
<file path=[Content_Types].xml><?xml version="1.0" encoding="utf-8"?>
<Types xmlns="http://schemas.openxmlformats.org/package/2006/content-types">
  <Default Extension="png" ContentType="image/png"/>
  <Default Extension="wma" ContentType="audio/x-ms-wma"/>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604" r:id="rId2"/>
    <p:sldId id="605" r:id="rId3"/>
    <p:sldId id="606" r:id="rId4"/>
    <p:sldId id="607" r:id="rId5"/>
    <p:sldId id="608" r:id="rId6"/>
    <p:sldId id="609" r:id="rId7"/>
    <p:sldId id="610" r:id="rId8"/>
    <p:sldId id="618" r:id="rId9"/>
    <p:sldId id="619" r:id="rId10"/>
    <p:sldId id="620" r:id="rId11"/>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33CC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3697" autoAdjust="0"/>
  </p:normalViewPr>
  <p:slideViewPr>
    <p:cSldViewPr>
      <p:cViewPr varScale="1">
        <p:scale>
          <a:sx n="64" d="100"/>
          <a:sy n="64" d="100"/>
        </p:scale>
        <p:origin x="13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997E74-02A4-4308-98E2-CAFB4C6930EB}" type="slidenum">
              <a:rPr lang="en-US" altLang="ja-JP"/>
              <a:pPr/>
              <a:t>‹#›</a:t>
            </a:fld>
            <a:endParaRPr lang="en-US" altLang="ja-JP"/>
          </a:p>
        </p:txBody>
      </p:sp>
    </p:spTree>
    <p:extLst>
      <p:ext uri="{BB962C8B-B14F-4D97-AF65-F5344CB8AC3E}">
        <p14:creationId xmlns:p14="http://schemas.microsoft.com/office/powerpoint/2010/main" val="231603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A21C03-0F04-4895-9261-A4AC1B4D14DB}" type="slidenum">
              <a:rPr lang="en-US" altLang="ja-JP"/>
              <a:pPr/>
              <a:t>‹#›</a:t>
            </a:fld>
            <a:endParaRPr lang="en-US" altLang="ja-JP"/>
          </a:p>
        </p:txBody>
      </p:sp>
    </p:spTree>
    <p:extLst>
      <p:ext uri="{BB962C8B-B14F-4D97-AF65-F5344CB8AC3E}">
        <p14:creationId xmlns:p14="http://schemas.microsoft.com/office/powerpoint/2010/main" val="31421500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dirty="0" smtClean="0"/>
              <a:t>統計的推定について具体的に学ぶためにここでは二項分布を利用して統計的に推定する方法を学びます．最初に点推定です．点推定とは範囲を示さないで，平均値のように１つの数字だけで推定する方法です．例えば台風の予想通過経路を線だけで示すようなものです．</a:t>
            </a:r>
            <a:endParaRPr lang="en-US" altLang="ja-JP" dirty="0" smtClean="0"/>
          </a:p>
          <a:p>
            <a:pPr>
              <a:lnSpc>
                <a:spcPct val="150000"/>
              </a:lnSpc>
            </a:pPr>
            <a:r>
              <a:rPr lang="ja-JP" altLang="en-US" dirty="0" smtClean="0"/>
              <a:t>例１として，さいころを</a:t>
            </a:r>
            <a:r>
              <a:rPr lang="en-US" altLang="ja-JP" dirty="0" smtClean="0"/>
              <a:t>1200</a:t>
            </a:r>
            <a:r>
              <a:rPr lang="ja-JP" altLang="en-US" dirty="0" smtClean="0"/>
              <a:t>回振る実験を考えましょう．このような実験を何回もやる場合，平均すれば，</a:t>
            </a:r>
            <a:r>
              <a:rPr lang="en-US" altLang="ja-JP" dirty="0" smtClean="0"/>
              <a:t>1</a:t>
            </a:r>
            <a:r>
              <a:rPr lang="ja-JP" altLang="en-US" dirty="0" smtClean="0"/>
              <a:t>のでる回数は何回でしょうか？少し考えてください．</a:t>
            </a:r>
            <a:endParaRPr lang="en-US" altLang="ja-JP" dirty="0" smtClean="0"/>
          </a:p>
          <a:p>
            <a:pPr>
              <a:lnSpc>
                <a:spcPct val="150000"/>
              </a:lnSpc>
            </a:pPr>
            <a:r>
              <a:rPr lang="ja-JP" altLang="en-US" dirty="0" smtClean="0"/>
              <a:t>平均すれば</a:t>
            </a:r>
            <a:r>
              <a:rPr lang="en-US" altLang="ja-JP" dirty="0" smtClean="0"/>
              <a:t>1</a:t>
            </a:r>
            <a:r>
              <a:rPr lang="ja-JP" altLang="en-US" dirty="0" smtClean="0"/>
              <a:t>の出る回数は</a:t>
            </a:r>
            <a:r>
              <a:rPr lang="en-US" altLang="ja-JP" dirty="0" smtClean="0"/>
              <a:t>200</a:t>
            </a:r>
            <a:r>
              <a:rPr lang="ja-JP" altLang="en-US" dirty="0" smtClean="0"/>
              <a:t>回です．</a:t>
            </a:r>
          </a:p>
          <a:p>
            <a:pPr>
              <a:lnSpc>
                <a:spcPct val="150000"/>
              </a:lnSpc>
            </a:pPr>
            <a:r>
              <a:rPr lang="ja-JP" altLang="en-US" dirty="0" smtClean="0"/>
              <a:t>次の例として，例２：</a:t>
            </a:r>
            <a:r>
              <a:rPr lang="en-US" altLang="ja-JP" dirty="0" smtClean="0"/>
              <a:t>A</a:t>
            </a:r>
            <a:r>
              <a:rPr lang="ja-JP" altLang="en-US" dirty="0" err="1" smtClean="0"/>
              <a:t>さんが</a:t>
            </a:r>
            <a:r>
              <a:rPr lang="ja-JP" altLang="en-US" dirty="0" smtClean="0"/>
              <a:t>実験に使っている道具は何回か使用すると壊れてしまいます．</a:t>
            </a:r>
            <a:r>
              <a:rPr lang="en-US" altLang="ja-JP" dirty="0" smtClean="0"/>
              <a:t>1</a:t>
            </a:r>
            <a:r>
              <a:rPr lang="ja-JP" altLang="en-US" dirty="0" smtClean="0"/>
              <a:t>回使用につき，</a:t>
            </a:r>
            <a:r>
              <a:rPr lang="en-US" altLang="ja-JP" dirty="0" smtClean="0"/>
              <a:t>0.02</a:t>
            </a:r>
            <a:r>
              <a:rPr lang="ja-JP" altLang="en-US" dirty="0" smtClean="0"/>
              <a:t>の確率で壊れるとしましょう．なお現実的な仮定ではありませんが，ここでは二項分布に従うような仮定として，使用回数によって確率は変わらないとしましょう．</a:t>
            </a:r>
            <a:r>
              <a:rPr lang="en-US" altLang="ja-JP" dirty="0" smtClean="0"/>
              <a:t>A</a:t>
            </a:r>
            <a:r>
              <a:rPr lang="ja-JP" altLang="en-US" dirty="0" err="1" smtClean="0"/>
              <a:t>さんは</a:t>
            </a:r>
            <a:r>
              <a:rPr lang="ja-JP" altLang="en-US" dirty="0" smtClean="0"/>
              <a:t>毎日，この道具を</a:t>
            </a:r>
            <a:r>
              <a:rPr lang="en-US" altLang="ja-JP" dirty="0" smtClean="0"/>
              <a:t>50</a:t>
            </a:r>
            <a:r>
              <a:rPr lang="ja-JP" altLang="en-US" dirty="0" smtClean="0"/>
              <a:t>回使います．だから平均で道具は何個壊れるでしょうか？</a:t>
            </a:r>
            <a:endParaRPr lang="en-US" altLang="ja-JP" dirty="0" smtClean="0"/>
          </a:p>
          <a:p>
            <a:pPr>
              <a:lnSpc>
                <a:spcPct val="150000"/>
              </a:lnSpc>
            </a:pPr>
            <a:r>
              <a:rPr lang="en-US" altLang="ja-JP" dirty="0" smtClean="0"/>
              <a:t>1</a:t>
            </a:r>
            <a:r>
              <a:rPr lang="ja-JP" altLang="en-US" dirty="0" smtClean="0"/>
              <a:t>個です．そこで実験は</a:t>
            </a:r>
            <a:r>
              <a:rPr lang="en-US" altLang="ja-JP" dirty="0" smtClean="0"/>
              <a:t>10</a:t>
            </a:r>
            <a:r>
              <a:rPr lang="ja-JP" altLang="en-US" dirty="0" smtClean="0"/>
              <a:t>日間行うので，この道具をちょうど</a:t>
            </a:r>
            <a:r>
              <a:rPr lang="en-US" altLang="ja-JP" dirty="0" smtClean="0"/>
              <a:t>10</a:t>
            </a:r>
            <a:r>
              <a:rPr lang="ja-JP" altLang="en-US" dirty="0" smtClean="0"/>
              <a:t>個だけ購入しました．この２つの例が点推定です．</a:t>
            </a:r>
            <a:endParaRPr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a:t>
            </a:fld>
            <a:endParaRPr lang="en-US" altLang="ja-JP"/>
          </a:p>
        </p:txBody>
      </p:sp>
    </p:spTree>
    <p:extLst>
      <p:ext uri="{BB962C8B-B14F-4D97-AF65-F5344CB8AC3E}">
        <p14:creationId xmlns:p14="http://schemas.microsoft.com/office/powerpoint/2010/main" val="2874509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ある水族館である種の魚をつねに</a:t>
            </a:r>
            <a:r>
              <a:rPr kumimoji="1" lang="en-US" altLang="ja-JP" dirty="0" smtClean="0"/>
              <a:t>10</a:t>
            </a:r>
            <a:r>
              <a:rPr kumimoji="1" lang="ja-JP" altLang="en-US" dirty="0" smtClean="0"/>
              <a:t>匹以上，泳ぐようにしたいと考えてみましょう．魚の寿命は平均だけわかっていても，実際にはかなり不確かさがあることは予想できるでしょう．こういうときは魚の生存関数を利用して，</a:t>
            </a:r>
            <a:r>
              <a:rPr lang="ja-JP" altLang="en-US" dirty="0" smtClean="0"/>
              <a:t>確率</a:t>
            </a:r>
            <a:r>
              <a:rPr lang="en-US" altLang="ja-JP" dirty="0" smtClean="0"/>
              <a:t>95</a:t>
            </a:r>
            <a:r>
              <a:rPr lang="ja-JP" altLang="en-US" dirty="0" smtClean="0"/>
              <a:t>％で一定期間の魚の寿命を推定し，それをもとに魚を増殖あるいは</a:t>
            </a:r>
            <a:r>
              <a:rPr lang="ja-JP" altLang="en-US" smtClean="0"/>
              <a:t>捕獲することができるでしょう．生存関数はいろいろな種類がありますので，授業では扱いませんが，そのような統計的仮定を置くことで，区間推定することができます．平均だけで決めたら，魚が泳いでいない事態が発生して，お客さんが怒るかもしれません．それが怖くて，でも区間推定なんて計算いやだと，適当に多めに捕まえたらよいとしたら，こんどは取り過ぎてしまうかもしれません．</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10</a:t>
            </a:fld>
            <a:endParaRPr lang="en-US" altLang="ja-JP"/>
          </a:p>
        </p:txBody>
      </p:sp>
    </p:spTree>
    <p:extLst>
      <p:ext uri="{BB962C8B-B14F-4D97-AF65-F5344CB8AC3E}">
        <p14:creationId xmlns:p14="http://schemas.microsoft.com/office/powerpoint/2010/main" val="112595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例１：さいころを</a:t>
            </a:r>
            <a:r>
              <a:rPr lang="en-US" altLang="ja-JP" dirty="0" smtClean="0"/>
              <a:t>1200</a:t>
            </a:r>
            <a:r>
              <a:rPr lang="ja-JP" altLang="en-US" dirty="0" err="1" smtClean="0"/>
              <a:t>回振るを</a:t>
            </a:r>
            <a:r>
              <a:rPr lang="ja-JP" altLang="en-US" dirty="0" smtClean="0"/>
              <a:t>さらに考えてみましょう．このような実験を何回もやる場合，平均すれば，</a:t>
            </a:r>
            <a:r>
              <a:rPr lang="en-US" altLang="ja-JP" dirty="0" smtClean="0"/>
              <a:t>1</a:t>
            </a:r>
            <a:r>
              <a:rPr lang="ja-JP" altLang="en-US" dirty="0" smtClean="0"/>
              <a:t>のでる回数は</a:t>
            </a:r>
            <a:r>
              <a:rPr lang="en-US" altLang="ja-JP" dirty="0" smtClean="0"/>
              <a:t>200</a:t>
            </a:r>
            <a:r>
              <a:rPr lang="ja-JP" altLang="en-US" dirty="0" smtClean="0"/>
              <a:t>回です．なお</a:t>
            </a:r>
            <a:r>
              <a:rPr kumimoji="1" lang="ja-JP" altLang="en-US" dirty="0" smtClean="0"/>
              <a:t>二項分布における母平均は</a:t>
            </a:r>
            <a:r>
              <a:rPr lang="en-US" altLang="ja-JP" dirty="0" err="1" smtClean="0"/>
              <a:t>np</a:t>
            </a:r>
            <a:r>
              <a:rPr lang="ja-JP" altLang="en-US" dirty="0" smtClean="0"/>
              <a:t>（試行回数</a:t>
            </a:r>
            <a:r>
              <a:rPr lang="en-US" altLang="ja-JP" dirty="0" smtClean="0"/>
              <a:t>×</a:t>
            </a:r>
            <a:r>
              <a:rPr lang="ja-JP" altLang="en-US" dirty="0" smtClean="0"/>
              <a:t>確率）で計算できます．この式を知らなくても，直観的に平均は理解できると思います．</a:t>
            </a:r>
            <a:endParaRPr lang="en-US" altLang="ja-JP" dirty="0" smtClean="0"/>
          </a:p>
          <a:p>
            <a:r>
              <a:rPr kumimoji="1" lang="ja-JP" altLang="en-US" dirty="0" smtClean="0"/>
              <a:t>つまり</a:t>
            </a:r>
            <a:r>
              <a:rPr lang="en-US" altLang="ja-JP" dirty="0" smtClean="0"/>
              <a:t>1200×1/6=200</a:t>
            </a:r>
            <a:r>
              <a:rPr lang="ja-JP" altLang="en-US" dirty="0" smtClean="0"/>
              <a:t>が平均になります．</a:t>
            </a:r>
            <a:endParaRPr kumimoji="1" lang="en-US" altLang="ja-JP" dirty="0" smtClean="0"/>
          </a:p>
          <a:p>
            <a:r>
              <a:rPr lang="ja-JP" altLang="en-US" dirty="0" smtClean="0"/>
              <a:t>しかし，ちょうど</a:t>
            </a:r>
            <a:r>
              <a:rPr lang="en-US" altLang="ja-JP" dirty="0" smtClean="0"/>
              <a:t>200</a:t>
            </a:r>
            <a:r>
              <a:rPr lang="ja-JP" altLang="en-US" dirty="0" smtClean="0"/>
              <a:t>回，</a:t>
            </a:r>
            <a:r>
              <a:rPr lang="en-US" altLang="ja-JP" dirty="0" smtClean="0"/>
              <a:t>1</a:t>
            </a:r>
            <a:r>
              <a:rPr lang="ja-JP" altLang="en-US" dirty="0" smtClean="0"/>
              <a:t>がでる確率は二項分布で計算するといくらになるでしょうか？</a:t>
            </a:r>
            <a:endParaRPr lang="en-US" altLang="ja-JP" dirty="0" smtClean="0"/>
          </a:p>
          <a:p>
            <a:r>
              <a:rPr lang="en-US" altLang="ja-JP" dirty="0" smtClean="0"/>
              <a:t>0.031</a:t>
            </a:r>
            <a:r>
              <a:rPr lang="ja-JP" altLang="en-US" dirty="0" smtClean="0"/>
              <a:t>でしかありません．平均すれば</a:t>
            </a:r>
            <a:r>
              <a:rPr lang="en-US" altLang="ja-JP" dirty="0" smtClean="0"/>
              <a:t>200</a:t>
            </a:r>
            <a:r>
              <a:rPr lang="ja-JP" altLang="en-US" dirty="0" smtClean="0"/>
              <a:t>回起こると予測しても，実際にちょうど</a:t>
            </a:r>
            <a:r>
              <a:rPr lang="en-US" altLang="ja-JP" dirty="0" smtClean="0"/>
              <a:t>200</a:t>
            </a:r>
            <a:r>
              <a:rPr lang="ja-JP" altLang="en-US" dirty="0" smtClean="0"/>
              <a:t>回起こる確率は</a:t>
            </a:r>
            <a:r>
              <a:rPr lang="en-US" altLang="ja-JP" dirty="0" smtClean="0"/>
              <a:t>3</a:t>
            </a:r>
            <a:r>
              <a:rPr lang="ja-JP" altLang="en-US" dirty="0" smtClean="0"/>
              <a:t>％ほどしかないので，ほとんど起こらないのです．平均といっても平均がめったに起こるとはかぎらないのです．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2</a:t>
            </a:fld>
            <a:endParaRPr lang="en-US" altLang="ja-JP"/>
          </a:p>
        </p:txBody>
      </p:sp>
    </p:spTree>
    <p:extLst>
      <p:ext uri="{BB962C8B-B14F-4D97-AF65-F5344CB8AC3E}">
        <p14:creationId xmlns:p14="http://schemas.microsoft.com/office/powerpoint/2010/main" val="364872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二項分布で計算するとこの画面のようになります．この計算は「生物統計学＿授業用データ集</a:t>
            </a:r>
            <a:r>
              <a:rPr kumimoji="1" lang="en-US" altLang="ja-JP" dirty="0" smtClean="0"/>
              <a:t>2013</a:t>
            </a:r>
            <a:r>
              <a:rPr kumimoji="1" lang="ja-JP" altLang="en-US" dirty="0" smtClean="0"/>
              <a:t>」の「第４回二項分布による推定」タブのところにあります．時間のある人は自分で計算してみてもよいでしょう．このように確かにちょうど</a:t>
            </a:r>
            <a:r>
              <a:rPr kumimoji="1" lang="en-US" altLang="ja-JP" dirty="0" smtClean="0"/>
              <a:t>200</a:t>
            </a:r>
            <a:r>
              <a:rPr kumimoji="1" lang="ja-JP" altLang="en-US" dirty="0" smtClean="0"/>
              <a:t>回，</a:t>
            </a:r>
            <a:r>
              <a:rPr kumimoji="1" lang="en-US" altLang="ja-JP" dirty="0" smtClean="0"/>
              <a:t>1</a:t>
            </a:r>
            <a:r>
              <a:rPr kumimoji="1" lang="ja-JP" altLang="en-US" dirty="0" smtClean="0"/>
              <a:t>が出る確率はいちばん大きいのですが，</a:t>
            </a:r>
            <a:r>
              <a:rPr kumimoji="1" lang="en-US" altLang="ja-JP" dirty="0" smtClean="0"/>
              <a:t>199</a:t>
            </a:r>
            <a:r>
              <a:rPr kumimoji="1" lang="ja-JP" altLang="en-US" dirty="0" smtClean="0"/>
              <a:t>回とか</a:t>
            </a:r>
            <a:r>
              <a:rPr kumimoji="1" lang="en-US" altLang="ja-JP" dirty="0" smtClean="0"/>
              <a:t>201</a:t>
            </a:r>
            <a:r>
              <a:rPr kumimoji="1" lang="ja-JP" altLang="en-US" dirty="0" smtClean="0"/>
              <a:t>回，</a:t>
            </a:r>
            <a:r>
              <a:rPr kumimoji="1" lang="en-US" altLang="ja-JP" dirty="0" smtClean="0"/>
              <a:t>1</a:t>
            </a:r>
            <a:r>
              <a:rPr kumimoji="1" lang="ja-JP" altLang="en-US" dirty="0" smtClean="0"/>
              <a:t>が出る確率も</a:t>
            </a:r>
            <a:r>
              <a:rPr kumimoji="1" lang="en-US" altLang="ja-JP" dirty="0" smtClean="0"/>
              <a:t>200</a:t>
            </a:r>
            <a:r>
              <a:rPr kumimoji="1" lang="ja-JP" altLang="en-US" dirty="0" smtClean="0"/>
              <a:t>回出る確率とあまり変わりません．</a:t>
            </a:r>
            <a:endParaRPr kumimoji="1" lang="en-US" altLang="ja-JP" dirty="0" smtClean="0"/>
          </a:p>
          <a:p>
            <a:r>
              <a:rPr kumimoji="1" lang="ja-JP" altLang="en-US" dirty="0" smtClean="0"/>
              <a:t>ちなみにエクセルの計算結果の確率で</a:t>
            </a:r>
            <a:r>
              <a:rPr kumimoji="1" lang="en-US" altLang="ja-JP" dirty="0" smtClean="0"/>
              <a:t>1</a:t>
            </a:r>
            <a:r>
              <a:rPr kumimoji="1" lang="ja-JP" altLang="en-US" dirty="0" smtClean="0"/>
              <a:t>の出る回数が</a:t>
            </a:r>
            <a:r>
              <a:rPr kumimoji="1" lang="en-US" altLang="ja-JP" dirty="0" smtClean="0"/>
              <a:t>0</a:t>
            </a:r>
            <a:r>
              <a:rPr kumimoji="1" lang="ja-JP" altLang="en-US" dirty="0" smtClean="0"/>
              <a:t>回となる確率を</a:t>
            </a:r>
            <a:r>
              <a:rPr kumimoji="1" lang="en-US" altLang="ja-JP" dirty="0" smtClean="0"/>
              <a:t>”</a:t>
            </a:r>
            <a:r>
              <a:rPr kumimoji="1" lang="ja-JP" altLang="en-US" dirty="0" smtClean="0"/>
              <a:t>９．６０５１６Ｅ－９６</a:t>
            </a:r>
            <a:r>
              <a:rPr kumimoji="1" lang="en-US" altLang="ja-JP" dirty="0" smtClean="0"/>
              <a:t>”</a:t>
            </a:r>
            <a:r>
              <a:rPr kumimoji="1" lang="ja-JP" altLang="en-US" dirty="0" smtClean="0"/>
              <a:t>と表示しています．これは</a:t>
            </a:r>
            <a:endParaRPr kumimoji="1" lang="en-US" altLang="ja-JP" dirty="0" smtClean="0"/>
          </a:p>
          <a:p>
            <a:r>
              <a:rPr kumimoji="1" lang="en-US" altLang="ja-JP" dirty="0" smtClean="0"/>
              <a:t>9.60516×10</a:t>
            </a:r>
            <a:r>
              <a:rPr kumimoji="1" lang="en-US" altLang="ja-JP" baseline="30000" dirty="0" smtClean="0"/>
              <a:t>-96</a:t>
            </a:r>
            <a:r>
              <a:rPr kumimoji="1" lang="ja-JP" altLang="en-US" dirty="0" smtClean="0"/>
              <a:t>を示します．つまり，エクセルで</a:t>
            </a:r>
            <a:r>
              <a:rPr kumimoji="1" lang="en-US" altLang="ja-JP" dirty="0" smtClean="0"/>
              <a:t>”</a:t>
            </a:r>
            <a:r>
              <a:rPr kumimoji="1" lang="en-US" altLang="ja-JP" dirty="0" err="1" smtClean="0"/>
              <a:t>aEb</a:t>
            </a:r>
            <a:r>
              <a:rPr kumimoji="1" lang="en-US" altLang="ja-JP" dirty="0" smtClean="0"/>
              <a:t>”</a:t>
            </a:r>
            <a:r>
              <a:rPr kumimoji="1" lang="ja-JP" altLang="en-US" dirty="0" smtClean="0"/>
              <a:t>というのは</a:t>
            </a:r>
            <a:r>
              <a:rPr kumimoji="1" lang="en-US" altLang="ja-JP" dirty="0" smtClean="0"/>
              <a:t>”a×10</a:t>
            </a:r>
            <a:r>
              <a:rPr kumimoji="1" lang="en-US" altLang="ja-JP" baseline="30000" dirty="0" smtClean="0"/>
              <a:t>b</a:t>
            </a:r>
            <a:r>
              <a:rPr kumimoji="1" lang="en-US" altLang="ja-JP" dirty="0" smtClean="0"/>
              <a:t>”</a:t>
            </a:r>
            <a:r>
              <a:rPr kumimoji="1" lang="ja-JP" altLang="en-US" dirty="0" smtClean="0"/>
              <a:t>を示します．また，</a:t>
            </a:r>
            <a:r>
              <a:rPr kumimoji="1" lang="en-US" altLang="ja-JP" dirty="0" smtClean="0"/>
              <a:t>”</a:t>
            </a:r>
            <a:r>
              <a:rPr kumimoji="1" lang="en-US" altLang="ja-JP" dirty="0" err="1" smtClean="0"/>
              <a:t>aE</a:t>
            </a:r>
            <a:r>
              <a:rPr kumimoji="1" lang="en-US" altLang="ja-JP" dirty="0" smtClean="0"/>
              <a:t>-b”</a:t>
            </a:r>
            <a:r>
              <a:rPr kumimoji="1" lang="ja-JP" altLang="en-US" dirty="0" smtClean="0"/>
              <a:t>というのは</a:t>
            </a:r>
            <a:r>
              <a:rPr kumimoji="1" lang="en-US" altLang="ja-JP" dirty="0" smtClean="0"/>
              <a:t>”a×10</a:t>
            </a:r>
            <a:r>
              <a:rPr kumimoji="1" lang="en-US" altLang="ja-JP" baseline="30000" dirty="0" smtClean="0"/>
              <a:t>-b</a:t>
            </a:r>
            <a:r>
              <a:rPr kumimoji="1" lang="en-US" altLang="ja-JP" dirty="0" smtClean="0"/>
              <a:t>”</a:t>
            </a:r>
            <a:r>
              <a:rPr kumimoji="1" lang="ja-JP" altLang="en-US" dirty="0" smtClean="0"/>
              <a:t>を示します．</a:t>
            </a:r>
            <a:endParaRPr kumimoji="1" lang="en-US" altLang="ja-JP" dirty="0" smtClean="0"/>
          </a:p>
          <a:p>
            <a:r>
              <a:rPr kumimoji="1" lang="ja-JP" altLang="en-US" dirty="0" smtClean="0"/>
              <a:t>ついでにエクセルで</a:t>
            </a:r>
            <a:r>
              <a:rPr kumimoji="1" lang="en-US" altLang="ja-JP" dirty="0" err="1" smtClean="0"/>
              <a:t>a</a:t>
            </a:r>
            <a:r>
              <a:rPr kumimoji="1" lang="en-US" altLang="ja-JP" baseline="30000" dirty="0" err="1" smtClean="0"/>
              <a:t>b</a:t>
            </a:r>
            <a:r>
              <a:rPr kumimoji="1" lang="ja-JP" altLang="en-US" dirty="0" smtClean="0"/>
              <a:t>という計算は</a:t>
            </a:r>
            <a:r>
              <a:rPr kumimoji="1" lang="en-US" altLang="ja-JP" dirty="0" err="1" smtClean="0"/>
              <a:t>a^b</a:t>
            </a:r>
            <a:r>
              <a:rPr kumimoji="1" lang="ja-JP" altLang="en-US" dirty="0" smtClean="0"/>
              <a:t>をします．“＾”はキーボードの右上にあります．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3</a:t>
            </a:fld>
            <a:endParaRPr lang="en-US" altLang="ja-JP"/>
          </a:p>
        </p:txBody>
      </p:sp>
    </p:spTree>
    <p:extLst>
      <p:ext uri="{BB962C8B-B14F-4D97-AF65-F5344CB8AC3E}">
        <p14:creationId xmlns:p14="http://schemas.microsoft.com/office/powerpoint/2010/main" val="120543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では例２：</a:t>
            </a:r>
            <a:r>
              <a:rPr lang="en-US" altLang="ja-JP" dirty="0" smtClean="0"/>
              <a:t>A</a:t>
            </a:r>
            <a:r>
              <a:rPr lang="ja-JP" altLang="en-US" dirty="0" err="1" smtClean="0"/>
              <a:t>さんが</a:t>
            </a:r>
            <a:r>
              <a:rPr lang="ja-JP" altLang="en-US" dirty="0" smtClean="0"/>
              <a:t>実験に使っている道具は何回か使用すると壊れてしまう場合を考えてみましょう．</a:t>
            </a:r>
            <a:r>
              <a:rPr lang="en-US" altLang="ja-JP" dirty="0" smtClean="0"/>
              <a:t>1</a:t>
            </a:r>
            <a:r>
              <a:rPr lang="ja-JP" altLang="en-US" dirty="0" smtClean="0"/>
              <a:t>回使用につき，</a:t>
            </a:r>
            <a:r>
              <a:rPr lang="en-US" altLang="ja-JP" dirty="0" smtClean="0"/>
              <a:t>0.02</a:t>
            </a:r>
            <a:r>
              <a:rPr lang="ja-JP" altLang="en-US" dirty="0" smtClean="0"/>
              <a:t>の確率で壊れるという二項分布に従います．</a:t>
            </a:r>
            <a:r>
              <a:rPr lang="en-US" altLang="ja-JP" dirty="0" smtClean="0"/>
              <a:t>A</a:t>
            </a:r>
            <a:r>
              <a:rPr lang="ja-JP" altLang="en-US" dirty="0" err="1" smtClean="0"/>
              <a:t>さんは</a:t>
            </a:r>
            <a:r>
              <a:rPr lang="ja-JP" altLang="en-US" dirty="0" smtClean="0"/>
              <a:t>毎日，この道具を</a:t>
            </a:r>
            <a:r>
              <a:rPr lang="en-US" altLang="ja-JP" dirty="0" smtClean="0"/>
              <a:t>50</a:t>
            </a:r>
            <a:r>
              <a:rPr lang="ja-JP" altLang="en-US" dirty="0" smtClean="0"/>
              <a:t>回使うとたしかに平均で道具は</a:t>
            </a:r>
            <a:r>
              <a:rPr lang="en-US" altLang="ja-JP" dirty="0" smtClean="0"/>
              <a:t>1</a:t>
            </a:r>
            <a:r>
              <a:rPr lang="ja-JP" altLang="en-US" dirty="0" smtClean="0"/>
              <a:t>個壊れます．そこで実験は</a:t>
            </a:r>
            <a:r>
              <a:rPr lang="en-US" altLang="ja-JP" dirty="0" smtClean="0"/>
              <a:t>10</a:t>
            </a:r>
            <a:r>
              <a:rPr lang="ja-JP" altLang="en-US" dirty="0" smtClean="0"/>
              <a:t>日間行うので，この道具をちょうど</a:t>
            </a:r>
            <a:r>
              <a:rPr lang="en-US" altLang="ja-JP" dirty="0" smtClean="0"/>
              <a:t>10</a:t>
            </a:r>
            <a:r>
              <a:rPr lang="ja-JP" altLang="en-US" dirty="0" smtClean="0"/>
              <a:t>個だけ購入しました．しかし</a:t>
            </a:r>
            <a:r>
              <a:rPr lang="en-US" altLang="ja-JP" dirty="0" smtClean="0"/>
              <a:t>10</a:t>
            </a:r>
            <a:r>
              <a:rPr lang="ja-JP" altLang="en-US" dirty="0" smtClean="0"/>
              <a:t>個ちょうど壊れる確率は</a:t>
            </a:r>
            <a:r>
              <a:rPr lang="en-US" altLang="ja-JP" dirty="0" smtClean="0"/>
              <a:t>0.126</a:t>
            </a:r>
            <a:r>
              <a:rPr lang="ja-JP" altLang="en-US" dirty="0" smtClean="0"/>
              <a:t>で，たしかにこれがいちばん可能性が高いのですが，</a:t>
            </a:r>
            <a:r>
              <a:rPr lang="en-US" altLang="ja-JP" dirty="0" smtClean="0"/>
              <a:t>11</a:t>
            </a:r>
            <a:r>
              <a:rPr lang="ja-JP" altLang="en-US" dirty="0" smtClean="0"/>
              <a:t>個以上壊れる確率もけっこう高く，</a:t>
            </a:r>
            <a:r>
              <a:rPr lang="en-US" altLang="ja-JP" dirty="0" smtClean="0"/>
              <a:t>0.417</a:t>
            </a:r>
            <a:r>
              <a:rPr lang="ja-JP" altLang="en-US" dirty="0" smtClean="0"/>
              <a:t>もあります．もし</a:t>
            </a:r>
            <a:r>
              <a:rPr lang="en-US" altLang="ja-JP" dirty="0" smtClean="0"/>
              <a:t>10</a:t>
            </a:r>
            <a:r>
              <a:rPr lang="ja-JP" altLang="en-US" dirty="0" smtClean="0"/>
              <a:t>個しか買わないと半分近くの確率で道具が足りなくなってしまいます．だからといって，むやみやたらに</a:t>
            </a:r>
            <a:r>
              <a:rPr lang="en-US" altLang="ja-JP" dirty="0" smtClean="0"/>
              <a:t>100</a:t>
            </a:r>
            <a:r>
              <a:rPr lang="ja-JP" altLang="en-US" dirty="0" smtClean="0"/>
              <a:t>個も買えば足りなくなることはないでしょうが，無駄な買い物になるでしょう．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4</a:t>
            </a:fld>
            <a:endParaRPr lang="en-US" altLang="ja-JP"/>
          </a:p>
        </p:txBody>
      </p:sp>
    </p:spTree>
    <p:extLst>
      <p:ext uri="{BB962C8B-B14F-4D97-AF65-F5344CB8AC3E}">
        <p14:creationId xmlns:p14="http://schemas.microsoft.com/office/powerpoint/2010/main" val="300151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確率</a:t>
            </a:r>
            <a:r>
              <a:rPr lang="en-US" altLang="ja-JP" dirty="0" smtClean="0"/>
              <a:t>95</a:t>
            </a:r>
            <a:r>
              <a:rPr lang="ja-JP" altLang="en-US" dirty="0" smtClean="0"/>
              <a:t>％あるいは</a:t>
            </a:r>
            <a:r>
              <a:rPr lang="en-US" altLang="ja-JP" dirty="0" smtClean="0"/>
              <a:t>99</a:t>
            </a:r>
            <a:r>
              <a:rPr lang="ja-JP" altLang="en-US" dirty="0" smtClean="0"/>
              <a:t>％（この確率を信頼率と呼ぶ）のもとで，平均など示したい値の範囲（この範囲を信頼区間と呼びます）を示すのが一般的な統計的推定です．これを区間推定といいます．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例１：さいころを</a:t>
            </a:r>
            <a:r>
              <a:rPr lang="en-US" altLang="ja-JP" dirty="0" smtClean="0"/>
              <a:t>1200</a:t>
            </a:r>
            <a:r>
              <a:rPr lang="ja-JP" altLang="en-US" dirty="0" smtClean="0"/>
              <a:t>回</a:t>
            </a:r>
            <a:r>
              <a:rPr lang="ja-JP" altLang="en-US" dirty="0" err="1" smtClean="0"/>
              <a:t>振るの</a:t>
            </a:r>
            <a:r>
              <a:rPr lang="ja-JP" altLang="en-US" dirty="0" smtClean="0"/>
              <a:t>場合，二項分布によって，このような実験を何回もやる場合，</a:t>
            </a:r>
            <a:r>
              <a:rPr lang="en-US" altLang="ja-JP" dirty="0" smtClean="0"/>
              <a:t>95</a:t>
            </a:r>
            <a:r>
              <a:rPr lang="ja-JP" altLang="en-US" dirty="0" smtClean="0"/>
              <a:t>％の確率で</a:t>
            </a:r>
            <a:r>
              <a:rPr lang="en-US" altLang="ja-JP" dirty="0" smtClean="0"/>
              <a:t>1</a:t>
            </a:r>
            <a:r>
              <a:rPr lang="ja-JP" altLang="en-US" dirty="0" smtClean="0"/>
              <a:t>のでる回数は</a:t>
            </a:r>
            <a:r>
              <a:rPr lang="en-US" altLang="ja-JP" dirty="0" smtClean="0"/>
              <a:t>175</a:t>
            </a:r>
            <a:r>
              <a:rPr lang="ja-JP" altLang="en-US" dirty="0" smtClean="0"/>
              <a:t>～</a:t>
            </a:r>
            <a:r>
              <a:rPr lang="en-US" altLang="ja-JP" dirty="0" smtClean="0"/>
              <a:t>225</a:t>
            </a:r>
            <a:r>
              <a:rPr lang="ja-JP" altLang="en-US" dirty="0" smtClean="0"/>
              <a:t>回の間に入ります．</a:t>
            </a:r>
            <a:r>
              <a:rPr lang="en-US" altLang="ja-JP" dirty="0" smtClean="0"/>
              <a:t>99</a:t>
            </a:r>
            <a:r>
              <a:rPr lang="ja-JP" altLang="en-US" dirty="0" smtClean="0"/>
              <a:t>％の確率で</a:t>
            </a:r>
            <a:r>
              <a:rPr lang="en-US" altLang="ja-JP" dirty="0" smtClean="0"/>
              <a:t>168</a:t>
            </a:r>
            <a:r>
              <a:rPr lang="ja-JP" altLang="en-US" dirty="0" smtClean="0"/>
              <a:t>～</a:t>
            </a:r>
            <a:r>
              <a:rPr lang="en-US" altLang="ja-JP" dirty="0" smtClean="0"/>
              <a:t>234</a:t>
            </a:r>
            <a:r>
              <a:rPr lang="ja-JP" altLang="en-US" dirty="0" smtClean="0"/>
              <a:t>回の間に入ります．</a:t>
            </a:r>
          </a:p>
          <a:p>
            <a:endParaRPr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5</a:t>
            </a:fld>
            <a:endParaRPr lang="en-US" altLang="ja-JP"/>
          </a:p>
        </p:txBody>
      </p:sp>
    </p:spTree>
    <p:extLst>
      <p:ext uri="{BB962C8B-B14F-4D97-AF65-F5344CB8AC3E}">
        <p14:creationId xmlns:p14="http://schemas.microsoft.com/office/powerpoint/2010/main" val="53286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例２の場合，</a:t>
            </a:r>
            <a:r>
              <a:rPr kumimoji="1" lang="ja-JP" altLang="en-US" dirty="0" smtClean="0"/>
              <a:t>壊れる回数を確率をつけた範囲で示すとよいでしょう．</a:t>
            </a:r>
            <a:r>
              <a:rPr lang="ja-JP" altLang="en-US" dirty="0" smtClean="0"/>
              <a:t>二項分布から，この道具が</a:t>
            </a:r>
            <a:r>
              <a:rPr lang="en-US" altLang="ja-JP" dirty="0" smtClean="0"/>
              <a:t>10</a:t>
            </a:r>
            <a:r>
              <a:rPr lang="ja-JP" altLang="en-US" dirty="0" smtClean="0"/>
              <a:t>日間のうちに壊れる個数は</a:t>
            </a:r>
            <a:r>
              <a:rPr lang="en-US" altLang="ja-JP" dirty="0" smtClean="0"/>
              <a:t>95</a:t>
            </a:r>
            <a:r>
              <a:rPr lang="ja-JP" altLang="en-US" dirty="0" smtClean="0"/>
              <a:t>％の確率で</a:t>
            </a:r>
            <a:r>
              <a:rPr lang="en-US" altLang="ja-JP" dirty="0" smtClean="0"/>
              <a:t>4</a:t>
            </a:r>
            <a:r>
              <a:rPr lang="ja-JP" altLang="en-US" dirty="0" smtClean="0"/>
              <a:t>～</a:t>
            </a:r>
            <a:r>
              <a:rPr lang="en-US" altLang="ja-JP" dirty="0" smtClean="0"/>
              <a:t>16</a:t>
            </a:r>
            <a:r>
              <a:rPr lang="ja-JP" altLang="en-US" dirty="0" smtClean="0"/>
              <a:t>個，</a:t>
            </a:r>
            <a:r>
              <a:rPr lang="en-US" altLang="ja-JP" dirty="0" smtClean="0"/>
              <a:t>99</a:t>
            </a:r>
            <a:r>
              <a:rPr lang="ja-JP" altLang="en-US" dirty="0" smtClean="0"/>
              <a:t>％の確率で</a:t>
            </a:r>
            <a:r>
              <a:rPr lang="en-US" altLang="ja-JP" dirty="0" smtClean="0"/>
              <a:t>3</a:t>
            </a:r>
            <a:r>
              <a:rPr lang="ja-JP" altLang="en-US" dirty="0" smtClean="0"/>
              <a:t>～</a:t>
            </a:r>
            <a:r>
              <a:rPr lang="en-US" altLang="ja-JP" dirty="0" smtClean="0"/>
              <a:t>18</a:t>
            </a:r>
            <a:r>
              <a:rPr lang="ja-JP" altLang="en-US" dirty="0" smtClean="0"/>
              <a:t>個の範囲に入ります．そこで</a:t>
            </a:r>
            <a:r>
              <a:rPr lang="en-US" altLang="ja-JP" dirty="0" smtClean="0"/>
              <a:t>18</a:t>
            </a:r>
            <a:r>
              <a:rPr lang="ja-JP" altLang="en-US" dirty="0" smtClean="0"/>
              <a:t>個購入しました．こうすれば</a:t>
            </a:r>
            <a:r>
              <a:rPr lang="en-US" altLang="ja-JP" dirty="0" smtClean="0"/>
              <a:t>99</a:t>
            </a:r>
            <a:r>
              <a:rPr lang="ja-JP" altLang="en-US" dirty="0" smtClean="0"/>
              <a:t>％の確率で道具が足りなくなることはありません．</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6</a:t>
            </a:fld>
            <a:endParaRPr lang="en-US" altLang="ja-JP"/>
          </a:p>
        </p:txBody>
      </p:sp>
    </p:spTree>
    <p:extLst>
      <p:ext uri="{BB962C8B-B14F-4D97-AF65-F5344CB8AC3E}">
        <p14:creationId xmlns:p14="http://schemas.microsoft.com/office/powerpoint/2010/main" val="73197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以上の計算も「生物統計学＿授業用データ集</a:t>
            </a:r>
            <a:r>
              <a:rPr kumimoji="1" lang="en-US" altLang="ja-JP" dirty="0" smtClean="0"/>
              <a:t>2013</a:t>
            </a:r>
            <a:r>
              <a:rPr kumimoji="1" lang="ja-JP" altLang="en-US" dirty="0" smtClean="0"/>
              <a:t>」の「第４回二項分布による推定」タブで確かめてみることができます．時間のある人は自分で計算してみてもよいでしょう．</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7</a:t>
            </a:fld>
            <a:endParaRPr lang="en-US" altLang="ja-JP"/>
          </a:p>
        </p:txBody>
      </p:sp>
    </p:spTree>
    <p:extLst>
      <p:ext uri="{BB962C8B-B14F-4D97-AF65-F5344CB8AC3E}">
        <p14:creationId xmlns:p14="http://schemas.microsoft.com/office/powerpoint/2010/main" val="3912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点推定と区間推定の違いを台風の予報円で考えてみましょう．点推定は台風がいちばん通りそうなところ，点線で結ばれた部分だけを示すのと同じことです．この画面の予報だと，点推定だけだと台風は隠岐諸島に行き，日本海から青森県に再上陸するので，関東の人はだいじょうぶと油断しかねません．区間推定ですと，台風は円内に確率</a:t>
            </a:r>
            <a:r>
              <a:rPr kumimoji="1" lang="en-US" altLang="ja-JP" dirty="0" smtClean="0"/>
              <a:t>70</a:t>
            </a:r>
            <a:r>
              <a:rPr kumimoji="1" lang="ja-JP" altLang="en-US" dirty="0" smtClean="0"/>
              <a:t>％でやってきます．すると茨城県などは来るかもしれないと判断するでしょう．このように点推定だと推定の不確かさが表現されません．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8</a:t>
            </a:fld>
            <a:endParaRPr lang="en-US" altLang="ja-JP"/>
          </a:p>
        </p:txBody>
      </p:sp>
    </p:spTree>
    <p:extLst>
      <p:ext uri="{BB962C8B-B14F-4D97-AF65-F5344CB8AC3E}">
        <p14:creationId xmlns:p14="http://schemas.microsoft.com/office/powerpoint/2010/main" val="218692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区間推定に限りませんが，統計的な推定あるいは検定では母集団にある仮定を設けるのがふつうです．そのような仮定として，よく行うのが，母集団が正規分布，二項分布などにしたがうというものです．</a:t>
            </a:r>
            <a:endParaRPr kumimoji="1" lang="en-US" altLang="ja-JP" dirty="0" smtClean="0"/>
          </a:p>
          <a:p>
            <a:r>
              <a:rPr kumimoji="1" lang="ja-JP" altLang="en-US" dirty="0" smtClean="0"/>
              <a:t>さて，ある仮定の下で行列での</a:t>
            </a:r>
            <a:r>
              <a:rPr lang="ja-JP" altLang="en-US" dirty="0" smtClean="0"/>
              <a:t>待ち時間は待ち行列関数で計算できます．これを使うと</a:t>
            </a:r>
            <a:endParaRPr kumimoji="1" lang="en-US" altLang="ja-JP" dirty="0" smtClean="0"/>
          </a:p>
          <a:p>
            <a:r>
              <a:rPr lang="ja-JP" altLang="en-US" dirty="0" smtClean="0"/>
              <a:t>統計的推定を使えば，確率</a:t>
            </a:r>
            <a:r>
              <a:rPr lang="en-US" altLang="ja-JP" dirty="0" smtClean="0"/>
              <a:t>95</a:t>
            </a:r>
            <a:r>
              <a:rPr lang="ja-JP" altLang="en-US" dirty="0" smtClean="0"/>
              <a:t>％で行列待ちの時間が何分から何分までかを推定できます．</a:t>
            </a:r>
            <a:endParaRPr lang="en-US" altLang="ja-JP" dirty="0" smtClean="0"/>
          </a:p>
          <a:p>
            <a:r>
              <a:rPr kumimoji="1" lang="ja-JP" altLang="en-US" dirty="0" smtClean="0"/>
              <a:t>こうすれば時間に遅れる可能性を下げられるわけです．平均だけで考えると遅刻してしまうかもしれません．</a:t>
            </a:r>
            <a:endParaRPr kumimoji="1" lang="en-US" altLang="ja-JP" dirty="0" smtClean="0"/>
          </a:p>
          <a:p>
            <a:r>
              <a:rPr kumimoji="1" lang="ja-JP" altLang="en-US" dirty="0" smtClean="0"/>
              <a:t>なお待ち行列関数は授業では取り扱いません．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CCA21C03-0F04-4895-9261-A4AC1B4D14DB}" type="slidenum">
              <a:rPr lang="en-US" altLang="ja-JP" smtClean="0"/>
              <a:pPr/>
              <a:t>9</a:t>
            </a:fld>
            <a:endParaRPr lang="en-US" altLang="ja-JP"/>
          </a:p>
        </p:txBody>
      </p:sp>
    </p:spTree>
    <p:extLst>
      <p:ext uri="{BB962C8B-B14F-4D97-AF65-F5344CB8AC3E}">
        <p14:creationId xmlns:p14="http://schemas.microsoft.com/office/powerpoint/2010/main" val="36567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4A322B4-78DD-4BC0-883B-C64559D47B17}"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C985221-EBEC-446A-AB1D-F11379BC262C}"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D31F317A-1707-4CA4-A3E3-1EDFC20DEC45}"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2342E02-2D7B-4A55-B653-F409662E563E}"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98958D9-11BA-4832-BD1A-2962202226E8}"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0A885099-04D2-472F-BB05-C465578CC3AF}"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97C543A7-B169-429F-B3AE-E7C9AF5D078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CC1EBAAF-C9EE-4A17-A3B0-0F31CDEF6085}"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561B5338-65DC-460C-94B8-A0965144DDB9}"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5235BDA-35F9-4C3B-9524-7443C94F379D}"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EFC24BAF-1DD1-4122-8633-782B6FADEF8E}"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17022-8396-4778-A2B1-E75B0307B19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二項分布を利用した統計的推定</a:t>
            </a:r>
            <a:endParaRPr kumimoji="1" lang="ja-JP" altLang="en-US" dirty="0"/>
          </a:p>
        </p:txBody>
      </p:sp>
      <p:sp>
        <p:nvSpPr>
          <p:cNvPr id="3" name="正方形/長方形 2"/>
          <p:cNvSpPr/>
          <p:nvPr/>
        </p:nvSpPr>
        <p:spPr>
          <a:xfrm>
            <a:off x="323528" y="1196752"/>
            <a:ext cx="8136904" cy="5078313"/>
          </a:xfrm>
          <a:prstGeom prst="rect">
            <a:avLst/>
          </a:prstGeom>
        </p:spPr>
        <p:txBody>
          <a:bodyPr wrap="square">
            <a:spAutoFit/>
          </a:bodyPr>
          <a:lstStyle/>
          <a:p>
            <a:pPr>
              <a:lnSpc>
                <a:spcPct val="150000"/>
              </a:lnSpc>
            </a:pPr>
            <a:r>
              <a:rPr lang="ja-JP" altLang="en-US" dirty="0"/>
              <a:t>１．点</a:t>
            </a:r>
            <a:r>
              <a:rPr lang="ja-JP" altLang="en-US" dirty="0" smtClean="0"/>
              <a:t>推定</a:t>
            </a:r>
            <a:endParaRPr lang="en-US" altLang="ja-JP" dirty="0" smtClean="0"/>
          </a:p>
          <a:p>
            <a:pPr>
              <a:lnSpc>
                <a:spcPct val="150000"/>
              </a:lnSpc>
            </a:pPr>
            <a:r>
              <a:rPr lang="ja-JP" altLang="en-US" dirty="0" smtClean="0"/>
              <a:t>例</a:t>
            </a:r>
            <a:r>
              <a:rPr lang="ja-JP" altLang="en-US" dirty="0"/>
              <a:t>１：さいころを</a:t>
            </a:r>
            <a:r>
              <a:rPr lang="en-US" altLang="ja-JP" dirty="0"/>
              <a:t>1200</a:t>
            </a:r>
            <a:r>
              <a:rPr lang="ja-JP" altLang="en-US" dirty="0"/>
              <a:t>回振る．このような実験を何回もやる場合，平均すれば，</a:t>
            </a:r>
            <a:r>
              <a:rPr lang="en-US" altLang="ja-JP" dirty="0"/>
              <a:t>1</a:t>
            </a:r>
            <a:r>
              <a:rPr lang="ja-JP" altLang="en-US" dirty="0"/>
              <a:t>のでる回数</a:t>
            </a:r>
            <a:r>
              <a:rPr lang="ja-JP" altLang="en-US" dirty="0" smtClean="0"/>
              <a:t>は（　　　　　）回</a:t>
            </a:r>
            <a:r>
              <a:rPr lang="ja-JP" altLang="en-US" dirty="0"/>
              <a:t>である．</a:t>
            </a:r>
          </a:p>
          <a:p>
            <a:pPr>
              <a:lnSpc>
                <a:spcPct val="150000"/>
              </a:lnSpc>
            </a:pPr>
            <a:endParaRPr lang="ja-JP" altLang="en-US" dirty="0"/>
          </a:p>
          <a:p>
            <a:pPr>
              <a:lnSpc>
                <a:spcPct val="150000"/>
              </a:lnSpc>
            </a:pPr>
            <a:r>
              <a:rPr lang="ja-JP" altLang="en-US" dirty="0"/>
              <a:t>例２：</a:t>
            </a:r>
            <a:r>
              <a:rPr lang="en-US" altLang="ja-JP" dirty="0"/>
              <a:t>A</a:t>
            </a:r>
            <a:r>
              <a:rPr lang="ja-JP" altLang="en-US" dirty="0" err="1"/>
              <a:t>さんが</a:t>
            </a:r>
            <a:r>
              <a:rPr lang="ja-JP" altLang="en-US" dirty="0"/>
              <a:t>実験に使っている道具は何回か使用すると壊れてしまう．</a:t>
            </a:r>
            <a:r>
              <a:rPr lang="en-US" altLang="ja-JP" dirty="0"/>
              <a:t>1</a:t>
            </a:r>
            <a:r>
              <a:rPr lang="ja-JP" altLang="en-US" dirty="0"/>
              <a:t>回使用につき，</a:t>
            </a:r>
            <a:r>
              <a:rPr lang="en-US" altLang="ja-JP" dirty="0"/>
              <a:t>0.02</a:t>
            </a:r>
            <a:r>
              <a:rPr lang="ja-JP" altLang="en-US" dirty="0"/>
              <a:t>の確率で壊れる（使用回数によって確率は変わらないとする）．</a:t>
            </a:r>
            <a:r>
              <a:rPr lang="en-US" altLang="ja-JP" dirty="0"/>
              <a:t>A</a:t>
            </a:r>
            <a:r>
              <a:rPr lang="ja-JP" altLang="en-US" dirty="0" err="1"/>
              <a:t>さんは</a:t>
            </a:r>
            <a:r>
              <a:rPr lang="ja-JP" altLang="en-US" dirty="0"/>
              <a:t>毎日，この道具を</a:t>
            </a:r>
            <a:r>
              <a:rPr lang="en-US" altLang="ja-JP" dirty="0"/>
              <a:t>50</a:t>
            </a:r>
            <a:r>
              <a:rPr lang="ja-JP" altLang="en-US" dirty="0"/>
              <a:t>回使う．だから平均で道具</a:t>
            </a:r>
            <a:r>
              <a:rPr lang="ja-JP" altLang="en-US" dirty="0" smtClean="0"/>
              <a:t>は（　　　　）個</a:t>
            </a:r>
            <a:r>
              <a:rPr lang="ja-JP" altLang="en-US" dirty="0"/>
              <a:t>壊れる．そこで実験は</a:t>
            </a:r>
            <a:r>
              <a:rPr lang="en-US" altLang="ja-JP" dirty="0"/>
              <a:t>10</a:t>
            </a:r>
            <a:r>
              <a:rPr lang="ja-JP" altLang="en-US" dirty="0"/>
              <a:t>日間行うので，この道具</a:t>
            </a:r>
            <a:r>
              <a:rPr lang="ja-JP" altLang="en-US" dirty="0" smtClean="0"/>
              <a:t>をちょうど（　　　　　）個だけ購入</a:t>
            </a:r>
            <a:r>
              <a:rPr lang="ja-JP" altLang="en-US" dirty="0"/>
              <a:t>した</a:t>
            </a:r>
            <a:r>
              <a:rPr lang="ja-JP" altLang="en-US" dirty="0" smtClean="0"/>
              <a:t>．</a:t>
            </a:r>
            <a:endParaRPr lang="ja-JP" altLang="en-US" dirty="0"/>
          </a:p>
        </p:txBody>
      </p:sp>
      <p:sp>
        <p:nvSpPr>
          <p:cNvPr id="4" name="正方形/長方形 3"/>
          <p:cNvSpPr/>
          <p:nvPr/>
        </p:nvSpPr>
        <p:spPr>
          <a:xfrm>
            <a:off x="4391980" y="2348880"/>
            <a:ext cx="646331" cy="461665"/>
          </a:xfrm>
          <a:prstGeom prst="rect">
            <a:avLst/>
          </a:prstGeom>
        </p:spPr>
        <p:txBody>
          <a:bodyPr wrap="none">
            <a:spAutoFit/>
          </a:bodyPr>
          <a:lstStyle/>
          <a:p>
            <a:r>
              <a:rPr lang="en-US" altLang="ja-JP" dirty="0"/>
              <a:t>200</a:t>
            </a:r>
            <a:endParaRPr lang="ja-JP" altLang="en-US" dirty="0"/>
          </a:p>
        </p:txBody>
      </p:sp>
      <p:sp>
        <p:nvSpPr>
          <p:cNvPr id="5" name="正方形/長方形 4"/>
          <p:cNvSpPr/>
          <p:nvPr/>
        </p:nvSpPr>
        <p:spPr>
          <a:xfrm>
            <a:off x="4517815" y="5157192"/>
            <a:ext cx="394660" cy="461665"/>
          </a:xfrm>
          <a:prstGeom prst="rect">
            <a:avLst/>
          </a:prstGeom>
        </p:spPr>
        <p:txBody>
          <a:bodyPr wrap="none">
            <a:spAutoFit/>
          </a:bodyPr>
          <a:lstStyle/>
          <a:p>
            <a:r>
              <a:rPr lang="ja-JP" altLang="en-US" dirty="0" smtClean="0"/>
              <a:t>１</a:t>
            </a:r>
            <a:endParaRPr lang="ja-JP" altLang="en-US" dirty="0"/>
          </a:p>
        </p:txBody>
      </p:sp>
      <p:sp>
        <p:nvSpPr>
          <p:cNvPr id="6" name="正方形/長方形 5"/>
          <p:cNvSpPr/>
          <p:nvPr/>
        </p:nvSpPr>
        <p:spPr>
          <a:xfrm>
            <a:off x="5506399" y="5813400"/>
            <a:ext cx="492443" cy="461665"/>
          </a:xfrm>
          <a:prstGeom prst="rect">
            <a:avLst/>
          </a:prstGeom>
        </p:spPr>
        <p:txBody>
          <a:bodyPr wrap="none">
            <a:spAutoFit/>
          </a:bodyPr>
          <a:lstStyle/>
          <a:p>
            <a:r>
              <a:rPr lang="en-US" altLang="ja-JP" dirty="0" smtClean="0"/>
              <a:t>10</a:t>
            </a:r>
            <a:endParaRPr lang="ja-JP" altLang="en-US" dirty="0"/>
          </a:p>
        </p:txBody>
      </p:sp>
      <p:pic>
        <p:nvPicPr>
          <p:cNvPr id="8" name="オーディオ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800097890"/>
      </p:ext>
    </p:extLst>
  </p:cSld>
  <p:clrMapOvr>
    <a:masterClrMapping/>
  </p:clrMapOvr>
  <mc:AlternateContent xmlns:mc="http://schemas.openxmlformats.org/markup-compatibility/2006">
    <mc:Choice xmlns:p14="http://schemas.microsoft.com/office/powerpoint/2010/main" Requires="p14">
      <p:transition spd="slow" p14:dur="2000" advTm="141696"/>
    </mc:Choice>
    <mc:Fallback>
      <p:transition spd="slow" advTm="141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bldLst>
      <p:bldP spid="4" grpId="0"/>
      <p:bldP spid="5" grpId="0"/>
      <p:bldP spid="6" grpId="0"/>
    </p:bldLst>
  </p:timing>
  <p:extLst>
    <p:ext uri="{3A86A75C-4F4B-4683-9AE1-C65F6400EC91}">
      <p14:laserTraceLst xmlns:p14="http://schemas.microsoft.com/office/powerpoint/2010/main">
        <p14:tracePtLst>
          <p14:tracePt t="3984" x="1085850" y="4972050"/>
          <p14:tracePt t="3984" x="1085850" y="4953000"/>
          <p14:tracePt t="4588" x="1085850" y="4940300"/>
          <p14:tracePt t="4597" x="1092200" y="4933950"/>
          <p14:tracePt t="4605" x="1085850" y="4927600"/>
          <p14:tracePt t="4619" x="1098550" y="4927600"/>
          <p14:tracePt t="4636" x="1104900" y="4927600"/>
          <p14:tracePt t="4636" x="1111250" y="4940300"/>
          <p14:tracePt t="4636" x="1123950" y="4946650"/>
          <p14:tracePt t="4659" x="1136650" y="4959350"/>
          <p14:tracePt t="4669" x="1155700" y="4972050"/>
          <p14:tracePt t="4669" x="1174750" y="4984750"/>
          <p14:tracePt t="4669" x="1200150" y="5003800"/>
          <p14:tracePt t="4689" x="1225550" y="5022850"/>
          <p14:tracePt t="4689" x="1257300" y="5041900"/>
          <p14:tracePt t="4960" x="6673850" y="6108700"/>
          <p14:tracePt t="4969" x="6750050" y="6115050"/>
          <p14:tracePt t="4969" x="6972300" y="6134100"/>
          <p14:tracePt t="4988" x="7099300" y="6146800"/>
          <p14:tracePt t="4988" x="7245350" y="6159500"/>
          <p14:tracePt t="5005" x="7397750" y="6172200"/>
          <p14:tracePt t="5005" x="7550150" y="6191250"/>
          <p14:tracePt t="5022" x="7689850" y="6203950"/>
          <p14:tracePt t="5022" x="7816850" y="6216650"/>
          <p14:tracePt t="5038" x="7918450" y="6229350"/>
          <p14:tracePt t="5038" x="8026400" y="6248400"/>
          <p14:tracePt t="5038" x="8121650" y="6267450"/>
          <p14:tracePt t="5057" x="8210550" y="6280150"/>
          <p14:tracePt t="5070" x="8280400" y="6299200"/>
          <p14:tracePt t="5070" x="8407400" y="6330950"/>
          <p14:tracePt t="5090" x="8451850" y="6350000"/>
          <p14:tracePt t="5090" x="8496300" y="6369050"/>
          <p14:tracePt t="5106" x="8528050" y="6381750"/>
          <p14:tracePt t="5106" x="8553450" y="6394450"/>
          <p14:tracePt t="5121" x="8585200" y="6419850"/>
          <p14:tracePt t="5137" x="8597900" y="6438900"/>
          <p14:tracePt t="5154" x="8591550" y="6464300"/>
          <p14:tracePt t="5170" x="8572500" y="6483350"/>
          <p14:tracePt t="5187" x="8547100" y="6489700"/>
          <p14:tracePt t="5203" x="8528050" y="6489700"/>
          <p14:tracePt t="5220" x="8496300" y="6502400"/>
          <p14:tracePt t="5238" x="8477250" y="6521450"/>
          <p14:tracePt t="5260" x="8451850" y="6553200"/>
          <p14:tracePt t="5284" x="8439150" y="6572250"/>
          <p14:tracePt t="5295" x="8420100" y="6597650"/>
          <p14:tracePt t="5311" x="8407400" y="6623050"/>
          <p14:tracePt t="5335" x="8382000" y="6635750"/>
          <p14:tracePt t="5372" x="8369300" y="6610350"/>
          <p14:tracePt t="5456" x="8362950" y="6591300"/>
          <p14:tracePt t="5476" x="8350250" y="6565900"/>
          <p14:tracePt t="5500" x="8331200" y="6534150"/>
          <p14:tracePt t="5524" x="8318500" y="6515100"/>
          <p14:tracePt t="5536" x="8286750" y="6483350"/>
          <p14:tracePt t="5560" x="8261350" y="6457950"/>
          <p14:tracePt t="5584" x="8235950" y="6432550"/>
          <p14:tracePt t="5603" x="8216900" y="6413500"/>
          <p14:tracePt t="5628" x="8191500" y="6381750"/>
          <p14:tracePt t="5648" x="8172450" y="6362700"/>
          <p14:tracePt t="5671" x="8153400" y="6343650"/>
          <p14:tracePt t="5703" x="8147050" y="6330950"/>
          <p14:tracePt t="5716" x="8147050" y="6324600"/>
          <p14:tracePt t="5725" x="8147050" y="6318250"/>
          <p14:tracePt t="5725" x="8147050" y="6311900"/>
          <p14:tracePt t="5740" x="8147050" y="6305550"/>
          <p14:tracePt t="5740" x="8153400" y="6299200"/>
          <p14:tracePt t="5757" x="8159750" y="6292850"/>
          <p14:tracePt t="5757" x="8166100" y="6286500"/>
          <p14:tracePt t="5774" x="8178800" y="6280150"/>
          <p14:tracePt t="5774" x="8191500" y="6273800"/>
          <p14:tracePt t="5774" x="8204200" y="6267450"/>
          <p14:tracePt t="5792" x="8223250" y="6261100"/>
          <p14:tracePt t="5805" x="8242300" y="6254750"/>
          <p14:tracePt t="5805" x="8299450" y="6235700"/>
          <p14:tracePt t="5824" x="8331200" y="6223000"/>
          <p14:tracePt t="5824" x="8362950" y="6210300"/>
          <p14:tracePt t="5840" x="8401050" y="6197600"/>
          <p14:tracePt t="5840" x="8432800" y="6184900"/>
          <p14:tracePt t="5857" x="8470900" y="6172200"/>
          <p14:tracePt t="5857" x="8509000" y="6159500"/>
          <p14:tracePt t="5857" x="8540750" y="6140450"/>
          <p14:tracePt t="5876" x="8572500" y="6127750"/>
          <p14:tracePt t="5876" x="8604250" y="6115050"/>
          <p14:tracePt t="5891" x="8636000" y="6096000"/>
          <p14:tracePt t="5891" x="8661400" y="6083300"/>
          <p14:tracePt t="5907" x="8686800" y="6064250"/>
          <p14:tracePt t="5907" x="8712200" y="6051550"/>
          <p14:tracePt t="5924" x="8731250" y="6032500"/>
          <p14:tracePt t="5924" x="8750300" y="6019800"/>
          <p14:tracePt t="5941" x="8769350" y="6007100"/>
          <p14:tracePt t="5941" x="8801100" y="5981700"/>
          <p14:tracePt t="5959" x="8813800" y="5975350"/>
          <p14:tracePt t="5959" x="8820150" y="5969000"/>
          <p14:tracePt t="5975" x="8832850" y="5962650"/>
          <p14:tracePt t="5975" x="8839200" y="5956300"/>
          <p14:tracePt t="5992" x="8845550" y="5956300"/>
          <p14:tracePt t="5992" x="8864600" y="5949950"/>
          <p14:tracePt t="6009" x="8870950" y="5949950"/>
          <p14:tracePt t="6009" x="8877300" y="5949950"/>
          <p14:tracePt t="6026" x="8883650" y="5949950"/>
          <p14:tracePt t="6026" x="8883650" y="5943600"/>
          <p14:tracePt t="6042" x="8890000" y="5943600"/>
          <p14:tracePt t="6042" x="8896350" y="5943600"/>
          <p14:tracePt t="6059" x="8902700" y="5943600"/>
          <p14:tracePt t="6059" x="8909050" y="5937250"/>
          <p14:tracePt t="6079" x="8915400" y="5937250"/>
          <p14:tracePt t="6091" x="8928100" y="5943600"/>
          <p14:tracePt t="6125" x="8928100" y="5949950"/>
          <p14:tracePt t="6136" x="8928100" y="5937250"/>
          <p14:tracePt t="6273" x="8934450" y="5930900"/>
          <p14:tracePt t="6289" x="8934450" y="5924550"/>
          <p14:tracePt t="6305" x="8940800" y="5918200"/>
          <p14:tracePt t="6313" x="8940800" y="5911850"/>
          <p14:tracePt t="6324" x="8947150" y="5905500"/>
          <p14:tracePt t="6342" x="8953500" y="5905500"/>
          <p14:tracePt t="6359" x="8966200" y="5905500"/>
          <p14:tracePt t="6359" x="8972550" y="5905500"/>
          <p14:tracePt t="6378" x="8978900" y="5905500"/>
          <p14:tracePt t="6393" x="8985250" y="5905500"/>
          <p14:tracePt t="6409" x="8991600" y="5899150"/>
          <p14:tracePt t="6409" x="8997950" y="5899150"/>
          <p14:tracePt t="6427" x="9004300" y="5899150"/>
          <p14:tracePt t="6427" x="9004300" y="5892800"/>
          <p14:tracePt t="6444" x="9017000" y="5886450"/>
          <p14:tracePt t="6459" x="9017000" y="5880100"/>
          <p14:tracePt t="6459" x="9023350" y="5867400"/>
          <p14:tracePt t="6478" x="9029700" y="5861050"/>
          <p14:tracePt t="6478" x="9029700" y="5848350"/>
          <p14:tracePt t="6492" x="9029700" y="5842000"/>
          <p14:tracePt t="6492" x="9036050" y="5835650"/>
          <p14:tracePt t="6510" x="9036050" y="5822950"/>
          <p14:tracePt t="6510" x="9036050" y="5816600"/>
          <p14:tracePt t="6510" x="9042400" y="5803900"/>
          <p14:tracePt t="6528" x="9042400" y="5791200"/>
          <p14:tracePt t="6541" x="9048750" y="5778500"/>
          <p14:tracePt t="6541" x="9055100" y="5740400"/>
          <p14:tracePt t="6560" x="9055100" y="5727700"/>
          <p14:tracePt t="6560" x="9061450" y="5708650"/>
          <p14:tracePt t="6577" x="9061450" y="5689600"/>
          <p14:tracePt t="6577" x="9067800" y="5670550"/>
          <p14:tracePt t="6593" x="9067800" y="5651500"/>
          <p14:tracePt t="6593" x="9067800" y="5613400"/>
          <p14:tracePt t="6611" x="9067800" y="5594350"/>
          <p14:tracePt t="6611" x="9061450" y="5581650"/>
          <p14:tracePt t="6628" x="9055100" y="5562600"/>
          <p14:tracePt t="6628" x="9048750" y="5549900"/>
          <p14:tracePt t="6644" x="9036050" y="5537200"/>
          <p14:tracePt t="6644" x="9029700" y="5530850"/>
          <p14:tracePt t="6661" x="9010650" y="5524500"/>
          <p14:tracePt t="6661" x="8985250" y="5511800"/>
          <p14:tracePt t="6678" x="8972550" y="5505450"/>
          <p14:tracePt t="6678" x="8966200" y="5511800"/>
          <p14:tracePt t="6694" x="8953500" y="5511800"/>
          <p14:tracePt t="6694" x="8947150" y="5518150"/>
          <p14:tracePt t="6711" x="8940800" y="5518150"/>
          <p14:tracePt t="6711" x="8934450" y="5524500"/>
          <p14:tracePt t="6711" x="8921750" y="5537200"/>
          <p14:tracePt t="6730" x="8915400" y="5549900"/>
          <p14:tracePt t="6743" x="8902700" y="5562600"/>
          <p14:tracePt t="6743" x="8890000" y="5588000"/>
          <p14:tracePt t="6761" x="8883650" y="5600700"/>
          <p14:tracePt t="6761" x="8877300" y="5619750"/>
          <p14:tracePt t="6779" x="8870950" y="5632450"/>
          <p14:tracePt t="6779" x="8870950" y="5638800"/>
          <p14:tracePt t="6795" x="8864600" y="5645150"/>
          <p14:tracePt t="6795" x="8864600" y="5651500"/>
          <p14:tracePt t="6795" x="8864600" y="5657850"/>
          <p14:tracePt t="6813" x="8864600" y="5664200"/>
          <p14:tracePt t="6826" x="8864600" y="5670550"/>
          <p14:tracePt t="6826" x="8864600" y="5676900"/>
          <p14:tracePt t="6845" x="8864600" y="5683250"/>
          <p14:tracePt t="6845" x="8864600" y="5689600"/>
          <p14:tracePt t="6862" x="8864600" y="5695950"/>
          <p14:tracePt t="6862" x="8864600" y="5702300"/>
          <p14:tracePt t="6878" x="8864600" y="5708650"/>
          <p14:tracePt t="6878" x="8864600" y="5715000"/>
          <p14:tracePt t="6895" x="8870950" y="5721350"/>
          <p14:tracePt t="6910" x="8870950" y="5727700"/>
          <p14:tracePt t="6927" x="8870950" y="5734050"/>
          <p14:tracePt t="6949" x="8864600" y="5740400"/>
          <p14:tracePt t="6965" x="8864600" y="5746750"/>
          <p14:tracePt t="6985" x="8858250" y="5753100"/>
          <p14:tracePt t="7024" x="8858250" y="5759450"/>
          <p14:tracePt t="7045" x="8858250" y="5765800"/>
          <p14:tracePt t="7061" x="8864600" y="5772150"/>
          <p14:tracePt t="7076" x="8864600" y="5778500"/>
          <p14:tracePt t="7085" x="8864600" y="5784850"/>
          <p14:tracePt t="7094" x="8870950" y="5791200"/>
          <p14:tracePt t="7111" x="8877300" y="5797550"/>
          <p14:tracePt t="7137" x="8883650" y="5797550"/>
          <p14:tracePt t="7157" x="8890000" y="5803900"/>
          <p14:tracePt t="7181" x="8896350" y="5803900"/>
          <p14:tracePt t="7249" x="8896350" y="5810250"/>
          <p14:tracePt t="7329" x="8896350" y="5816600"/>
          <p14:tracePt t="7385" x="8890000" y="5816600"/>
          <p14:tracePt t="7413" x="8896350" y="5816600"/>
          <p14:tracePt t="7497" x="8890000" y="5816600"/>
          <p14:tracePt t="7548" x="8890000" y="5822950"/>
          <p14:tracePt t="7600" x="8890000" y="5816600"/>
          <p14:tracePt t="7660" x="8890000" y="5810250"/>
          <p14:tracePt t="7696" x="8896350" y="5810250"/>
          <p14:tracePt t="7727" x="8902700" y="5810250"/>
          <p14:tracePt t="7756" x="8909050" y="5803900"/>
          <p14:tracePt t="7788" x="8915400" y="5803900"/>
          <p14:tracePt t="7808" x="8921750" y="5803900"/>
          <p14:tracePt t="7832" x="8928100" y="5797550"/>
          <p14:tracePt t="7864" x="8928100" y="5803900"/>
          <p14:tracePt t="7976" x="8928100" y="5810250"/>
          <p14:tracePt t="8004" x="8928100" y="5816600"/>
          <p14:tracePt t="8048" x="8934450" y="5816600"/>
          <p14:tracePt t="8164" x="8940800" y="5810250"/>
          <p14:tracePt t="8268" x="8940800" y="5816600"/>
          <p14:tracePt t="8409" x="8947150" y="5810250"/>
          <p14:tracePt t="8492" x="8947150" y="5816600"/>
          <p14:tracePt t="8657" x="8947150" y="5822950"/>
          <p14:tracePt t="8696" x="8940800" y="5822950"/>
          <p14:tracePt t="8740" x="8934450" y="5829300"/>
          <p14:tracePt t="8793" x="8940800" y="5829300"/>
          <p14:tracePt t="8868" x="8947150" y="5829300"/>
          <p14:tracePt t="8912" x="8940800" y="5829300"/>
          <p14:tracePt t="9064" x="8940800" y="5835650"/>
          <p14:tracePt t="9144" x="8940800" y="5829300"/>
          <p14:tracePt t="9572" x="8934450" y="5835650"/>
          <p14:tracePt t="9616" x="8934450" y="5842000"/>
          <p14:tracePt t="9908" x="8928100" y="5842000"/>
          <p14:tracePt t="10007" x="8921750" y="5848350"/>
          <p14:tracePt t="10144" x="8915400" y="5854700"/>
          <p14:tracePt t="10352" x="8909050" y="5854700"/>
          <p14:tracePt t="10556" x="8902700" y="5854700"/>
          <p14:tracePt t="10636" x="8902700" y="5861050"/>
          <p14:tracePt t="10703" x="8902700" y="5854700"/>
          <p14:tracePt t="10803" x="8902700" y="5861050"/>
          <p14:tracePt t="10857" x="8902700" y="5854700"/>
          <p14:tracePt t="11088" x="8902700" y="5861050"/>
          <p14:tracePt t="11261" x="8902700" y="5854700"/>
          <p14:tracePt t="11321" x="8902700" y="5861050"/>
          <p14:tracePt t="11395" x="8909050" y="5861050"/>
          <p14:tracePt t="11508" x="8909050" y="5867400"/>
          <p14:tracePt t="11707" x="8909050" y="5861050"/>
          <p14:tracePt t="11768" x="8915400" y="5861050"/>
          <p14:tracePt t="11844" x="8915400" y="5867400"/>
          <p14:tracePt t="11980" x="8915400" y="5861050"/>
          <p14:tracePt t="12024" x="8921750" y="5861050"/>
          <p14:tracePt t="12160" x="8928100" y="5854700"/>
          <p14:tracePt t="12475" x="8921750" y="5861050"/>
          <p14:tracePt t="12656" x="8921750" y="5867400"/>
          <p14:tracePt t="12767" x="8915400" y="5867400"/>
          <p14:tracePt t="12811" x="8909050" y="5873750"/>
          <p14:tracePt t="13406" x="8909050" y="5880100"/>
          <p14:tracePt t="13448" x="8909050" y="5873750"/>
          <p14:tracePt t="13495" x="8915400" y="5867400"/>
          <p14:tracePt t="13617" x="8915400" y="5861050"/>
          <p14:tracePt t="13696" x="8921750" y="5854700"/>
          <p14:tracePt t="13721" x="8915400" y="5861050"/>
          <p14:tracePt t="13985" x="8915400" y="5867400"/>
          <p14:tracePt t="14177" x="8909050" y="5867400"/>
          <p14:tracePt t="14337" x="8909050" y="5873750"/>
          <p14:tracePt t="14389" x="8915400" y="5867400"/>
          <p14:tracePt t="14440" x="8909050" y="5867400"/>
          <p14:tracePt t="14499" x="8902700" y="5873750"/>
          <p14:tracePt t="14524" x="8902700" y="5867400"/>
          <p14:tracePt t="14583" x="8909050" y="5867400"/>
          <p14:tracePt t="14644" x="8909050" y="5861050"/>
          <p14:tracePt t="14715" x="8915400" y="5867400"/>
          <p14:tracePt t="14776" x="8909050" y="5861050"/>
          <p14:tracePt t="15048" x="8902700" y="5861050"/>
          <p14:tracePt t="15212" x="8902700" y="5867400"/>
          <p14:tracePt t="15364" x="8896350" y="5867400"/>
          <p14:tracePt t="15400" x="8890000" y="5873750"/>
          <p14:tracePt t="15452" x="8883650" y="5873750"/>
          <p14:tracePt t="15604" x="8877300" y="5873750"/>
          <p14:tracePt t="15664" x="8870950" y="5880100"/>
          <p14:tracePt t="15736" x="8870950" y="5886450"/>
          <p14:tracePt t="15767" x="8864600" y="5886450"/>
          <p14:tracePt t="15844" x="8864600" y="5892800"/>
          <p14:tracePt t="15907" x="8864600" y="5886450"/>
          <p14:tracePt t="15947" x="8864600" y="5880100"/>
          <p14:tracePt t="16059" x="8864600" y="5873750"/>
          <p14:tracePt t="16088" x="8864600" y="5867400"/>
          <p14:tracePt t="16127" x="8864600" y="5861050"/>
          <p14:tracePt t="16204" x="8870950" y="5861050"/>
          <p14:tracePt t="16268" x="8870950" y="5867400"/>
          <p14:tracePt t="16397" x="8864600" y="5867400"/>
          <p14:tracePt t="16624" x="8864600" y="5873750"/>
          <p14:tracePt t="16712" x="8864600" y="5867400"/>
          <p14:tracePt t="16787" x="8870950" y="5867400"/>
          <p14:tracePt t="16816" x="8864600" y="5861050"/>
          <p14:tracePt t="16915" x="8870950" y="5854700"/>
          <p14:tracePt t="16959" x="8870950" y="5848350"/>
          <p14:tracePt t="16976" x="8870950" y="5842000"/>
          <p14:tracePt t="16984" x="8870950" y="5835650"/>
          <p14:tracePt t="16993" x="8877300" y="5829300"/>
          <p14:tracePt t="16993" x="8877300" y="5822950"/>
          <p14:tracePt t="17009" x="8877300" y="5816600"/>
          <p14:tracePt t="17026" x="8877300" y="5810250"/>
          <p14:tracePt t="17043" x="8870950" y="5810250"/>
          <p14:tracePt t="17064" x="8864600" y="5816600"/>
          <p14:tracePt t="17104" x="8858250" y="5822950"/>
          <p14:tracePt t="17124" x="8851900" y="5822950"/>
          <p14:tracePt t="17164" x="8851900" y="5835650"/>
          <p14:tracePt t="17216" x="8845550" y="5842000"/>
          <p14:tracePt t="17312" x="8839200" y="5842000"/>
          <p14:tracePt t="17344" x="8839200" y="5848350"/>
          <p14:tracePt t="17364" x="8845550" y="5848350"/>
          <p14:tracePt t="17423" x="8851900" y="5848350"/>
          <p14:tracePt t="17468" x="8845550" y="5854700"/>
          <p14:tracePt t="17636" x="8845550" y="5848350"/>
          <p14:tracePt t="17687" x="8839200" y="5842000"/>
          <p14:tracePt t="17763" x="8839200" y="5848350"/>
          <p14:tracePt t="17816" x="8839200" y="5842000"/>
          <p14:tracePt t="17883" x="8845550" y="5842000"/>
          <p14:tracePt t="17904" x="8851900" y="5842000"/>
          <p14:tracePt t="17936" x="8851900" y="5848350"/>
          <p14:tracePt t="18008" x="8851900" y="5854700"/>
          <p14:tracePt t="18057" x="8845550" y="5861050"/>
          <p14:tracePt t="18168" x="8839200" y="5861050"/>
          <p14:tracePt t="18195" x="8839200" y="5854700"/>
          <p14:tracePt t="18333" x="8845550" y="5848350"/>
          <p14:tracePt t="18544" x="8845550" y="5854700"/>
          <p14:tracePt t="18604" x="8845550" y="5848350"/>
          <p14:tracePt t="18660" x="8851900" y="5854700"/>
          <p14:tracePt t="18900" x="8851900" y="5861050"/>
          <p14:tracePt t="19147" x="8845550" y="5854700"/>
          <p14:tracePt t="19207" x="8839200" y="5854700"/>
          <p14:tracePt t="19396" x="8832850" y="5854700"/>
          <p14:tracePt t="19472" x="8832850" y="5848350"/>
          <p14:tracePt t="19523" x="8826500" y="5842000"/>
          <p14:tracePt t="19556" x="8820150" y="5842000"/>
          <p14:tracePt t="19576" x="8820150" y="5835650"/>
          <p14:tracePt t="19635" x="8820150" y="5829300"/>
          <p14:tracePt t="19652" x="8820150" y="5822950"/>
          <p14:tracePt t="19675" x="8820150" y="5816600"/>
          <p14:tracePt t="19688" x="8813800" y="5810250"/>
          <p14:tracePt t="19711" x="8807450" y="5810250"/>
          <p14:tracePt t="19747" x="8801100" y="5810250"/>
          <p14:tracePt t="19772" x="8801100" y="5816600"/>
          <p14:tracePt t="19795" x="8801100" y="5822950"/>
          <p14:tracePt t="19808" x="8807450" y="5829300"/>
          <p14:tracePt t="19833" x="8807450" y="5835650"/>
          <p14:tracePt t="19848" x="8807450" y="5842000"/>
          <p14:tracePt t="19860" x="8807450" y="5848350"/>
          <p14:tracePt t="19869" x="8813800" y="5854700"/>
          <p14:tracePt t="19884" x="8813800" y="5867400"/>
          <p14:tracePt t="19903" x="8820150" y="5867400"/>
          <p14:tracePt t="19903" x="8820150" y="5880100"/>
          <p14:tracePt t="19921" x="8826500" y="5886450"/>
          <p14:tracePt t="19936" x="8826500" y="5892800"/>
          <p14:tracePt t="19936" x="8832850" y="5899150"/>
          <p14:tracePt t="19953" x="8832850" y="5905500"/>
          <p14:tracePt t="19968" x="8839200" y="5918200"/>
          <p14:tracePt t="19985" x="8839200" y="5924550"/>
          <p14:tracePt t="20001" x="8845550" y="5930900"/>
          <p14:tracePt t="20020" x="8851900" y="5930900"/>
          <p14:tracePt t="20048" x="8851900" y="5937250"/>
          <p14:tracePt t="20080" x="8858250" y="5937250"/>
          <p14:tracePt t="20157" x="8864600" y="5937250"/>
          <p14:tracePt t="20208" x="8870950" y="5930900"/>
          <p14:tracePt t="20251" x="8877300" y="5924550"/>
          <p14:tracePt t="20276" x="8883650" y="5924550"/>
          <p14:tracePt t="20296" x="8883650" y="5918200"/>
          <p14:tracePt t="20327" x="8883650" y="5911850"/>
          <p14:tracePt t="20356" x="8883650" y="5905500"/>
          <p14:tracePt t="20396" x="8877300" y="5905500"/>
          <p14:tracePt t="20423" x="8877300" y="5899150"/>
          <p14:tracePt t="20456" x="8870950" y="5899150"/>
          <p14:tracePt t="20475" x="8864600" y="5899150"/>
          <p14:tracePt t="20508" x="8858250" y="5905500"/>
          <p14:tracePt t="20544" x="8864600" y="5905500"/>
          <p14:tracePt t="20640" x="8858250" y="5905500"/>
          <p14:tracePt t="20732" x="8858250" y="5911850"/>
          <p14:tracePt t="20784" x="8851900" y="5905500"/>
          <p14:tracePt t="20827" x="8845550" y="5905500"/>
          <p14:tracePt t="20868" x="8839200" y="5905500"/>
          <p14:tracePt t="20987" x="8839200" y="5911850"/>
          <p14:tracePt t="21040" x="8832850" y="5905500"/>
          <p14:tracePt t="21135" x="8826500" y="5911850"/>
          <p14:tracePt t="21167" x="8820150" y="5911850"/>
          <p14:tracePt t="21196" x="8820150" y="5905500"/>
          <p14:tracePt t="21264" x="8813800" y="5911850"/>
          <p14:tracePt t="21300" x="8807450" y="5911850"/>
          <p14:tracePt t="21332" x="8813800" y="5905500"/>
          <p14:tracePt t="21444" x="8820150" y="5899150"/>
          <p14:tracePt t="21495" x="8813800" y="5899150"/>
          <p14:tracePt t="21648" x="8807450" y="5892800"/>
          <p14:tracePt t="21676" x="8813800" y="5892800"/>
          <p14:tracePt t="21752" x="8820150" y="5886450"/>
          <p14:tracePt t="21780" x="8820150" y="5892800"/>
          <p14:tracePt t="21836" x="8820150" y="5899150"/>
          <p14:tracePt t="21888" x="8826500" y="5899150"/>
          <p14:tracePt t="21948" x="8832850" y="5899150"/>
          <p14:tracePt t="22068" x="8839200" y="5899150"/>
          <p14:tracePt t="22088" x="8845550" y="5899150"/>
          <p14:tracePt t="22128" x="8851900" y="5892800"/>
          <p14:tracePt t="22223" x="8858250" y="5892800"/>
          <p14:tracePt t="22335" x="8864600" y="5892800"/>
          <p14:tracePt t="22388" x="8858250" y="5892800"/>
          <p14:tracePt t="22515" x="8851900" y="5892800"/>
          <p14:tracePt t="22559" x="8845550" y="5892800"/>
          <p14:tracePt t="22600" x="8845550" y="5899150"/>
          <p14:tracePt t="22675" x="8845550" y="5892800"/>
          <p14:tracePt t="22712" x="8839200" y="5886450"/>
          <p14:tracePt t="22848" x="8845550" y="5880100"/>
          <p14:tracePt t="22884" x="8845550" y="5873750"/>
          <p14:tracePt t="22916" x="8839200" y="5873750"/>
          <p14:tracePt t="22959" x="8832850" y="5873750"/>
          <p14:tracePt t="23028" x="8826500" y="5880100"/>
          <p14:tracePt t="23064" x="8826500" y="5873750"/>
          <p14:tracePt t="23200" x="8826500" y="5867400"/>
          <p14:tracePt t="23227" x="8826500" y="5861050"/>
          <p14:tracePt t="23260" x="8820150" y="5867400"/>
          <p14:tracePt t="23347" x="8813800" y="5861050"/>
          <p14:tracePt t="23380" x="8807450" y="5867400"/>
          <p14:tracePt t="23595" x="8813800" y="5861050"/>
          <p14:tracePt t="23647" x="8807450" y="5861050"/>
          <p14:tracePt t="23775" x="8813800" y="5867400"/>
          <p14:tracePt t="23876" x="8820150" y="5867400"/>
          <p14:tracePt t="23906" x="8820150" y="5861050"/>
          <p14:tracePt t="23988" x="8826500" y="5854700"/>
          <p14:tracePt t="24067" x="8820150" y="5854700"/>
          <p14:tracePt t="24128" x="8813800" y="5861050"/>
          <p14:tracePt t="24160" x="8807450" y="5861050"/>
          <p14:tracePt t="24196" x="8807450" y="5854700"/>
          <p14:tracePt t="24236" x="8807450" y="5848350"/>
          <p14:tracePt t="24280" x="8813800" y="5848350"/>
          <p14:tracePt t="24300" x="8820150" y="5848350"/>
          <p14:tracePt t="24331" x="8826500" y="5854700"/>
          <p14:tracePt t="24452" x="8820150" y="5854700"/>
          <p14:tracePt t="24488" x="8813800" y="5854700"/>
          <p14:tracePt t="24519" x="8813800" y="5861050"/>
          <p14:tracePt t="24548" x="8807450" y="5861050"/>
          <p14:tracePt t="24608" x="8807450" y="5867400"/>
          <p14:tracePt t="24668" x="8801100" y="5861050"/>
          <p14:tracePt t="24708" x="8794750" y="5861050"/>
          <p14:tracePt t="24752" x="8788400" y="5861050"/>
          <p14:tracePt t="25224" x="8788400" y="5867400"/>
          <p14:tracePt t="25387" x="8788400" y="5873750"/>
          <p14:tracePt t="25456" x="8782050" y="5873750"/>
          <p14:tracePt t="25523" x="8775700" y="5873750"/>
          <p14:tracePt t="25568" x="8775700" y="5880100"/>
          <p14:tracePt t="25600" x="8775700" y="5886450"/>
          <p14:tracePt t="25628" x="8775700" y="5880100"/>
          <p14:tracePt t="25968" x="8769350" y="5873750"/>
          <p14:tracePt t="26132" x="8769350" y="5880100"/>
          <p14:tracePt t="26183" x="8775700" y="5886450"/>
          <p14:tracePt t="26207" x="8769350" y="5892800"/>
          <p14:tracePt t="26303" x="8769350" y="5886450"/>
          <p14:tracePt t="26396" x="8763000" y="5892800"/>
          <p14:tracePt t="26459" x="8763000" y="5886450"/>
          <p14:tracePt t="26500" x="8763000" y="5892800"/>
          <p14:tracePt t="26612" x="8756650" y="5886450"/>
          <p14:tracePt t="26851" x="8750300" y="5892800"/>
          <p14:tracePt t="26920" x="8743950" y="5892800"/>
          <p14:tracePt t="27068" x="8737600" y="5892800"/>
          <p14:tracePt t="27367" x="8737600" y="5886450"/>
          <p14:tracePt t="27475" x="8737600" y="5880100"/>
          <p14:tracePt t="27587" x="8743950" y="5873750"/>
          <p14:tracePt t="27624" x="8743950" y="5867400"/>
          <p14:tracePt t="27776" x="8750300" y="5867400"/>
          <p14:tracePt t="27827" x="8750300" y="5873750"/>
          <p14:tracePt t="27948" x="8743950" y="5873750"/>
          <p14:tracePt t="28000" x="8743950" y="5880100"/>
          <p14:tracePt t="28059" x="8743950" y="5873750"/>
          <p14:tracePt t="28139" x="8737600" y="5867400"/>
          <p14:tracePt t="28307" x="8737600" y="5861050"/>
          <p14:tracePt t="28327" x="8737600" y="5854700"/>
          <p14:tracePt t="28359" x="8737600" y="5848350"/>
          <p14:tracePt t="28395" x="8731250" y="5842000"/>
          <p14:tracePt t="28420" x="8731250" y="5835650"/>
          <p14:tracePt t="28495" x="8737600" y="5829300"/>
          <p14:tracePt t="28523" x="8737600" y="5822950"/>
          <p14:tracePt t="28548" x="8743950" y="5822950"/>
          <p14:tracePt t="28560" x="8743950" y="5816600"/>
          <p14:tracePt t="28576" x="8750300" y="5810250"/>
          <p14:tracePt t="28592" x="8750300" y="5803900"/>
          <p14:tracePt t="28608" x="8750300" y="5797550"/>
          <p14:tracePt t="28620" x="8750300" y="5791200"/>
          <p14:tracePt t="28636" x="8756650" y="5784850"/>
          <p14:tracePt t="28660" x="8756650" y="5778500"/>
          <p14:tracePt t="28688" x="8763000" y="5772150"/>
          <p14:tracePt t="28727" x="8756650" y="5778500"/>
          <p14:tracePt t="28799" x="8750300" y="5778500"/>
          <p14:tracePt t="28824" x="8750300" y="5784850"/>
          <p14:tracePt t="28848" x="8743950" y="5791200"/>
          <p14:tracePt t="28868" x="8750300" y="5797550"/>
          <p14:tracePt t="28920" x="8750300" y="5803900"/>
          <p14:tracePt t="28967" x="8756650" y="5803900"/>
          <p14:tracePt t="29099" x="8763000" y="5803900"/>
          <p14:tracePt t="29132" x="8756650" y="5803900"/>
          <p14:tracePt t="29207" x="8763000" y="5797550"/>
          <p14:tracePt t="29327" x="8756650" y="5797550"/>
          <p14:tracePt t="29415" x="8750300" y="5803900"/>
          <p14:tracePt t="29528" x="8750300" y="5797550"/>
          <p14:tracePt t="29605" x="8756650" y="5791200"/>
          <p14:tracePt t="29656" x="8763000" y="5791200"/>
          <p14:tracePt t="29688" x="8756650" y="5791200"/>
          <p14:tracePt t="29775" x="8750300" y="5791200"/>
          <p14:tracePt t="29819" x="8750300" y="5797550"/>
          <p14:tracePt t="29912" x="8756650" y="5797550"/>
          <p14:tracePt t="30408" x="8750300" y="5797550"/>
          <p14:tracePt t="30503" x="8756650" y="5797550"/>
          <p14:tracePt t="30900" x="8750300" y="5797550"/>
          <p14:tracePt t="31051" x="8750300" y="5803900"/>
          <p14:tracePt t="31172" x="8743950" y="5803900"/>
          <p14:tracePt t="31308" x="8750300" y="5803900"/>
          <p14:tracePt t="31368" x="8750300" y="5797550"/>
          <p14:tracePt t="31404" x="8750300" y="5791200"/>
          <p14:tracePt t="31456" x="8750300" y="5784850"/>
          <p14:tracePt t="31496" x="8756650" y="5778500"/>
          <p14:tracePt t="31583" x="8763000" y="5772150"/>
          <p14:tracePt t="31628" x="8756650" y="5772150"/>
          <p14:tracePt t="31696" x="8750300" y="5778500"/>
          <p14:tracePt t="31736" x="8756650" y="5784850"/>
          <p14:tracePt t="31832" x="8756650" y="5791200"/>
          <p14:tracePt t="31967" x="8750300" y="5797550"/>
          <p14:tracePt t="32095" x="8756650" y="5791200"/>
          <p14:tracePt t="32296" x="8763000" y="5791200"/>
          <p14:tracePt t="32339" x="8756650" y="5784850"/>
          <p14:tracePt t="32460" x="8750300" y="5784850"/>
          <p14:tracePt t="32507" x="8750300" y="5791200"/>
          <p14:tracePt t="32619" x="8756650" y="5791200"/>
          <p14:tracePt t="32658" x="8763000" y="5797550"/>
          <p14:tracePt t="32844" x="8763000" y="5791200"/>
          <p14:tracePt t="32888" x="8756650" y="5797550"/>
          <p14:tracePt t="33120" x="8750300" y="5791200"/>
          <p14:tracePt t="33179" x="8756650" y="5791200"/>
          <p14:tracePt t="33272" x="8750300" y="5797550"/>
          <p14:tracePt t="33392" x="8743950" y="5797550"/>
          <p14:tracePt t="33487" x="8737600" y="5797550"/>
          <p14:tracePt t="33511" x="8731250" y="5803900"/>
          <p14:tracePt t="33527" x="8724900" y="5810250"/>
          <p14:tracePt t="33668" x="8718550" y="5810250"/>
          <p14:tracePt t="33691" x="8712200" y="5810250"/>
          <p14:tracePt t="33707" x="8705850" y="5816600"/>
          <p14:tracePt t="33727" x="8699500" y="5822950"/>
          <p14:tracePt t="33776" x="8699500" y="5829300"/>
          <p14:tracePt t="33811" x="8693150" y="5835650"/>
          <p14:tracePt t="33888" x="8686800" y="5835650"/>
          <p14:tracePt t="33932" x="8680450" y="5835650"/>
          <p14:tracePt t="33968" x="8686800" y="5835650"/>
          <p14:tracePt t="34035" x="8686800" y="5829300"/>
          <p14:tracePt t="34095" x="8693150" y="5829300"/>
          <p14:tracePt t="34387" x="8699500" y="5822950"/>
          <p14:tracePt t="34856" x="8699500" y="5816600"/>
          <p14:tracePt t="34875" x="8705850" y="5816600"/>
          <p14:tracePt t="34899" x="8712200" y="5810250"/>
          <p14:tracePt t="34920" x="8718550" y="5810250"/>
          <p14:tracePt t="34952" x="8718550" y="5803900"/>
          <p14:tracePt t="34988" x="8712200" y="5797550"/>
          <p14:tracePt t="35047" x="8712200" y="5791200"/>
          <p14:tracePt t="35124" x="8718550" y="5791200"/>
          <p14:tracePt t="35199" x="8718550" y="5784850"/>
          <p14:tracePt t="35252" x="8718550" y="5778500"/>
          <p14:tracePt t="35280" x="8718550" y="5772150"/>
          <p14:tracePt t="35391" x="8724900" y="5772150"/>
          <p14:tracePt t="35424" x="8731250" y="5772150"/>
          <p14:tracePt t="35447" x="8731250" y="5765800"/>
          <p14:tracePt t="35467" x="8737600" y="5759450"/>
          <p14:tracePt t="35500" x="8731250" y="5753100"/>
          <p14:tracePt t="35596" x="8724900" y="5759450"/>
          <p14:tracePt t="35640" x="8724900" y="5753100"/>
          <p14:tracePt t="35739" x="8718550" y="5753100"/>
          <p14:tracePt t="35799" x="8712200" y="5759450"/>
          <p14:tracePt t="35827" x="8705850" y="5759450"/>
          <p14:tracePt t="35859" x="8699500" y="5759450"/>
          <p14:tracePt t="35880" x="8699500" y="5753100"/>
          <p14:tracePt t="35904" x="8693150" y="5753100"/>
          <p14:tracePt t="35939" x="8686800" y="5753100"/>
          <p14:tracePt t="35972" x="8680450" y="5746750"/>
          <p14:tracePt t="36000" x="8674100" y="5746750"/>
          <p14:tracePt t="36033" x="8674100" y="5740400"/>
          <p14:tracePt t="36076" x="8680450" y="5734050"/>
          <p14:tracePt t="36108" x="8686800" y="5727700"/>
          <p14:tracePt t="36172" x="8686800" y="5721350"/>
          <p14:tracePt t="36188" x="8693150" y="5715000"/>
          <p14:tracePt t="36235" x="8699500" y="5708650"/>
          <p14:tracePt t="36287" x="8693150" y="5702300"/>
          <p14:tracePt t="36428" x="8686800" y="5702300"/>
          <p14:tracePt t="36519" x="8686800" y="5708650"/>
          <p14:tracePt t="36563" x="8680450" y="5715000"/>
          <p14:tracePt t="36607" x="8674100" y="5715000"/>
          <p14:tracePt t="36708" x="8667750" y="5715000"/>
          <p14:tracePt t="36752" x="8667750" y="5708650"/>
          <p14:tracePt t="36847" x="8667750" y="5702300"/>
          <p14:tracePt t="36864" x="8661400" y="5702300"/>
          <p14:tracePt t="36931" x="8661400" y="5695950"/>
          <p14:tracePt t="36991" x="8661400" y="5689600"/>
          <p14:tracePt t="37011" x="8661400" y="5683250"/>
          <p14:tracePt t="37043" x="8661400" y="5676900"/>
          <p14:tracePt t="37067" x="8655050" y="5670550"/>
          <p14:tracePt t="37080" x="8655050" y="5664200"/>
          <p14:tracePt t="37096" x="8655050" y="5657850"/>
          <p14:tracePt t="37112" x="8655050" y="5651500"/>
          <p14:tracePt t="37128" x="8655050" y="5645150"/>
          <p14:tracePt t="37140" x="8655050" y="5638800"/>
          <p14:tracePt t="37157" x="8655050" y="5632450"/>
          <p14:tracePt t="37174" x="8655050" y="5626100"/>
          <p14:tracePt t="37196" x="8648700" y="5626100"/>
          <p14:tracePt t="37223" x="8642350" y="5619750"/>
          <p14:tracePt t="37247" x="8636000" y="5613400"/>
          <p14:tracePt t="37276" x="8629650" y="5613400"/>
          <p14:tracePt t="37291" x="8623300" y="5613400"/>
          <p14:tracePt t="37307" x="8616950" y="5613400"/>
          <p14:tracePt t="37320" x="8610600" y="5607050"/>
          <p14:tracePt t="37351" x="8604250" y="5600700"/>
          <p14:tracePt t="37367" x="8604250" y="5594350"/>
          <p14:tracePt t="37380" x="8597900" y="5588000"/>
          <p14:tracePt t="37395" x="8597900" y="5581650"/>
          <p14:tracePt t="37403" x="8597900" y="5575300"/>
          <p14:tracePt t="37412" x="8591550" y="5568950"/>
          <p14:tracePt t="37425" x="8591550" y="5556250"/>
          <p14:tracePt t="37425" x="8578850" y="5530850"/>
          <p14:tracePt t="37443" x="8566150" y="5511800"/>
          <p14:tracePt t="37443" x="8553450" y="5499100"/>
          <p14:tracePt t="37460" x="8540750" y="5473700"/>
          <p14:tracePt t="37460" x="8521700" y="5448300"/>
          <p14:tracePt t="37477" x="8496300" y="5422900"/>
          <p14:tracePt t="37477" x="8445500" y="5365750"/>
          <p14:tracePt t="37494" x="8420100" y="5327650"/>
          <p14:tracePt t="37494" x="8382000" y="5295900"/>
          <p14:tracePt t="37509" x="8343900" y="5257800"/>
          <p14:tracePt t="37509" x="8305800" y="5219700"/>
          <p14:tracePt t="37529" x="8261350" y="5175250"/>
          <p14:tracePt t="37529" x="8210550" y="5137150"/>
          <p14:tracePt t="37543" x="8153400" y="5092700"/>
          <p14:tracePt t="37543" x="8096250" y="5054600"/>
          <p14:tracePt t="37948" x="1441450" y="2063750"/>
          <p14:tracePt t="37960" x="1428750" y="2051050"/>
          <p14:tracePt t="37960" x="1390650" y="2012950"/>
          <p14:tracePt t="37978" x="1371600" y="1993900"/>
          <p14:tracePt t="37978" x="1352550" y="1968500"/>
          <p14:tracePt t="37995" x="1339850" y="1949450"/>
          <p14:tracePt t="37995" x="1327150" y="1930400"/>
          <p14:tracePt t="38011" x="1314450" y="1917700"/>
          <p14:tracePt t="38011" x="1308100" y="1905000"/>
          <p14:tracePt t="38011" x="1301750" y="1892300"/>
          <p14:tracePt t="38033" x="1289050" y="1879600"/>
          <p14:tracePt t="38033" x="1282700" y="1860550"/>
          <p14:tracePt t="38045" x="1282700" y="1847850"/>
          <p14:tracePt t="38045" x="1276350" y="1841500"/>
          <p14:tracePt t="38061" x="1270000" y="1828800"/>
          <p14:tracePt t="38061" x="1270000" y="1822450"/>
          <p14:tracePt t="38080" x="1263650" y="1816100"/>
          <p14:tracePt t="38080" x="1263650" y="1809750"/>
          <p14:tracePt t="38097" x="1263650" y="1803400"/>
          <p14:tracePt t="38111" x="1250950" y="1803400"/>
          <p14:tracePt t="38152" x="1244600" y="1809750"/>
          <p14:tracePt t="38157" x="1238250" y="1809750"/>
          <p14:tracePt t="38164" x="1231900" y="1816100"/>
          <p14:tracePt t="38177" x="1225550" y="1822450"/>
          <p14:tracePt t="38177" x="1212850" y="1828800"/>
          <p14:tracePt t="38196" x="1187450" y="1841500"/>
          <p14:tracePt t="38196" x="1181100" y="1847850"/>
          <p14:tracePt t="38213" x="1168400" y="1854200"/>
          <p14:tracePt t="38213" x="1155700" y="1854200"/>
          <p14:tracePt t="38229" x="1149350" y="1860550"/>
          <p14:tracePt t="38229" x="1143000" y="1854200"/>
          <p14:tracePt t="38246" x="1130300" y="1854200"/>
          <p14:tracePt t="38246" x="1123950" y="1847850"/>
          <p14:tracePt t="38246" x="1117600" y="1847850"/>
          <p14:tracePt t="38264" x="1104900" y="1841500"/>
          <p14:tracePt t="38264" x="1098550" y="1835150"/>
          <p14:tracePt t="38279" x="1085850" y="1835150"/>
          <p14:tracePt t="38279" x="1073150" y="1835150"/>
          <p14:tracePt t="38296" x="1060450" y="1835150"/>
          <p14:tracePt t="38296" x="1047750" y="1835150"/>
          <p14:tracePt t="38312" x="1028700" y="1835150"/>
          <p14:tracePt t="38312" x="1009650" y="1835150"/>
          <p14:tracePt t="38329" x="990600" y="1835150"/>
          <p14:tracePt t="38329" x="946150" y="1816100"/>
          <p14:tracePt t="38346" x="920750" y="1803400"/>
          <p14:tracePt t="38346" x="889000" y="1790700"/>
          <p14:tracePt t="38363" x="685800" y="1530350"/>
          <p14:tracePt t="38439" x="685800" y="1498600"/>
          <p14:tracePt t="38444" x="692150" y="1416050"/>
          <p14:tracePt t="38444" x="704850" y="1377950"/>
          <p14:tracePt t="38465" x="742950" y="1295400"/>
          <p14:tracePt t="38480" x="800100" y="1212850"/>
          <p14:tracePt t="38496" x="882650" y="1130300"/>
          <p14:tracePt t="38512" x="984250" y="1060450"/>
          <p14:tracePt t="38512" x="1035050" y="1035050"/>
          <p14:tracePt t="38534" x="1098550" y="1003300"/>
          <p14:tracePt t="38545" x="1212850" y="958850"/>
          <p14:tracePt t="38545" x="1270000" y="939800"/>
          <p14:tracePt t="38564" x="1397000" y="914400"/>
          <p14:tracePt t="38579" x="1511300" y="914400"/>
          <p14:tracePt t="38596" x="1612900" y="946150"/>
          <p14:tracePt t="38612" x="1714500" y="996950"/>
          <p14:tracePt t="38629" x="1835150" y="1092200"/>
          <p14:tracePt t="38646" x="1905000" y="1162050"/>
          <p14:tracePt t="38663" x="1949450" y="1231900"/>
          <p14:tracePt t="38679" x="1981200" y="1327150"/>
          <p14:tracePt t="38696" x="1981200" y="1390650"/>
          <p14:tracePt t="38713" x="1962150" y="1454150"/>
          <p14:tracePt t="38729" x="1917700" y="1511300"/>
          <p14:tracePt t="38746" x="1828800" y="1600200"/>
          <p14:tracePt t="38764" x="1752600" y="1644650"/>
          <p14:tracePt t="38780" x="1657350" y="1689100"/>
          <p14:tracePt t="38796" x="1555750" y="1720850"/>
          <p14:tracePt t="38813" x="1454150" y="1752600"/>
          <p14:tracePt t="38830" x="1352550" y="1778000"/>
          <p14:tracePt t="38830" x="1301750" y="1784350"/>
          <p14:tracePt t="38848" x="1206500" y="1803400"/>
          <p14:tracePt t="38864" x="1123950" y="1809750"/>
          <p14:tracePt t="38880" x="1047750" y="1822450"/>
          <p14:tracePt t="38896" x="990600" y="1847850"/>
          <p14:tracePt t="38913" x="952500" y="1873250"/>
          <p14:tracePt t="38913" x="933450" y="1879600"/>
          <p14:tracePt t="38932" x="908050" y="1905000"/>
          <p14:tracePt t="38948" x="901700" y="1924050"/>
          <p14:tracePt t="38948" x="889000" y="1930400"/>
          <p14:tracePt t="38965" x="889000" y="1949450"/>
          <p14:tracePt t="38965" x="882650" y="1955800"/>
          <p14:tracePt t="38982" x="882650" y="1974850"/>
          <p14:tracePt t="38982" x="889000" y="2025650"/>
          <p14:tracePt t="38998" x="889000" y="2051050"/>
          <p14:tracePt t="38998" x="895350" y="2082800"/>
          <p14:tracePt t="39015" x="901700" y="2114550"/>
          <p14:tracePt t="39015" x="914400" y="2146300"/>
          <p14:tracePt t="39032" x="927100" y="2184400"/>
          <p14:tracePt t="39032" x="939800" y="2216150"/>
          <p14:tracePt t="39048" x="952500" y="2254250"/>
          <p14:tracePt t="39048" x="971550" y="2330450"/>
          <p14:tracePt t="39066" x="990600" y="2368550"/>
          <p14:tracePt t="39066" x="1003300" y="2413000"/>
          <p14:tracePt t="39084" x="1022350" y="2457450"/>
          <p14:tracePt t="39084" x="1041400" y="2501900"/>
          <p14:tracePt t="39099" x="1060450" y="2540000"/>
          <p14:tracePt t="39099" x="1111250" y="2628900"/>
          <p14:tracePt t="39116" x="1136650" y="2667000"/>
          <p14:tracePt t="39116" x="1162050" y="2705100"/>
          <p14:tracePt t="39132" x="1181100" y="2743200"/>
          <p14:tracePt t="39132" x="1206500" y="2774950"/>
          <p14:tracePt t="39148" x="1238250" y="2806700"/>
          <p14:tracePt t="39148" x="1263650" y="2832100"/>
          <p14:tracePt t="39166" x="1289050" y="2857500"/>
          <p14:tracePt t="39166" x="1320800" y="2876550"/>
          <p14:tracePt t="39166" x="1346200" y="2901950"/>
          <p14:tracePt t="39185" x="1377950" y="2921000"/>
          <p14:tracePt t="39197" x="1409700" y="2940050"/>
          <p14:tracePt t="39197" x="1466850" y="2978150"/>
          <p14:tracePt t="39216" x="1492250" y="2997200"/>
          <p14:tracePt t="39216" x="1524000" y="3016250"/>
          <p14:tracePt t="39233" x="1549400" y="3028950"/>
          <p14:tracePt t="39233" x="1574800" y="3041650"/>
          <p14:tracePt t="39249" x="1600200" y="3048000"/>
          <p14:tracePt t="39249" x="1625600" y="3048000"/>
          <p14:tracePt t="39266" x="1644650" y="3048000"/>
          <p14:tracePt t="39266" x="1663700" y="3035300"/>
          <p14:tracePt t="39266" x="1682750" y="3028950"/>
          <p14:tracePt t="39285" x="1695450" y="3016250"/>
          <p14:tracePt t="39285" x="1708150" y="3003550"/>
          <p14:tracePt t="39299" x="1720850" y="2990850"/>
          <p14:tracePt t="39299" x="1733550" y="2978150"/>
          <p14:tracePt t="39315" x="1739900" y="2965450"/>
          <p14:tracePt t="39315" x="1739900" y="2952750"/>
          <p14:tracePt t="39332" x="1746250" y="2940050"/>
          <p14:tracePt t="39332" x="1746250" y="2933700"/>
          <p14:tracePt t="39349" x="1746250" y="2927350"/>
          <p14:tracePt t="39349" x="1739900" y="2914650"/>
          <p14:tracePt t="39366" x="1733550" y="2914650"/>
          <p14:tracePt t="39381" x="1720850" y="2914650"/>
          <p14:tracePt t="39398" x="1720850" y="2921000"/>
          <p14:tracePt t="39398" x="1714500" y="2921000"/>
          <p14:tracePt t="39416" x="1708150" y="2933700"/>
          <p14:tracePt t="39416" x="1701800" y="2940050"/>
          <p14:tracePt t="39434" x="1701800" y="2946400"/>
          <p14:tracePt t="39434" x="1701800" y="2952750"/>
          <p14:tracePt t="39451" x="1701800" y="2959100"/>
          <p14:tracePt t="39451" x="1701800" y="2965450"/>
          <p14:tracePt t="39467" x="1708150" y="2971800"/>
          <p14:tracePt t="39467" x="1708150" y="2978150"/>
          <p14:tracePt t="39485" x="1714500" y="2984500"/>
          <p14:tracePt t="39500" x="1720850" y="2984500"/>
          <p14:tracePt t="39517" x="1727200" y="2978150"/>
          <p14:tracePt t="39533" x="1727200" y="2971800"/>
          <p14:tracePt t="39550" x="1727200" y="2965450"/>
          <p14:tracePt t="39550" x="1720850" y="2959100"/>
          <p14:tracePt t="39550" x="1720850" y="2952750"/>
          <p14:tracePt t="39570" x="1714500" y="2946400"/>
          <p14:tracePt t="39585" x="1708150" y="2940050"/>
          <p14:tracePt t="39599" x="1701800" y="2946400"/>
          <p14:tracePt t="39621" x="1701800" y="2959100"/>
          <p14:tracePt t="39637" x="1701800" y="2965450"/>
          <p14:tracePt t="39649" x="1701800" y="2971800"/>
          <p14:tracePt t="39649" x="1701800" y="2984500"/>
          <p14:tracePt t="39668" x="1701800" y="2990850"/>
          <p14:tracePt t="39668" x="1701800" y="3003550"/>
          <p14:tracePt t="39685" x="1701800" y="3009900"/>
          <p14:tracePt t="39685" x="1701800" y="3016250"/>
          <p14:tracePt t="39702" x="1708150" y="3022600"/>
          <p14:tracePt t="39717" x="1714500" y="3016250"/>
          <p14:tracePt t="39748" x="1720850" y="3009900"/>
          <p14:tracePt t="39765" x="1727200" y="3003550"/>
          <p14:tracePt t="39777" x="1733550" y="3003550"/>
          <p14:tracePt t="39793" x="1733550" y="2997200"/>
          <p14:tracePt t="39837" x="1733550" y="2990850"/>
          <p14:tracePt t="39852" x="1727200" y="2984500"/>
          <p14:tracePt t="39869" x="1727200" y="2978150"/>
          <p14:tracePt t="39893" x="1720850" y="2978150"/>
          <p14:tracePt t="39905" x="1714500" y="2984500"/>
          <p14:tracePt t="39928" x="1708150" y="2990850"/>
          <p14:tracePt t="39944" x="1701800" y="2997200"/>
          <p14:tracePt t="39973" x="1701800" y="3003550"/>
          <p14:tracePt t="39981" x="1695450" y="3009900"/>
          <p14:tracePt t="39997" x="1695450" y="3016250"/>
          <p14:tracePt t="40012" x="1689100" y="3022600"/>
          <p14:tracePt t="40024" x="1689100" y="3028950"/>
          <p14:tracePt t="40049" x="1689100" y="3035300"/>
          <p14:tracePt t="40064" x="1689100" y="3041650"/>
          <p14:tracePt t="40077" x="1695450" y="3048000"/>
          <p14:tracePt t="40093" x="1701800" y="3054350"/>
          <p14:tracePt t="40116" x="1701800" y="3060700"/>
          <p14:tracePt t="40132" x="1708150" y="3067050"/>
          <p14:tracePt t="40145" x="1714500" y="3073400"/>
          <p14:tracePt t="40161" x="1720850" y="3073400"/>
          <p14:tracePt t="40169" x="1727200" y="3079750"/>
          <p14:tracePt t="40185" x="1733550" y="3086100"/>
          <p14:tracePt t="40201" x="1739900" y="3086100"/>
          <p14:tracePt t="40218" x="1746250" y="3086100"/>
          <p14:tracePt t="40235" x="1752600" y="3086100"/>
          <p14:tracePt t="40253" x="1758950" y="3086100"/>
          <p14:tracePt t="40268" x="1765300" y="3092450"/>
          <p14:tracePt t="40285" x="1771650" y="3092450"/>
          <p14:tracePt t="40285" x="1778000" y="3092450"/>
          <p14:tracePt t="40285" x="1784350" y="3092450"/>
          <p14:tracePt t="40305" x="1784350" y="3098800"/>
          <p14:tracePt t="40318" x="1790700" y="3105150"/>
          <p14:tracePt t="40335" x="1803400" y="3111500"/>
          <p14:tracePt t="40352" x="1809750" y="3111500"/>
          <p14:tracePt t="40369" x="1816100" y="3117850"/>
          <p14:tracePt t="40386" x="1822450" y="3124200"/>
          <p14:tracePt t="40404" x="1828800" y="3124200"/>
          <p14:tracePt t="40404" x="1828800" y="3130550"/>
          <p14:tracePt t="40420" x="1828800" y="3136900"/>
          <p14:tracePt t="40436" x="1828800" y="3130550"/>
          <p14:tracePt t="40496" x="1835150" y="3130550"/>
          <p14:tracePt t="40529" x="1841500" y="3130550"/>
          <p14:tracePt t="40545" x="1847850" y="3130550"/>
          <p14:tracePt t="40565" x="1847850" y="3124200"/>
          <p14:tracePt t="40589" x="1854200" y="3117850"/>
          <p14:tracePt t="40605" x="1854200" y="3111500"/>
          <p14:tracePt t="40616" x="1866900" y="3105150"/>
          <p14:tracePt t="40633" x="1866900" y="3098800"/>
          <p14:tracePt t="40658" x="1873250" y="3105150"/>
          <p14:tracePt t="40672" x="1873250" y="3098800"/>
          <p14:tracePt t="40733" x="1873250" y="3092450"/>
          <p14:tracePt t="40761" x="1879600" y="3086100"/>
          <p14:tracePt t="40793" x="1879600" y="3079750"/>
          <p14:tracePt t="40805" x="1879600" y="3067050"/>
          <p14:tracePt t="40820" x="1879600" y="3060700"/>
          <p14:tracePt t="40829" x="1879600" y="3048000"/>
          <p14:tracePt t="40837" x="1885950" y="3041650"/>
          <p14:tracePt t="40837" x="1885950" y="3028950"/>
          <p14:tracePt t="40855" x="1885950" y="3016250"/>
          <p14:tracePt t="40855" x="1892300" y="3003550"/>
          <p14:tracePt t="40855" x="1898650" y="2984500"/>
          <p14:tracePt t="40874" x="1905000" y="2965450"/>
          <p14:tracePt t="40874" x="1911350" y="2946400"/>
          <p14:tracePt t="40889" x="1917700" y="2927350"/>
          <p14:tracePt t="40889" x="1930400" y="2908300"/>
          <p14:tracePt t="40907" x="1936750" y="2882900"/>
          <p14:tracePt t="40907" x="1949450" y="2863850"/>
          <p14:tracePt t="40922" x="1962150" y="2844800"/>
          <p14:tracePt t="40922" x="1974850" y="2825750"/>
          <p14:tracePt t="40939" x="1987550" y="2806700"/>
          <p14:tracePt t="40939" x="2000250" y="2787650"/>
          <p14:tracePt t="40939" x="2012950" y="2768600"/>
          <p14:tracePt t="40958" x="2025650" y="2755900"/>
          <p14:tracePt t="40971" x="2038350" y="2736850"/>
          <p14:tracePt t="40971" x="2057400" y="2711450"/>
          <p14:tracePt t="40989" x="2063750" y="2698750"/>
          <p14:tracePt t="40989" x="2070100" y="2686050"/>
          <p14:tracePt t="41005" x="2076450" y="2679700"/>
          <p14:tracePt t="41005" x="2082800" y="2673350"/>
          <p14:tracePt t="41022" x="2082800" y="2667000"/>
          <p14:tracePt t="41022" x="2082800" y="2647950"/>
          <p14:tracePt t="41039" x="2076450" y="2641600"/>
          <p14:tracePt t="41054" x="2070100" y="2641600"/>
          <p14:tracePt t="41054" x="2057400" y="2641600"/>
          <p14:tracePt t="41072" x="2051050" y="2641600"/>
          <p14:tracePt t="41072" x="2038350" y="2647950"/>
          <p14:tracePt t="41091" x="2025650" y="2647950"/>
          <p14:tracePt t="41091" x="2000250" y="2654300"/>
          <p14:tracePt t="41107" x="1987550" y="2654300"/>
          <p14:tracePt t="41107" x="1974850" y="2660650"/>
          <p14:tracePt t="41122" x="1968500" y="2660650"/>
          <p14:tracePt t="41122" x="1955800" y="2667000"/>
          <p14:tracePt t="41139" x="1943100" y="2667000"/>
          <p14:tracePt t="41139" x="1924050" y="2667000"/>
          <p14:tracePt t="41158" x="1917700" y="2667000"/>
          <p14:tracePt t="41158" x="1911350" y="2667000"/>
          <p14:tracePt t="41173" x="1898650" y="2660650"/>
          <p14:tracePt t="41188" x="1892300" y="2647950"/>
          <p14:tracePt t="41188" x="1892300" y="2641600"/>
          <p14:tracePt t="41207" x="1892300" y="2628900"/>
          <p14:tracePt t="41207" x="1892300" y="2616200"/>
          <p14:tracePt t="41207" x="1892300" y="2603500"/>
          <p14:tracePt t="41225" x="1898650" y="2584450"/>
          <p14:tracePt t="41238" x="1905000" y="2559050"/>
          <p14:tracePt t="41238" x="1917700" y="2508250"/>
          <p14:tracePt t="41257" x="1930400" y="2476500"/>
          <p14:tracePt t="41257" x="1943100" y="2438400"/>
          <p14:tracePt t="41274" x="1955800" y="2400300"/>
          <p14:tracePt t="41274" x="1974850" y="2362200"/>
          <p14:tracePt t="41290" x="1993900" y="2311400"/>
          <p14:tracePt t="41290" x="2012950" y="2266950"/>
          <p14:tracePt t="41290" x="2038350" y="2222500"/>
          <p14:tracePt t="41309" x="2057400" y="2178050"/>
          <p14:tracePt t="41322" x="2076450" y="2133600"/>
          <p14:tracePt t="41322" x="2114550" y="2057400"/>
          <p14:tracePt t="41340" x="2127250" y="2025650"/>
          <p14:tracePt t="41340" x="2139950" y="1993900"/>
          <p14:tracePt t="41357" x="2152650" y="1962150"/>
          <p14:tracePt t="41357" x="2165350" y="1936750"/>
          <p14:tracePt t="41373" x="2178050" y="1911350"/>
          <p14:tracePt t="41373" x="2197100" y="1885950"/>
          <p14:tracePt t="41390" x="2209800" y="1860550"/>
          <p14:tracePt t="41390" x="2241550" y="1809750"/>
          <p14:tracePt t="41408" x="2260600" y="1784350"/>
          <p14:tracePt t="41408" x="2279650" y="1765300"/>
          <p14:tracePt t="41423" x="2292350" y="1746250"/>
          <p14:tracePt t="41423" x="2311400" y="1727200"/>
          <p14:tracePt t="41440" x="2324100" y="1714500"/>
          <p14:tracePt t="41440" x="2349500" y="1682750"/>
          <p14:tracePt t="41458" x="2362200" y="1670050"/>
          <p14:tracePt t="41458" x="2368550" y="1657350"/>
          <p14:tracePt t="41474" x="2381250" y="1644650"/>
          <p14:tracePt t="41474" x="2393950" y="1631950"/>
          <p14:tracePt t="41490" x="2400300" y="1612900"/>
          <p14:tracePt t="41490" x="2413000" y="1600200"/>
          <p14:tracePt t="41507" x="2419350" y="1587500"/>
          <p14:tracePt t="41507" x="2425700" y="1574800"/>
          <p14:tracePt t="41507" x="2438400" y="1562100"/>
          <p14:tracePt t="41526" x="2444750" y="1549400"/>
          <p14:tracePt t="41526" x="2444750" y="1543050"/>
          <p14:tracePt t="41541" x="2451100" y="1536700"/>
          <p14:tracePt t="41541" x="2451100" y="1530350"/>
          <p14:tracePt t="41557" x="2457450" y="1524000"/>
          <p14:tracePt t="41573" x="2457450" y="1530350"/>
          <p14:tracePt t="41616" x="2457450" y="1536700"/>
          <p14:tracePt t="41632" x="2457450" y="1543050"/>
          <p14:tracePt t="41652" x="2463800" y="1549400"/>
          <p14:tracePt t="41685" x="2463800" y="1555750"/>
          <p14:tracePt t="41704" x="2470150" y="1562100"/>
          <p14:tracePt t="41752" x="2463800" y="1568450"/>
          <p14:tracePt t="41788" x="2457450" y="1574800"/>
          <p14:tracePt t="41804" x="2457450" y="1581150"/>
          <p14:tracePt t="41817" x="2444750" y="1581150"/>
          <p14:tracePt t="41833" x="2444750" y="1587500"/>
          <p14:tracePt t="41849" x="2438400" y="1593850"/>
          <p14:tracePt t="41865" x="2438400" y="1600200"/>
          <p14:tracePt t="41878" x="2438400" y="1606550"/>
          <p14:tracePt t="41893" x="2444750" y="1612900"/>
          <p14:tracePt t="41912" x="2451100" y="1619250"/>
          <p14:tracePt t="41925" x="2463800" y="1625600"/>
          <p14:tracePt t="41940" x="2470150" y="1625600"/>
          <p14:tracePt t="41957" x="2476500" y="1631950"/>
          <p14:tracePt t="41957" x="2482850" y="1631950"/>
          <p14:tracePt t="41977" x="2489200" y="1638300"/>
          <p14:tracePt t="41990" x="2495550" y="1638300"/>
          <p14:tracePt t="42007" x="2495550" y="1644650"/>
          <p14:tracePt t="42024" x="2489200" y="1651000"/>
          <p14:tracePt t="42041" x="2482850" y="1657350"/>
          <p14:tracePt t="42041" x="2476500" y="1657350"/>
          <p14:tracePt t="42059" x="2470150" y="1657350"/>
          <p14:tracePt t="42059" x="2463800" y="1657350"/>
          <p14:tracePt t="42077" x="2457450" y="1657350"/>
          <p14:tracePt t="42091" x="2451100" y="1663700"/>
          <p14:tracePt t="42091" x="2438400" y="1663700"/>
          <p14:tracePt t="42109" x="2432050" y="1670050"/>
          <p14:tracePt t="42109" x="2419350" y="1676400"/>
          <p14:tracePt t="42126" x="2413000" y="1682750"/>
          <p14:tracePt t="42141" x="2406650" y="1689100"/>
          <p14:tracePt t="42141" x="2400300" y="1695450"/>
          <p14:tracePt t="42159" x="2400300" y="1701800"/>
          <p14:tracePt t="42175" x="2400300" y="1708150"/>
          <p14:tracePt t="42175" x="2400300" y="1720850"/>
          <p14:tracePt t="42193" x="2400300" y="1727200"/>
          <p14:tracePt t="42209" x="2406650" y="1733550"/>
          <p14:tracePt t="42225" x="2419350" y="1739900"/>
          <p14:tracePt t="42241" x="2425700" y="1752600"/>
          <p14:tracePt t="42258" x="2432050" y="1758950"/>
          <p14:tracePt t="42275" x="2432050" y="1765300"/>
          <p14:tracePt t="42275" x="2438400" y="1771650"/>
          <p14:tracePt t="42294" x="2438400" y="1778000"/>
          <p14:tracePt t="42294" x="2438400" y="1784350"/>
          <p14:tracePt t="42310" x="2438400" y="1790700"/>
          <p14:tracePt t="42310" x="2438400" y="1797050"/>
          <p14:tracePt t="42326" x="2432050" y="1803400"/>
          <p14:tracePt t="42345" x="2425700" y="1809750"/>
          <p14:tracePt t="42364" x="2425700" y="1816100"/>
          <p14:tracePt t="42388" x="2425700" y="1828800"/>
          <p14:tracePt t="42406" x="2425700" y="1835150"/>
          <p14:tracePt t="42416" x="2425700" y="1841500"/>
          <p14:tracePt t="42425" x="2425700" y="1847850"/>
          <p14:tracePt t="42442" x="2432050" y="1854200"/>
          <p14:tracePt t="42459" x="2438400" y="1860550"/>
          <p14:tracePt t="42477" x="2444750" y="1860550"/>
          <p14:tracePt t="42493" x="2451100" y="1866900"/>
          <p14:tracePt t="42568" x="2451100" y="1860550"/>
          <p14:tracePt t="42654" x="2457450" y="1854200"/>
          <p14:tracePt t="42688" x="2457450" y="1847850"/>
          <p14:tracePt t="42717" x="2463800" y="1841500"/>
          <p14:tracePt t="42733" x="2470150" y="1841500"/>
          <p14:tracePt t="42749" x="2470150" y="1835150"/>
          <p14:tracePt t="42764" x="2476500" y="1835150"/>
          <p14:tracePt t="42777" x="2482850" y="1828800"/>
          <p14:tracePt t="42792" x="2489200" y="1828800"/>
          <p14:tracePt t="42808" x="2495550" y="1828800"/>
          <p14:tracePt t="42844" x="2501900" y="1828800"/>
          <p14:tracePt t="42869" x="2508250" y="1828800"/>
          <p14:tracePt t="42892" x="2514600" y="1828800"/>
          <p14:tracePt t="42912" x="2520950" y="1822450"/>
          <p14:tracePt t="42928" x="2527300" y="1822450"/>
          <p14:tracePt t="42957" x="2533650" y="1822450"/>
          <p14:tracePt t="42981" x="2533650" y="1828800"/>
          <p14:tracePt t="43004" x="2533650" y="1835150"/>
          <p14:tracePt t="43024" x="2527300" y="1841500"/>
          <p14:tracePt t="43049" x="2520950" y="1841500"/>
          <p14:tracePt t="43073" x="2514600" y="1847850"/>
          <p14:tracePt t="43108" x="2508250" y="1847850"/>
          <p14:tracePt t="43132" x="2501900" y="1854200"/>
          <p14:tracePt t="43169" x="2495550" y="1854200"/>
          <p14:tracePt t="43305" x="2495550" y="1860550"/>
          <p14:tracePt t="43333" x="2489200" y="1860550"/>
          <p14:tracePt t="43376" x="2495550" y="1860550"/>
          <p14:tracePt t="43416" x="2501900" y="1854200"/>
          <p14:tracePt t="43436" x="2508250" y="1854200"/>
          <p14:tracePt t="43460" x="2514600" y="1860550"/>
          <p14:tracePt t="43505" x="2520950" y="1866900"/>
          <p14:tracePt t="43544" x="2527300" y="1873250"/>
          <p14:tracePt t="43605" x="2527300" y="1879600"/>
          <p14:tracePt t="43624" x="2533650" y="1885950"/>
          <p14:tracePt t="43648" x="2540000" y="1892300"/>
          <p14:tracePt t="43673" x="2546350" y="1892300"/>
          <p14:tracePt t="43692" x="2552700" y="1892300"/>
          <p14:tracePt t="43912" x="2559050" y="1898650"/>
          <p14:tracePt t="43933" x="2565400" y="1898650"/>
          <p14:tracePt t="44001" x="2559050" y="1898650"/>
          <p14:tracePt t="44033" x="2552700" y="1898650"/>
          <p14:tracePt t="44053" x="2546350" y="1898650"/>
          <p14:tracePt t="44078" x="2540000" y="1898650"/>
          <p14:tracePt t="44096" x="2533650" y="1905000"/>
          <p14:tracePt t="44136" x="2540000" y="1898650"/>
          <p14:tracePt t="44265" x="2546350" y="1898650"/>
          <p14:tracePt t="44292" x="2540000" y="1898650"/>
          <p14:tracePt t="44376" x="2540000" y="1911350"/>
          <p14:tracePt t="44405" x="2540000" y="1917700"/>
          <p14:tracePt t="44436" x="2546350" y="1924050"/>
          <p14:tracePt t="44453" x="2546350" y="1930400"/>
          <p14:tracePt t="44464" x="2552700" y="1936750"/>
          <p14:tracePt t="44480" x="2552700" y="1943100"/>
          <p14:tracePt t="44496" x="2552700" y="1949450"/>
          <p14:tracePt t="44512" x="2552700" y="1955800"/>
          <p14:tracePt t="44525" x="2559050" y="1962150"/>
          <p14:tracePt t="44548" x="2565400" y="1962150"/>
          <p14:tracePt t="44564" x="2571750" y="1968500"/>
          <p14:tracePt t="44576" x="2578100" y="1968500"/>
          <p14:tracePt t="44593" x="2584450" y="1974850"/>
          <p14:tracePt t="44608" x="2590800" y="1981200"/>
          <p14:tracePt t="44624" x="2597150" y="1987550"/>
          <p14:tracePt t="44637" x="2597150" y="1993900"/>
          <p14:tracePt t="44653" x="2603500" y="2000250"/>
          <p14:tracePt t="44669" x="2609850" y="2006600"/>
          <p14:tracePt t="44685" x="2609850" y="2012950"/>
          <p14:tracePt t="44699" x="2609850" y="2019300"/>
          <p14:tracePt t="44716" x="2603500" y="2025650"/>
          <p14:tracePt t="44733" x="2603500" y="2032000"/>
          <p14:tracePt t="44753" x="2597150" y="2038350"/>
          <p14:tracePt t="44773" x="2590800" y="2044700"/>
          <p14:tracePt t="44796" x="2590800" y="2051050"/>
          <p14:tracePt t="44816" x="2597150" y="2057400"/>
          <p14:tracePt t="44857" x="2603500" y="2063750"/>
          <p14:tracePt t="44872" x="2609850" y="2063750"/>
          <p14:tracePt t="44884" x="2616200" y="2070100"/>
          <p14:tracePt t="44901" x="2622550" y="2076450"/>
          <p14:tracePt t="44916" x="2628900" y="2076450"/>
          <p14:tracePt t="44932" x="2635250" y="2082800"/>
          <p14:tracePt t="44944" x="2635250" y="2089150"/>
          <p14:tracePt t="44960" x="2641600" y="2095500"/>
          <p14:tracePt t="44976" x="2647950" y="2108200"/>
          <p14:tracePt t="44992" x="2647950" y="2114550"/>
          <p14:tracePt t="45000" x="2654300" y="2120900"/>
          <p14:tracePt t="45017" x="2660650" y="2127250"/>
          <p14:tracePt t="45034" x="2660650" y="2133600"/>
          <p14:tracePt t="45050" x="2660650" y="2146300"/>
          <p14:tracePt t="45067" x="2667000" y="2152650"/>
          <p14:tracePt t="45086" x="2667000" y="2159000"/>
          <p14:tracePt t="45101" x="2673350" y="2165350"/>
          <p14:tracePt t="45124" x="2673350" y="2171700"/>
          <p14:tracePt t="45140" x="2673350" y="2178050"/>
          <p14:tracePt t="45165" x="2673350" y="2184400"/>
          <p14:tracePt t="45177" x="2667000" y="2197100"/>
          <p14:tracePt t="45193" x="2660650" y="2203450"/>
          <p14:tracePt t="45208" x="2660650" y="2209800"/>
          <p14:tracePt t="45218" x="2654300" y="2216150"/>
          <p14:tracePt t="45234" x="2654300" y="2228850"/>
          <p14:tracePt t="45252" x="2647950" y="2235200"/>
          <p14:tracePt t="45268" x="2641600" y="2241550"/>
          <p14:tracePt t="45268" x="2635250" y="2247900"/>
          <p14:tracePt t="45286" x="2628900" y="2254250"/>
          <p14:tracePt t="45301" x="2628900" y="2260600"/>
          <p14:tracePt t="45301" x="2628900" y="2266950"/>
          <p14:tracePt t="45301" x="2628900" y="2279650"/>
          <p14:tracePt t="45322" x="2622550" y="2286000"/>
          <p14:tracePt t="45335" x="2622550" y="2292350"/>
          <p14:tracePt t="45335" x="2616200" y="2311400"/>
          <p14:tracePt t="45353" x="2616200" y="2317750"/>
          <p14:tracePt t="45353" x="2609850" y="2330450"/>
          <p14:tracePt t="45370" x="2603500" y="2336800"/>
          <p14:tracePt t="45370" x="2603500" y="2343150"/>
          <p14:tracePt t="45386" x="2597150" y="2349500"/>
          <p14:tracePt t="45386" x="2590800" y="2349500"/>
          <p14:tracePt t="45386" x="2584450" y="2355850"/>
          <p14:tracePt t="45405" x="2578100" y="2362200"/>
          <p14:tracePt t="45405" x="2571750" y="2374900"/>
          <p14:tracePt t="45420" x="2565400" y="2381250"/>
          <p14:tracePt t="45420" x="2559050" y="2387600"/>
          <p14:tracePt t="45436" x="2546350" y="2393950"/>
          <p14:tracePt t="45436" x="2540000" y="2400300"/>
          <p14:tracePt t="45453" x="2527300" y="2413000"/>
          <p14:tracePt t="45453" x="2520950" y="2419350"/>
          <p14:tracePt t="45470" x="2514600" y="2425700"/>
          <p14:tracePt t="45470" x="2501900" y="2438400"/>
          <p14:tracePt t="45486" x="2495550" y="2444750"/>
          <p14:tracePt t="45486" x="2495550" y="2451100"/>
          <p14:tracePt t="45503" x="2482850" y="2457450"/>
          <p14:tracePt t="45519" x="2476500" y="2463800"/>
          <p14:tracePt t="45536" x="2470150" y="2463800"/>
          <p14:tracePt t="45553" x="2476500" y="2457450"/>
          <p14:tracePt t="45593" x="2482850" y="2457450"/>
          <p14:tracePt t="45604" x="2482850" y="2463800"/>
          <p14:tracePt t="45664" x="2476500" y="2470150"/>
          <p14:tracePt t="45681" x="2470150" y="2476500"/>
          <p14:tracePt t="45696" x="2470150" y="2482850"/>
          <p14:tracePt t="45706" x="2463800" y="2489200"/>
          <p14:tracePt t="45719" x="2451100" y="2495550"/>
          <p14:tracePt t="45719" x="2451100" y="2501900"/>
          <p14:tracePt t="45737" x="2444750" y="2508250"/>
          <p14:tracePt t="45753" x="2438400" y="2514600"/>
          <p14:tracePt t="45769" x="2438400" y="2520950"/>
          <p14:tracePt t="45787" x="2438400" y="2527300"/>
          <p14:tracePt t="45803" x="2444750" y="2533650"/>
          <p14:tracePt t="45803" x="2451100" y="2533650"/>
          <p14:tracePt t="45821" x="2457450" y="2540000"/>
          <p14:tracePt t="45821" x="2463800" y="2540000"/>
          <p14:tracePt t="45837" x="2470150" y="2552700"/>
          <p14:tracePt t="45837" x="2476500" y="2559050"/>
          <p14:tracePt t="45854" x="2476500" y="2565400"/>
          <p14:tracePt t="45854" x="2482850" y="2571750"/>
          <p14:tracePt t="45871" x="2482850" y="2578100"/>
          <p14:tracePt t="45871" x="2482850" y="2584450"/>
          <p14:tracePt t="45889" x="2489200" y="2590800"/>
          <p14:tracePt t="45889" x="2495550" y="2597150"/>
          <p14:tracePt t="45909" x="2495550" y="2603500"/>
          <p14:tracePt t="45909" x="2495550" y="2609850"/>
          <p14:tracePt t="45922" x="2495550" y="2616200"/>
          <p14:tracePt t="45922" x="2501900" y="2628900"/>
          <p14:tracePt t="45938" x="2501900" y="2635250"/>
          <p14:tracePt t="45938" x="2495550" y="2641600"/>
          <p14:tracePt t="45938" x="2495550" y="2647950"/>
          <p14:tracePt t="45958" x="2495550" y="2654300"/>
          <p14:tracePt t="45970" x="2489200" y="2660650"/>
          <p14:tracePt t="45987" x="2482850" y="2660650"/>
          <p14:tracePt t="46004" x="2482850" y="2654300"/>
          <p14:tracePt t="46021" x="2476500" y="2647950"/>
          <p14:tracePt t="46037" x="2476500" y="2641600"/>
          <p14:tracePt t="46054" x="2470150" y="2635250"/>
          <p14:tracePt t="46071" x="2470150" y="2628900"/>
          <p14:tracePt t="46071" x="2463800" y="2622550"/>
          <p14:tracePt t="46090" x="2457450" y="2622550"/>
          <p14:tracePt t="46104" x="2451100" y="2616200"/>
          <p14:tracePt t="46121" x="2438400" y="2616200"/>
          <p14:tracePt t="46121" x="2432050" y="2609850"/>
          <p14:tracePt t="46138" x="2425700" y="2609850"/>
          <p14:tracePt t="46138" x="2419350" y="2603500"/>
          <p14:tracePt t="46157" x="2413000" y="2603500"/>
          <p14:tracePt t="46157" x="2406650" y="2597150"/>
          <p14:tracePt t="46172" x="2400300" y="2597150"/>
          <p14:tracePt t="46172" x="2393950" y="2590800"/>
          <p14:tracePt t="46189" x="2387600" y="2584450"/>
          <p14:tracePt t="46189" x="2368550" y="2584450"/>
          <p14:tracePt t="46207" x="2355850" y="2578100"/>
          <p14:tracePt t="46207" x="2343150" y="2578100"/>
          <p14:tracePt t="46222" x="2336800" y="2578100"/>
          <p14:tracePt t="46222" x="2324100" y="2584450"/>
          <p14:tracePt t="46239" x="2317750" y="2584450"/>
          <p14:tracePt t="46239" x="2305050" y="2584450"/>
          <p14:tracePt t="46239" x="2298700" y="2590800"/>
          <p14:tracePt t="46258" x="2292350" y="2597150"/>
          <p14:tracePt t="46258" x="2286000" y="2597150"/>
          <p14:tracePt t="46273" x="2279650" y="2603500"/>
          <p14:tracePt t="46273" x="2273300" y="2616200"/>
          <p14:tracePt t="46289" x="2266950" y="2622550"/>
          <p14:tracePt t="46289" x="2266950" y="2635250"/>
          <p14:tracePt t="46307" x="2260600" y="2641600"/>
          <p14:tracePt t="46307" x="2254250" y="2654300"/>
          <p14:tracePt t="46307" x="2254250" y="2667000"/>
          <p14:tracePt t="46325" x="2247900" y="2673350"/>
          <p14:tracePt t="46338" x="2247900" y="2686050"/>
          <p14:tracePt t="46338" x="2241550" y="2705100"/>
          <p14:tracePt t="46357" x="2241550" y="2717800"/>
          <p14:tracePt t="46357" x="2235200" y="2730500"/>
          <p14:tracePt t="46373" x="2235200" y="2743200"/>
          <p14:tracePt t="46373" x="2235200" y="2755900"/>
          <p14:tracePt t="46390" x="2235200" y="2762250"/>
          <p14:tracePt t="46390" x="2235200" y="2781300"/>
          <p14:tracePt t="46407" x="2235200" y="2794000"/>
          <p14:tracePt t="46407" x="2235200" y="2806700"/>
          <p14:tracePt t="46407" x="2235200" y="2813050"/>
          <p14:tracePt t="46425" x="2235200" y="2825750"/>
          <p14:tracePt t="46425" x="2235200" y="2838450"/>
          <p14:tracePt t="46440" x="2235200" y="2851150"/>
          <p14:tracePt t="46440" x="2235200" y="2863850"/>
          <p14:tracePt t="46457" x="2235200" y="2870200"/>
          <p14:tracePt t="46457" x="2235200" y="2882900"/>
          <p14:tracePt t="46473" x="2235200" y="2889250"/>
          <p14:tracePt t="46473" x="2235200" y="2895600"/>
          <p14:tracePt t="46490" x="2235200" y="2908300"/>
          <p14:tracePt t="46490" x="2235200" y="2921000"/>
          <p14:tracePt t="46507" x="2235200" y="2927350"/>
          <p14:tracePt t="46522" x="2235200" y="2933700"/>
          <p14:tracePt t="46539" x="2235200" y="2940050"/>
          <p14:tracePt t="46556" x="2241550" y="2940050"/>
          <p14:tracePt t="46648" x="2247900" y="2933700"/>
          <p14:tracePt t="46665" x="2254250" y="2933700"/>
          <p14:tracePt t="46676" x="2260600" y="2933700"/>
          <p14:tracePt t="46693" x="2266950" y="2933700"/>
          <p14:tracePt t="46701" x="2266950" y="2927350"/>
          <p14:tracePt t="46709" x="2273300" y="2927350"/>
          <p14:tracePt t="46722" x="2279650" y="2921000"/>
          <p14:tracePt t="46722" x="2286000" y="2921000"/>
          <p14:tracePt t="46741" x="2292350" y="2914650"/>
          <p14:tracePt t="46741" x="2298700" y="2908300"/>
          <p14:tracePt t="46757" x="2305050" y="2901950"/>
          <p14:tracePt t="46757" x="2311400" y="2895600"/>
          <p14:tracePt t="46774" x="2317750" y="2895600"/>
          <p14:tracePt t="46774" x="2324100" y="2889250"/>
          <p14:tracePt t="46791" x="2330450" y="2882900"/>
          <p14:tracePt t="46791" x="2343150" y="2870200"/>
          <p14:tracePt t="46808" x="2349500" y="2863850"/>
          <p14:tracePt t="46808" x="2355850" y="2857500"/>
          <p14:tracePt t="46824" x="2362200" y="2857500"/>
          <p14:tracePt t="46824" x="2368550" y="2851150"/>
          <p14:tracePt t="46841" x="2374900" y="2844800"/>
          <p14:tracePt t="46841" x="2381250" y="2838450"/>
          <p14:tracePt t="46858" x="2387600" y="2832100"/>
          <p14:tracePt t="46858" x="2387600" y="2825750"/>
          <p14:tracePt t="46874" x="2393950" y="2825750"/>
          <p14:tracePt t="46874" x="2393950" y="2819400"/>
          <p14:tracePt t="46892" x="2400300" y="2813050"/>
          <p14:tracePt t="46892" x="2400300" y="2806700"/>
          <p14:tracePt t="46908" x="2406650" y="2794000"/>
          <p14:tracePt t="46925" x="2413000" y="2794000"/>
          <p14:tracePt t="46941" x="2419350" y="2787650"/>
          <p14:tracePt t="46957" x="2425700" y="2787650"/>
          <p14:tracePt t="46977" x="2432050" y="2787650"/>
          <p14:tracePt t="47008" x="2432050" y="2794000"/>
          <p14:tracePt t="47036" x="2438400" y="2794000"/>
          <p14:tracePt t="47060" x="2444750" y="2794000"/>
          <p14:tracePt t="47077" x="2451100" y="2794000"/>
          <p14:tracePt t="47093" x="2457450" y="2794000"/>
          <p14:tracePt t="47105" x="2463800" y="2794000"/>
          <p14:tracePt t="47113" x="2470150" y="2794000"/>
          <p14:tracePt t="47124" x="2476500" y="2794000"/>
          <p14:tracePt t="47141" x="2482850" y="2794000"/>
          <p14:tracePt t="47141" x="2489200" y="2794000"/>
          <p14:tracePt t="47159" x="2495550" y="2794000"/>
          <p14:tracePt t="47174" x="2501900" y="2794000"/>
          <p14:tracePt t="47191" x="2508250" y="2787650"/>
          <p14:tracePt t="47207" x="2514600" y="2787650"/>
          <p14:tracePt t="47225" x="2520950" y="2787650"/>
          <p14:tracePt t="47241" x="2527300" y="2787650"/>
          <p14:tracePt t="47257" x="2533650" y="2794000"/>
          <p14:tracePt t="47274" x="2540000" y="2794000"/>
          <p14:tracePt t="47292" x="2546350" y="2794000"/>
          <p14:tracePt t="47308" x="2552700" y="2787650"/>
          <p14:tracePt t="47325" x="2565400" y="2787650"/>
          <p14:tracePt t="47325" x="2571750" y="2787650"/>
          <p14:tracePt t="47342" x="2578100" y="2787650"/>
          <p14:tracePt t="47358" x="2584450" y="2787650"/>
          <p14:tracePt t="47358" x="2590800" y="2787650"/>
          <p14:tracePt t="47377" x="2603500" y="2787650"/>
          <p14:tracePt t="47377" x="2609850" y="2787650"/>
          <p14:tracePt t="47393" x="2616200" y="2787650"/>
          <p14:tracePt t="47393" x="2622550" y="2787650"/>
          <p14:tracePt t="47411" x="2628900" y="2787650"/>
          <p14:tracePt t="47411" x="2635250" y="2787650"/>
          <p14:tracePt t="47426" x="2641600" y="2787650"/>
          <p14:tracePt t="47426" x="2654300" y="2787650"/>
          <p14:tracePt t="47426" x="2654300" y="2794000"/>
          <p14:tracePt t="47445" x="2660650" y="2794000"/>
          <p14:tracePt t="47445" x="2667000" y="2794000"/>
          <p14:tracePt t="47460" x="2673350" y="2794000"/>
          <p14:tracePt t="47475" x="2679700" y="2800350"/>
          <p14:tracePt t="47492" x="2686050" y="2800350"/>
          <p14:tracePt t="47509" x="2692400" y="2806700"/>
          <p14:tracePt t="47525" x="2698750" y="2813050"/>
          <p14:tracePt t="47542" x="2705100" y="2819400"/>
          <p14:tracePt t="47564" x="2717800" y="2819400"/>
          <p14:tracePt t="47594" x="2724150" y="2825750"/>
          <p14:tracePt t="47608" x="2730500" y="2825750"/>
          <p14:tracePt t="47624" x="2736850" y="2825750"/>
          <p14:tracePt t="47636" x="2743200" y="2825750"/>
          <p14:tracePt t="47653" x="2749550" y="2819400"/>
          <p14:tracePt t="47668" x="2755900" y="2819400"/>
          <p14:tracePt t="47693" x="2762250" y="2813050"/>
          <p14:tracePt t="47713" x="2768600" y="2813050"/>
          <p14:tracePt t="47736" x="2774950" y="2806700"/>
          <p14:tracePt t="47757" x="2781300" y="2813050"/>
          <p14:tracePt t="47788" x="2781300" y="2819400"/>
          <p14:tracePt t="47849" x="2781300" y="2825750"/>
          <p14:tracePt t="47872" x="2781300" y="2832100"/>
          <p14:tracePt t="47892" x="2774950" y="2838450"/>
          <p14:tracePt t="47924" x="2774950" y="2844800"/>
          <p14:tracePt t="47945" x="2768600" y="2851150"/>
          <p14:tracePt t="47960" x="2768600" y="2857500"/>
          <p14:tracePt t="47985" x="2762250" y="2863850"/>
          <p14:tracePt t="48057" x="2762250" y="2870200"/>
          <p14:tracePt t="48089" x="2755900" y="2876550"/>
          <p14:tracePt t="48116" x="2749550" y="2876550"/>
          <p14:tracePt t="48209" x="2743200" y="2876550"/>
          <p14:tracePt t="48260" x="2736850" y="2876550"/>
          <p14:tracePt t="48284" x="2730500" y="2876550"/>
          <p14:tracePt t="48296" x="2724150" y="2876550"/>
          <p14:tracePt t="48313" x="2717800" y="2876550"/>
          <p14:tracePt t="48329" x="2711450" y="2876550"/>
          <p14:tracePt t="48344" x="2705100" y="2876550"/>
          <p14:tracePt t="48357" x="2692400" y="2882900"/>
          <p14:tracePt t="48372" x="2679700" y="2889250"/>
          <p14:tracePt t="48397" x="2673350" y="2895600"/>
          <p14:tracePt t="48413" x="2667000" y="2901950"/>
          <p14:tracePt t="48425" x="2660650" y="2901950"/>
          <p14:tracePt t="48440" x="2654300" y="2908300"/>
          <p14:tracePt t="48465" x="2654300" y="2914650"/>
          <p14:tracePt t="48517" x="2654300" y="2921000"/>
          <p14:tracePt t="48560" x="2654300" y="2927350"/>
          <p14:tracePt t="48628" x="2660650" y="2927350"/>
          <p14:tracePt t="48716" x="2667000" y="2927350"/>
          <p14:tracePt t="48749" x="2673350" y="2927350"/>
          <p14:tracePt t="48777" x="2673350" y="2921000"/>
          <p14:tracePt t="48801" x="2679700" y="2921000"/>
          <p14:tracePt t="48824" x="2686050" y="2921000"/>
          <p14:tracePt t="48896" x="2692400" y="2921000"/>
          <p14:tracePt t="48928" x="2692400" y="2927350"/>
          <p14:tracePt t="49016" x="2692400" y="2933700"/>
          <p14:tracePt t="49057" x="2692400" y="2940050"/>
          <p14:tracePt t="49077" x="2692400" y="2946400"/>
          <p14:tracePt t="49108" x="2692400" y="2952750"/>
          <p14:tracePt t="49124" x="2698750" y="2959100"/>
          <p14:tracePt t="49136" x="2698750" y="2965450"/>
          <p14:tracePt t="49147" x="2705100" y="2978150"/>
          <p14:tracePt t="49164" x="2711450" y="2984500"/>
          <p14:tracePt t="49181" x="2717800" y="2990850"/>
          <p14:tracePt t="49181" x="2724150" y="3003550"/>
          <p14:tracePt t="49199" x="2730500" y="3003550"/>
          <p14:tracePt t="49214" x="2730500" y="3009900"/>
          <p14:tracePt t="49236" x="2724150" y="3009900"/>
          <p14:tracePt t="49324" x="2724150" y="3003550"/>
          <p14:tracePt t="49372" x="2730500" y="2997200"/>
          <p14:tracePt t="49504" x="2736850" y="2997200"/>
          <p14:tracePt t="49658" x="2743200" y="2997200"/>
          <p14:tracePt t="49676" x="2749550" y="2997200"/>
          <p14:tracePt t="49708" x="2743200" y="2997200"/>
          <p14:tracePt t="49784" x="2736850" y="2997200"/>
          <p14:tracePt t="49948" x="2736850" y="2990850"/>
          <p14:tracePt t="50068" x="2736850" y="2984500"/>
          <p14:tracePt t="50173" x="2736850" y="2978150"/>
          <p14:tracePt t="50209" x="2743200" y="2978150"/>
          <p14:tracePt t="50241" x="2743200" y="2984500"/>
          <p14:tracePt t="50292" x="2743200" y="2990850"/>
          <p14:tracePt t="50368" x="2749550" y="2990850"/>
          <p14:tracePt t="50407" x="2755900" y="2984500"/>
          <p14:tracePt t="50428" x="2762250" y="2984500"/>
          <p14:tracePt t="50473" x="2762250" y="2978150"/>
          <p14:tracePt t="50636" x="2768600" y="2971800"/>
          <p14:tracePt t="50684" x="2768600" y="2965450"/>
          <p14:tracePt t="50712" x="2774950" y="2965450"/>
          <p14:tracePt t="50737" x="2781300" y="2965450"/>
          <p14:tracePt t="50764" x="2774950" y="2965450"/>
          <p14:tracePt t="50917" x="2768600" y="2959100"/>
          <p14:tracePt t="50996" x="2774950" y="2965450"/>
          <p14:tracePt t="51044" x="2774950" y="2971800"/>
          <p14:tracePt t="51057" x="2774950" y="2978150"/>
          <p14:tracePt t="51072" x="2774950" y="2984500"/>
          <p14:tracePt t="51089" x="2774950" y="2997200"/>
          <p14:tracePt t="51096" x="2774950" y="3003550"/>
          <p14:tracePt t="51105" x="2774950" y="3016250"/>
          <p14:tracePt t="51105" x="2774950" y="3028950"/>
          <p14:tracePt t="51122" x="2774950" y="3041650"/>
          <p14:tracePt t="51122" x="2774950" y="3060700"/>
          <p14:tracePt t="51138" x="2774950" y="3086100"/>
          <p14:tracePt t="51138" x="2774950" y="3105150"/>
          <p14:tracePt t="51477" x="2921000" y="5480050"/>
          <p14:tracePt t="51493" x="2921000" y="5486400"/>
          <p14:tracePt t="51500" x="2921000" y="5499100"/>
          <p14:tracePt t="51509" x="2921000" y="5511800"/>
          <p14:tracePt t="51509" x="2921000" y="5524500"/>
          <p14:tracePt t="51523" x="2921000" y="5537200"/>
          <p14:tracePt t="51523" x="2921000" y="5556250"/>
          <p14:tracePt t="51540" x="2921000" y="5575300"/>
          <p14:tracePt t="51540" x="2914650" y="5594350"/>
          <p14:tracePt t="51557" x="2914650" y="5613400"/>
          <p14:tracePt t="51557" x="2908300" y="5626100"/>
          <p14:tracePt t="51573" x="2908300" y="5645150"/>
          <p14:tracePt t="51573" x="2895600" y="5676900"/>
          <p14:tracePt t="51590" x="2889250" y="5689600"/>
          <p14:tracePt t="51590" x="2882900" y="5702300"/>
          <p14:tracePt t="51607" x="2876550" y="5715000"/>
          <p14:tracePt t="51607" x="2876550" y="5721350"/>
          <p14:tracePt t="51623" x="2870200" y="5727700"/>
          <p14:tracePt t="51623" x="2857500" y="5740400"/>
          <p14:tracePt t="51642" x="2851150" y="5746750"/>
          <p14:tracePt t="51642" x="2844800" y="5746750"/>
          <p14:tracePt t="51660" x="2838450" y="5753100"/>
          <p14:tracePt t="51660" x="2832100" y="5753100"/>
          <p14:tracePt t="51673" x="2825750" y="5753100"/>
          <p14:tracePt t="51673" x="2819400" y="5753100"/>
          <p14:tracePt t="51690" x="2813050" y="5753100"/>
          <p14:tracePt t="51690" x="2806700" y="5746750"/>
          <p14:tracePt t="51690" x="2806700" y="5740400"/>
          <p14:tracePt t="51709" x="2794000" y="5734050"/>
          <p14:tracePt t="51725" x="2794000" y="5727700"/>
          <p14:tracePt t="51725" x="2794000" y="5715000"/>
          <p14:tracePt t="51741" x="2787650" y="5708650"/>
          <p14:tracePt t="51741" x="2787650" y="5702300"/>
          <p14:tracePt t="51757" x="2787650" y="5695950"/>
          <p14:tracePt t="51757" x="2787650" y="5689600"/>
          <p14:tracePt t="51774" x="2787650" y="5683250"/>
          <p14:tracePt t="51789" x="2794000" y="5676900"/>
          <p14:tracePt t="51789" x="2794000" y="5670550"/>
          <p14:tracePt t="51808" x="2800350" y="5664200"/>
          <p14:tracePt t="51808" x="2806700" y="5657850"/>
          <p14:tracePt t="51824" x="2813050" y="5651500"/>
          <p14:tracePt t="51824" x="2819400" y="5651500"/>
          <p14:tracePt t="51841" x="2825750" y="5645150"/>
          <p14:tracePt t="51841" x="2832100" y="5638800"/>
          <p14:tracePt t="51857" x="2838450" y="5638800"/>
          <p14:tracePt t="51857" x="2851150" y="5626100"/>
          <p14:tracePt t="51874" x="2863850" y="5626100"/>
          <p14:tracePt t="51874" x="2870200" y="5619750"/>
          <p14:tracePt t="51891" x="2882900" y="5613400"/>
          <p14:tracePt t="51891" x="2895600" y="5613400"/>
          <p14:tracePt t="51911" x="2901950" y="5607050"/>
          <p14:tracePt t="51911" x="2914650" y="5607050"/>
          <p14:tracePt t="51924" x="2927350" y="5607050"/>
          <p14:tracePt t="51924" x="2952750" y="5613400"/>
          <p14:tracePt t="51941" x="2965450" y="5613400"/>
          <p14:tracePt t="51941" x="2971800" y="5619750"/>
          <p14:tracePt t="51958" x="2984500" y="5626100"/>
          <p14:tracePt t="51958" x="2990850" y="5632450"/>
          <p14:tracePt t="51974" x="2997200" y="5638800"/>
          <p14:tracePt t="51974" x="3003550" y="5645150"/>
          <p14:tracePt t="51974" x="3009900" y="5651500"/>
          <p14:tracePt t="51993" x="3016250" y="5657850"/>
          <p14:tracePt t="52006" x="3022600" y="5664200"/>
          <p14:tracePt t="52006" x="3028950" y="5676900"/>
          <p14:tracePt t="52025" x="3035300" y="5689600"/>
          <p14:tracePt t="52025" x="3041650" y="5695950"/>
          <p14:tracePt t="52042" x="3041650" y="5708650"/>
          <p14:tracePt t="52042" x="3048000" y="5715000"/>
          <p14:tracePt t="52058" x="3054350" y="5727700"/>
          <p14:tracePt t="52058" x="3060700" y="5740400"/>
          <p14:tracePt t="52058" x="3067050" y="5753100"/>
          <p14:tracePt t="52078" x="3073400" y="5765800"/>
          <p14:tracePt t="52090" x="3073400" y="5778500"/>
          <p14:tracePt t="52090" x="3079750" y="5784850"/>
          <p14:tracePt t="52110" x="3092450" y="5810250"/>
          <p14:tracePt t="52110" x="3098800" y="5822950"/>
          <p14:tracePt t="52125" x="3098800" y="5829300"/>
          <p14:tracePt t="52125" x="3105150" y="5835650"/>
          <p14:tracePt t="52141" x="3105150" y="5842000"/>
          <p14:tracePt t="52158" x="3111500" y="5848350"/>
          <p14:tracePt t="52174" x="3117850" y="5848350"/>
          <p14:tracePt t="52190" x="3124200" y="5842000"/>
          <p14:tracePt t="52212" x="3124200" y="5835650"/>
          <p14:tracePt t="52281" x="3117850" y="5829300"/>
          <p14:tracePt t="52333" x="3111500" y="5835650"/>
          <p14:tracePt t="52360" x="3105150" y="5842000"/>
          <p14:tracePt t="52408" x="3105150" y="5848350"/>
          <p14:tracePt t="52420" x="3105150" y="5854700"/>
          <p14:tracePt t="52429" x="3105150" y="5861050"/>
          <p14:tracePt t="52445" x="3105150" y="5867400"/>
          <p14:tracePt t="52461" x="3105150" y="5873750"/>
          <p14:tracePt t="52474" x="3098800" y="5880100"/>
          <p14:tracePt t="52497" x="3098800" y="5886450"/>
          <p14:tracePt t="52512" x="3092450" y="5892800"/>
          <p14:tracePt t="52536" x="3086100" y="5899150"/>
          <p14:tracePt t="52548" x="3079750" y="5905500"/>
          <p14:tracePt t="52564" x="3079750" y="5911850"/>
          <p14:tracePt t="52580" x="3073400" y="5911850"/>
          <p14:tracePt t="52593" x="3067050" y="5918200"/>
          <p14:tracePt t="52609" x="3067050" y="5924550"/>
          <p14:tracePt t="52625" x="3067050" y="5930900"/>
          <p14:tracePt t="52648" x="3073400" y="5937250"/>
          <p14:tracePt t="52661" x="3073400" y="5943600"/>
          <p14:tracePt t="52684" x="3079750" y="5943600"/>
          <p14:tracePt t="52712" x="3086100" y="5943600"/>
          <p14:tracePt t="52736" x="3092450" y="5943600"/>
          <p14:tracePt t="52761" x="3086100" y="5943600"/>
          <p14:tracePt t="52833" x="3079750" y="5949950"/>
          <p14:tracePt t="52848" x="3079750" y="5956300"/>
          <p14:tracePt t="52880" x="3086100" y="5962650"/>
          <p14:tracePt t="52908" x="3086100" y="5969000"/>
          <p14:tracePt t="52933" x="3092450" y="5975350"/>
          <p14:tracePt t="52948" x="3092450" y="5981700"/>
          <p14:tracePt t="52961" x="3098800" y="5988050"/>
          <p14:tracePt t="52984" x="3098800" y="5994400"/>
          <p14:tracePt t="53000" x="3098800" y="6000750"/>
          <p14:tracePt t="53029" x="3098800" y="5994400"/>
          <p14:tracePt t="53128" x="3105150" y="5988050"/>
          <p14:tracePt t="53173" x="3105150" y="5981700"/>
          <p14:tracePt t="53224" x="3105150" y="5975350"/>
          <p14:tracePt t="53285" x="3105150" y="5981700"/>
          <p14:tracePt t="53336" x="3111500" y="5981700"/>
          <p14:tracePt t="53397" x="3111500" y="5975350"/>
          <p14:tracePt t="53429" x="3117850" y="5975350"/>
          <p14:tracePt t="53457" x="3124200" y="5975350"/>
          <p14:tracePt t="53481" x="3124200" y="5969000"/>
          <p14:tracePt t="53508" x="3124200" y="5962650"/>
          <p14:tracePt t="53576" x="3117850" y="5969000"/>
          <p14:tracePt t="53621" x="3117850" y="5962650"/>
          <p14:tracePt t="53660" x="3117850" y="5956300"/>
          <p14:tracePt t="53728" x="3124200" y="5962650"/>
          <p14:tracePt t="53792" x="3117850" y="5962650"/>
          <p14:tracePt t="53852" x="3111500" y="5969000"/>
          <p14:tracePt t="53901" x="3117850" y="5962650"/>
          <p14:tracePt t="53961" x="3124200" y="5956300"/>
          <p14:tracePt t="53988" x="3130550" y="5956300"/>
          <p14:tracePt t="54012" x="3130550" y="5949950"/>
          <p14:tracePt t="54080" x="3124200" y="5949950"/>
          <p14:tracePt t="54176" x="3124200" y="5956300"/>
          <p14:tracePt t="54320" x="3124200" y="5962650"/>
          <p14:tracePt t="54492" x="3117850" y="5962650"/>
          <p14:tracePt t="54520" x="3117850" y="5956300"/>
          <p14:tracePt t="54612" x="3117850" y="5962650"/>
          <p14:tracePt t="54648" x="3117850" y="5969000"/>
          <p14:tracePt t="54784" x="3117850" y="5975350"/>
          <p14:tracePt t="54812" x="3111500" y="5975350"/>
          <p14:tracePt t="54853" x="3111500" y="5981700"/>
          <p14:tracePt t="54889" x="3111500" y="5988050"/>
          <p14:tracePt t="54920" x="3111500" y="5994400"/>
          <p14:tracePt t="54948" x="3111500" y="6000750"/>
          <p14:tracePt t="55068" x="3111500" y="6007100"/>
          <p14:tracePt t="55136" x="3111500" y="6013450"/>
          <p14:tracePt t="55168" x="3111500" y="6007100"/>
          <p14:tracePt t="55272" x="3111500" y="6000750"/>
          <p14:tracePt t="55288" x="3105150" y="6007100"/>
          <p14:tracePt t="55368" x="3098800" y="6007100"/>
          <p14:tracePt t="55413" x="3098800" y="6013450"/>
          <p14:tracePt t="55468" x="3105150" y="6013450"/>
          <p14:tracePt t="55540" x="3105150" y="6019800"/>
          <p14:tracePt t="55648" x="3105150" y="6026150"/>
          <p14:tracePt t="55669" x="3105150" y="6032500"/>
          <p14:tracePt t="55700" x="3105150" y="6038850"/>
          <p14:tracePt t="55720" x="3105150" y="6045200"/>
          <p14:tracePt t="55737" x="3098800" y="6051550"/>
          <p14:tracePt t="55753" x="3098800" y="6057900"/>
          <p14:tracePt t="55772" x="3098800" y="6064250"/>
          <p14:tracePt t="55805" x="3098800" y="6057900"/>
          <p14:tracePt t="55865" x="3105150" y="6057900"/>
          <p14:tracePt t="55916" x="3105150" y="6051550"/>
          <p14:tracePt t="55960" x="3105150" y="6045200"/>
          <p14:tracePt t="56133" x="3105150" y="6038850"/>
          <p14:tracePt t="56284" x="3105150" y="6045200"/>
          <p14:tracePt t="56336" x="3098800" y="6051550"/>
          <p14:tracePt t="56440" x="3098800" y="6057900"/>
          <p14:tracePt t="56472" x="3105150" y="6064250"/>
          <p14:tracePt t="56644" x="3111500" y="6057900"/>
          <p14:tracePt t="56681" x="3105150" y="6064250"/>
          <p14:tracePt t="56757" x="3105150" y="6070600"/>
          <p14:tracePt t="56840" x="3105150" y="6076950"/>
          <p14:tracePt t="56912" x="3105150" y="6083300"/>
          <p14:tracePt t="57020" x="3098800" y="6083300"/>
          <p14:tracePt t="57125" x="3098800" y="6089650"/>
          <p14:tracePt t="57236" x="3105150" y="6096000"/>
          <p14:tracePt t="57372" x="3105150" y="6102350"/>
          <p14:tracePt t="57388" x="3105150" y="6108700"/>
          <p14:tracePt t="57409" x="3105150" y="6115050"/>
          <p14:tracePt t="57425" x="3105150" y="6108700"/>
          <p14:tracePt t="57452" x="3105150" y="6102350"/>
          <p14:tracePt t="57476" x="3105150" y="6096000"/>
          <p14:tracePt t="57500" x="3105150" y="6089650"/>
          <p14:tracePt t="57513" x="3105150" y="6083300"/>
          <p14:tracePt t="57520" x="3105150" y="6076950"/>
          <p14:tracePt t="57529" x="3105150" y="6070600"/>
          <p14:tracePt t="57545" x="3105150" y="6064250"/>
          <p14:tracePt t="57558" x="3105150" y="6057900"/>
          <p14:tracePt t="57558" x="3105150" y="6051550"/>
          <p14:tracePt t="57577" x="3105150" y="6045200"/>
          <p14:tracePt t="57577" x="3105150" y="6038850"/>
          <p14:tracePt t="57593" x="3105150" y="6032500"/>
          <p14:tracePt t="57608" x="3105150" y="6026150"/>
          <p14:tracePt t="57608" x="3105150" y="6019800"/>
          <p14:tracePt t="57626" x="3111500" y="6013450"/>
          <p14:tracePt t="57626" x="3111500" y="6000750"/>
          <p14:tracePt t="57643" x="3111500" y="5994400"/>
          <p14:tracePt t="57643" x="3117850" y="5988050"/>
          <p14:tracePt t="57660" x="3117850" y="5981700"/>
          <p14:tracePt t="57660" x="3117850" y="5975350"/>
          <p14:tracePt t="57676" x="3117850" y="5969000"/>
          <p14:tracePt t="57676" x="3124200" y="5949950"/>
          <p14:tracePt t="57693" x="3124200" y="5943600"/>
          <p14:tracePt t="57693" x="3124200" y="5930900"/>
          <p14:tracePt t="57710" x="3130550" y="5918200"/>
          <p14:tracePt t="57710" x="3130550" y="5911850"/>
          <p14:tracePt t="57726" x="3130550" y="5899150"/>
          <p14:tracePt t="57726" x="3130550" y="5886450"/>
          <p14:tracePt t="57743" x="3136900" y="5873750"/>
          <p14:tracePt t="57743" x="3136900" y="5861050"/>
          <p14:tracePt t="57743" x="3143250" y="5848350"/>
          <p14:tracePt t="57762" x="3143250" y="5842000"/>
          <p14:tracePt t="57762" x="3143250" y="5822950"/>
          <p14:tracePt t="57777" x="3149600" y="5816600"/>
          <p14:tracePt t="57777" x="3149600" y="5803900"/>
          <p14:tracePt t="57793" x="3149600" y="5791200"/>
          <p14:tracePt t="57793" x="3155950" y="5778500"/>
          <p14:tracePt t="57810" x="3155950" y="5772150"/>
          <p14:tracePt t="57810" x="3155950" y="5759450"/>
          <p14:tracePt t="57810" x="3162300" y="5746750"/>
          <p14:tracePt t="57829" x="3162300" y="5734050"/>
          <p14:tracePt t="57842" x="3162300" y="5721350"/>
          <p14:tracePt t="57842" x="3168650" y="5708650"/>
          <p14:tracePt t="57861" x="3175000" y="5676900"/>
          <p14:tracePt t="57861" x="3175000" y="5657850"/>
          <p14:tracePt t="57877" x="3175000" y="5638800"/>
          <p14:tracePt t="57877" x="3181350" y="5619750"/>
          <p14:tracePt t="57894" x="3181350" y="5600700"/>
          <p14:tracePt t="57894" x="3187700" y="5575300"/>
          <p14:tracePt t="57911" x="3187700" y="5556250"/>
          <p14:tracePt t="57911" x="3194050" y="5530850"/>
          <p14:tracePt t="57911" x="3194050" y="5511800"/>
          <p14:tracePt t="57929" x="3200400" y="5492750"/>
          <p14:tracePt t="57929" x="3206750" y="5473700"/>
          <p14:tracePt t="57944" x="3206750" y="5454650"/>
          <p14:tracePt t="57944" x="3213100" y="5435600"/>
          <p14:tracePt t="57960" x="3219450" y="5416550"/>
          <p14:tracePt t="57960" x="3225800" y="5397500"/>
          <p14:tracePt t="57977" x="3232150" y="5378450"/>
          <p14:tracePt t="57977" x="3238500" y="5340350"/>
          <p14:tracePt t="57994" x="3244850" y="5314950"/>
          <p14:tracePt t="57994" x="3251200" y="5302250"/>
          <p14:tracePt t="58010" x="3251200" y="5283200"/>
          <p14:tracePt t="58010" x="3257550" y="5264150"/>
          <p14:tracePt t="58028" x="3257550" y="5245100"/>
          <p14:tracePt t="58028" x="3263900" y="5226050"/>
          <p14:tracePt t="58044" x="3270250" y="5207000"/>
          <p14:tracePt t="58044" x="3276600" y="5168900"/>
          <p14:tracePt t="58061" x="3276600" y="5149850"/>
          <p14:tracePt t="58061" x="3282950" y="5124450"/>
          <p14:tracePt t="58079" x="3282950" y="5105400"/>
          <p14:tracePt t="58079" x="3289300" y="5080000"/>
          <p14:tracePt t="58094" x="3295650" y="5054600"/>
          <p14:tracePt t="58094" x="3302000" y="5035550"/>
          <p14:tracePt t="58094" x="3302000" y="5010150"/>
          <p14:tracePt t="58113" x="3308350" y="4984750"/>
          <p14:tracePt t="58126" x="3314700" y="4959350"/>
          <p14:tracePt t="58126" x="3327400" y="4908550"/>
          <p14:tracePt t="58144" x="3327400" y="4889500"/>
          <p14:tracePt t="58144" x="3333750" y="4864100"/>
          <p14:tracePt t="58163" x="3340100" y="4845050"/>
          <p14:tracePt t="58163" x="3346450" y="4819650"/>
          <p14:tracePt t="58178" x="3352800" y="4800600"/>
          <p14:tracePt t="58178" x="3352800" y="4775200"/>
          <p14:tracePt t="58195" x="3359150" y="4749800"/>
          <p14:tracePt t="58195" x="3365500" y="4730750"/>
          <p14:tracePt t="58195" x="3371850" y="4705350"/>
          <p14:tracePt t="58213" x="3384550" y="4686300"/>
          <p14:tracePt t="58226" x="3390900" y="4660900"/>
          <p14:tracePt t="58226" x="3403600" y="4622800"/>
          <p14:tracePt t="58245" x="3409950" y="4603750"/>
          <p14:tracePt t="58245" x="3416300" y="4591050"/>
          <p14:tracePt t="58261" x="3429000" y="4572000"/>
          <p14:tracePt t="58261" x="3435350" y="4559300"/>
          <p14:tracePt t="58261" x="3441700" y="4540250"/>
          <p14:tracePt t="58282" x="3448050" y="4527550"/>
          <p14:tracePt t="58282" x="3448050" y="4508500"/>
          <p14:tracePt t="58295" x="3454400" y="4495800"/>
          <p14:tracePt t="58295" x="3460750" y="4476750"/>
          <p14:tracePt t="58312" x="3467100" y="4464050"/>
          <p14:tracePt t="58312" x="3473450" y="4451350"/>
          <p14:tracePt t="58329" x="3473450" y="4432300"/>
          <p14:tracePt t="58329" x="3479800" y="4425950"/>
          <p14:tracePt t="58345" x="3486150" y="4406900"/>
          <p14:tracePt t="58345" x="3492500" y="4381500"/>
          <p14:tracePt t="58362" x="3498850" y="4375150"/>
          <p14:tracePt t="58362" x="3498850" y="4362450"/>
          <p14:tracePt t="58379" x="3505200" y="4356100"/>
          <p14:tracePt t="58379" x="3505200" y="4343400"/>
          <p14:tracePt t="58395" x="3511550" y="4337050"/>
          <p14:tracePt t="58395" x="3517900" y="4324350"/>
          <p14:tracePt t="58413" x="3524250" y="4311650"/>
          <p14:tracePt t="58413" x="3524250" y="4305300"/>
          <p14:tracePt t="58429" x="3530600" y="4292600"/>
          <p14:tracePt t="58429" x="3536950" y="4279900"/>
          <p14:tracePt t="58445" x="3543300" y="4267200"/>
          <p14:tracePt t="58445" x="3549650" y="4248150"/>
          <p14:tracePt t="58462" x="3556000" y="4235450"/>
          <p14:tracePt t="58462" x="3562350" y="4222750"/>
          <p14:tracePt t="58462" x="3568700" y="4203700"/>
          <p14:tracePt t="58481" x="3575050" y="4191000"/>
          <p14:tracePt t="58494" x="3581400" y="4171950"/>
          <p14:tracePt t="58494" x="3600450" y="4146550"/>
          <p14:tracePt t="58513" x="3606800" y="4133850"/>
          <p14:tracePt t="58513" x="3613150" y="4114800"/>
          <p14:tracePt t="58513" x="3625850" y="4095750"/>
          <p14:tracePt t="58533" x="3638550" y="4083050"/>
          <p14:tracePt t="58544" x="3644900" y="4064000"/>
          <p14:tracePt t="58544" x="3657600" y="4044950"/>
          <p14:tracePt t="58563" x="3670300" y="4019550"/>
          <p14:tracePt t="58563" x="3683000" y="4000500"/>
          <p14:tracePt t="58563" x="3695700" y="3975100"/>
          <p14:tracePt t="58581" x="3708400" y="3949700"/>
          <p14:tracePt t="58581" x="3721100" y="3930650"/>
          <p14:tracePt t="58596" x="3733800" y="3905250"/>
          <p14:tracePt t="58596" x="3746500" y="3886200"/>
          <p14:tracePt t="58613" x="3759200" y="3860800"/>
          <p14:tracePt t="58613" x="3771900" y="3835400"/>
          <p14:tracePt t="58629" x="3790950" y="3810000"/>
          <p14:tracePt t="58629" x="3803650" y="3784600"/>
          <p14:tracePt t="58646" x="3822700" y="3759200"/>
          <p14:tracePt t="58646" x="3841750" y="3727450"/>
          <p14:tracePt t="63253" x="2971800" y="5461000"/>
          <p14:tracePt t="63384" x="2971800" y="5467350"/>
          <p14:tracePt t="63445" x="2971800" y="5473700"/>
          <p14:tracePt t="63472" x="2971800" y="5480050"/>
          <p14:tracePt t="63497" x="2965450" y="5473700"/>
          <p14:tracePt t="63540" x="2971800" y="5480050"/>
          <p14:tracePt t="63565" x="2971800" y="5486400"/>
          <p14:tracePt t="63592" x="2978150" y="5486400"/>
          <p14:tracePt t="63636" x="2971800" y="5486400"/>
          <p14:tracePt t="63720" x="2971800" y="5492750"/>
          <p14:tracePt t="63736" x="2965450" y="5486400"/>
          <p14:tracePt t="63797" x="2971800" y="5486400"/>
          <p14:tracePt t="63832" x="2978150" y="5486400"/>
          <p14:tracePt t="63868" x="2978150" y="5480050"/>
          <p14:tracePt t="63893" x="2978150" y="5473700"/>
          <p14:tracePt t="63900" x="2978150" y="5467350"/>
          <p14:tracePt t="63924" x="2984500" y="5461000"/>
          <p14:tracePt t="63976" x="2984500" y="5492750"/>
          <p14:tracePt t="63988" x="2990850" y="5524500"/>
          <p14:tracePt t="64004" x="2990850" y="5556250"/>
          <p14:tracePt t="64021" x="2990850" y="5588000"/>
          <p14:tracePt t="64665" x="3009900" y="5467350"/>
          <p14:tracePt t="64692" x="3009900" y="5505450"/>
          <p14:tracePt t="64708" x="3009900" y="5537200"/>
          <p14:tracePt t="64724" x="3009900" y="5568950"/>
          <p14:tracePt t="64740" x="3009900" y="5530850"/>
          <p14:tracePt t="64776" x="3009900" y="5499100"/>
          <p14:tracePt t="64784" x="3009900" y="5467350"/>
          <p14:tracePt t="64798" x="3009900" y="5429250"/>
          <p14:tracePt t="64815" x="3009900" y="5435600"/>
          <p14:tracePt t="64831" x="3016250" y="5441950"/>
          <p14:tracePt t="64860" x="3022600" y="5448300"/>
          <p14:tracePt t="64906" x="3028950" y="5454650"/>
          <p14:tracePt t="64928" x="3028950" y="5461000"/>
          <p14:tracePt t="64940" x="3035300" y="5467350"/>
          <p14:tracePt t="64964" x="3041650" y="5473700"/>
          <p14:tracePt t="65017" x="3041650" y="5480050"/>
          <p14:tracePt t="65053" x="3041650" y="5486400"/>
          <p14:tracePt t="65136" x="3041650" y="5492750"/>
          <p14:tracePt t="65160" x="3048000" y="5492750"/>
          <p14:tracePt t="65264" x="3054350" y="5492750"/>
          <p14:tracePt t="65289" x="3060700" y="5492750"/>
          <p14:tracePt t="65301" x="3067050" y="5486400"/>
          <p14:tracePt t="65316" x="3073400" y="5486400"/>
          <p14:tracePt t="65341" x="3105150" y="5486400"/>
          <p14:tracePt t="65360" x="3111500" y="5499100"/>
          <p14:tracePt t="65384" x="3111500" y="5511800"/>
          <p14:tracePt t="65401" x="3105150" y="5511800"/>
          <p14:tracePt t="65408" x="3105150" y="5518150"/>
          <p14:tracePt t="65417" x="3073400" y="5524500"/>
          <p14:tracePt t="65417" x="3067050" y="5530850"/>
          <p14:tracePt t="65434" x="3060700" y="5530850"/>
          <p14:tracePt t="65460" x="3060700" y="5543550"/>
          <p14:tracePt t="65496" x="3060700" y="5549900"/>
          <p14:tracePt t="65529" x="3060700" y="5556250"/>
          <p14:tracePt t="65565" x="3060700" y="5562600"/>
          <p14:tracePt t="65580" x="3067050" y="5562600"/>
          <p14:tracePt t="65608" x="3067050" y="5568950"/>
          <p14:tracePt t="65624" x="3067050" y="5575300"/>
          <p14:tracePt t="65648" x="3060700" y="5581650"/>
          <p14:tracePt t="65660" x="3054350" y="5588000"/>
          <p14:tracePt t="65700" x="3054350" y="5594350"/>
          <p14:tracePt t="65720" x="3054350" y="5600700"/>
          <p14:tracePt t="65736" x="3054350" y="5607050"/>
          <p14:tracePt t="65760" x="3060700" y="5613400"/>
          <p14:tracePt t="65782" x="3067050" y="5613400"/>
          <p14:tracePt t="65804" x="3073400" y="5619750"/>
          <p14:tracePt t="65833" x="3079750" y="5626100"/>
          <p14:tracePt t="65856" x="3079750" y="5632450"/>
          <p14:tracePt t="65880" x="3086100" y="5638800"/>
          <p14:tracePt t="65916" x="3086100" y="5632450"/>
          <p14:tracePt t="65940" x="3079750" y="5638800"/>
          <p14:tracePt t="65984" x="3079750" y="5645150"/>
          <p14:tracePt t="66020" x="3086100" y="5638800"/>
          <p14:tracePt t="66072" x="3086100" y="5632450"/>
          <p14:tracePt t="66096" x="3092450" y="5626100"/>
          <p14:tracePt t="66121" x="3092450" y="5619750"/>
          <p14:tracePt t="66148" x="3092450" y="5613400"/>
          <p14:tracePt t="66181" x="3086100" y="5607050"/>
          <p14:tracePt t="66216" x="3079750" y="5607050"/>
          <p14:tracePt t="66252" x="3086100" y="5600700"/>
          <p14:tracePt t="66300" x="3092450" y="5600700"/>
          <p14:tracePt t="66328" x="3092450" y="5594350"/>
          <p14:tracePt t="66345" x="3092450" y="5588000"/>
          <p14:tracePt t="66360" x="3098800" y="5581650"/>
          <p14:tracePt t="66380" x="3092450" y="5575300"/>
          <p14:tracePt t="66412" x="3092450" y="5568950"/>
          <p14:tracePt t="66428" x="3092450" y="5556250"/>
          <p14:tracePt t="66433" x="3092450" y="5543550"/>
          <p14:tracePt t="66441" x="3092450" y="5530850"/>
          <p14:tracePt t="66453" x="3092450" y="5511800"/>
          <p14:tracePt t="66453" x="3098800" y="5492750"/>
          <p14:tracePt t="66453" x="3098800" y="5480050"/>
          <p14:tracePt t="66473" x="3105150" y="5454650"/>
          <p14:tracePt t="66473" x="3111500" y="5435600"/>
          <p14:tracePt t="66489" x="3117850" y="5410200"/>
          <p14:tracePt t="66489" x="3124200" y="5391150"/>
          <p14:tracePt t="66505" x="3130550" y="5359400"/>
          <p14:tracePt t="66505" x="3136900" y="5334000"/>
          <p14:tracePt t="66521" x="3143250" y="5308600"/>
          <p14:tracePt t="66521" x="3149600" y="5270500"/>
          <p14:tracePt t="66538" x="3155950" y="5238750"/>
          <p14:tracePt t="66538" x="3162300" y="5168900"/>
          <p14:tracePt t="66555" x="3168650" y="5124450"/>
          <p14:tracePt t="66555" x="3175000" y="5086350"/>
          <p14:tracePt t="66572" x="3181350" y="5041900"/>
          <p14:tracePt t="66572" x="3187700" y="4997450"/>
          <p14:tracePt t="66589" x="3194050" y="4959350"/>
          <p14:tracePt t="66589" x="3206750" y="4914900"/>
          <p14:tracePt t="66605" x="3213100" y="4870450"/>
          <p14:tracePt t="66605" x="3238500" y="4787900"/>
          <p14:tracePt t="66622" x="3251200" y="4749800"/>
          <p14:tracePt t="66622" x="3270250" y="4711700"/>
          <p14:tracePt t="66638" x="3282950" y="4673600"/>
          <p14:tracePt t="66638" x="3295650" y="4641850"/>
          <p14:tracePt t="66656" x="3308350" y="4610100"/>
          <p14:tracePt t="66656" x="3321050" y="4584700"/>
          <p14:tracePt t="66673" x="3340100" y="4527550"/>
          <p14:tracePt t="68017" x="2311400" y="3302000"/>
          <p14:tracePt t="68034" x="2298700" y="3295650"/>
          <p14:tracePt t="68038" x="2286000" y="3282950"/>
          <p14:tracePt t="68045" x="2266950" y="3270250"/>
          <p14:tracePt t="68058" x="2241550" y="3257550"/>
          <p14:tracePt t="68058" x="2178050" y="3219450"/>
          <p14:tracePt t="68077" x="2139950" y="3194050"/>
          <p14:tracePt t="68077" x="2101850" y="3175000"/>
          <p14:tracePt t="68093" x="2070100" y="3162300"/>
          <p14:tracePt t="68093" x="2032000" y="3143250"/>
          <p14:tracePt t="68110" x="1987550" y="3130550"/>
          <p14:tracePt t="68110" x="1949450" y="3111500"/>
          <p14:tracePt t="68127" x="1905000" y="3098800"/>
          <p14:tracePt t="68127" x="1860550" y="3079750"/>
          <p14:tracePt t="68127" x="1816100" y="3060700"/>
          <p14:tracePt t="68146" x="1771650" y="3041650"/>
          <p14:tracePt t="68146" x="1720850" y="3016250"/>
          <p14:tracePt t="68161" x="1676400" y="2990850"/>
          <p14:tracePt t="68161" x="1631950" y="2959100"/>
          <p14:tracePt t="68177" x="1587500" y="2927350"/>
          <p14:tracePt t="68177" x="1543050" y="2895600"/>
          <p14:tracePt t="68194" x="1492250" y="2857500"/>
          <p14:tracePt t="68194" x="1447800" y="2819400"/>
          <p14:tracePt t="68211" x="1403350" y="2781300"/>
          <p14:tracePt t="68211" x="1314450" y="2711450"/>
          <p14:tracePt t="68227" x="1263650" y="2673350"/>
          <p14:tracePt t="68227" x="1212850" y="2635250"/>
          <p14:tracePt t="68244" x="1168400" y="2603500"/>
          <p14:tracePt t="68244" x="1117600" y="2571750"/>
          <p14:tracePt t="68261" x="1073150" y="2540000"/>
          <p14:tracePt t="68261" x="977900" y="2482850"/>
          <p14:tracePt t="68278" x="939800" y="2457450"/>
          <p14:tracePt t="68278" x="901700" y="2438400"/>
          <p14:tracePt t="68294" x="863600" y="2419350"/>
          <p14:tracePt t="68294" x="831850" y="2400300"/>
          <p14:tracePt t="68311" x="800100" y="2381250"/>
          <p14:tracePt t="68311" x="768350" y="2368550"/>
          <p14:tracePt t="68327" x="749300" y="2355850"/>
          <p14:tracePt t="68327" x="723900" y="2343150"/>
          <p14:tracePt t="68345" x="692150" y="2324100"/>
          <p14:tracePt t="68345" x="679450" y="2311400"/>
          <p14:tracePt t="68361" x="673100" y="2305050"/>
          <p14:tracePt t="68361" x="660400" y="2292350"/>
          <p14:tracePt t="68378" x="654050" y="2286000"/>
          <p14:tracePt t="68393" x="647700" y="2279650"/>
          <p14:tracePt t="68410" x="641350" y="2286000"/>
          <p14:tracePt t="68429" x="647700" y="2292350"/>
          <p14:tracePt t="68429" x="647700" y="2298700"/>
          <p14:tracePt t="68445" x="647700" y="2311400"/>
          <p14:tracePt t="68445" x="647700" y="2317750"/>
          <p14:tracePt t="68461" x="654050" y="2324100"/>
          <p14:tracePt t="68461" x="654050" y="2336800"/>
          <p14:tracePt t="68478" x="660400" y="2343150"/>
          <p14:tracePt t="68478" x="666750" y="2349500"/>
          <p14:tracePt t="68495" x="673100" y="2355850"/>
          <p14:tracePt t="68495" x="679450" y="2362200"/>
          <p14:tracePt t="68495" x="685800" y="2362200"/>
          <p14:tracePt t="68514" x="698500" y="2368550"/>
          <p14:tracePt t="68514" x="704850" y="2368550"/>
          <p14:tracePt t="68528" x="717550" y="2368550"/>
          <p14:tracePt t="68528" x="730250" y="2368550"/>
          <p14:tracePt t="68545" x="742950" y="2368550"/>
          <p14:tracePt t="68545" x="755650" y="2374900"/>
          <p14:tracePt t="68561" x="768350" y="2374900"/>
          <p14:tracePt t="68561" x="806450" y="2374900"/>
          <p14:tracePt t="68579" x="831850" y="2374900"/>
          <p14:tracePt t="68579" x="857250" y="2374900"/>
          <p14:tracePt t="68595" x="882650" y="2374900"/>
          <p14:tracePt t="68595" x="914400" y="2368550"/>
          <p14:tracePt t="68611" x="946150" y="2368550"/>
          <p14:tracePt t="68611" x="984250" y="2368550"/>
          <p14:tracePt t="68628" x="1016000" y="2368550"/>
          <p14:tracePt t="68628" x="1092200" y="2362200"/>
          <p14:tracePt t="68645" x="1130300" y="2362200"/>
          <p14:tracePt t="68645" x="1162050" y="2362200"/>
          <p14:tracePt t="68662" x="1200150" y="2362200"/>
          <p14:tracePt t="68662" x="1238250" y="2362200"/>
          <p14:tracePt t="68679" x="1270000" y="2368550"/>
          <p14:tracePt t="68679" x="1308100" y="2362200"/>
          <p14:tracePt t="68679" x="1346200" y="2362200"/>
          <p14:tracePt t="68698" x="1390650" y="2362200"/>
          <p14:tracePt t="68710" x="1428750" y="2355850"/>
          <p14:tracePt t="68710" x="1524000" y="2336800"/>
          <p14:tracePt t="68729" x="1568450" y="2330450"/>
          <p14:tracePt t="68729" x="1619250" y="2317750"/>
          <p14:tracePt t="68745" x="1670050" y="2305050"/>
          <p14:tracePt t="68745" x="1720850" y="2298700"/>
          <p14:tracePt t="68762" x="1765300" y="2286000"/>
          <p14:tracePt t="68762" x="1854200" y="2260600"/>
          <p14:tracePt t="68782" x="1892300" y="2254250"/>
          <p14:tracePt t="68794" x="1930400" y="2241550"/>
          <p14:tracePt t="68794" x="2000250" y="2228850"/>
          <p14:tracePt t="68813" x="2025650" y="2222500"/>
          <p14:tracePt t="68813" x="2051050" y="2222500"/>
          <p14:tracePt t="68829" x="2076450" y="2216150"/>
          <p14:tracePt t="68829" x="2095500" y="2216150"/>
          <p14:tracePt t="68846" x="2114550" y="2216150"/>
          <p14:tracePt t="68846" x="2127250" y="2222500"/>
          <p14:tracePt t="68863" x="2139950" y="2222500"/>
          <p14:tracePt t="68863" x="2152650" y="2228850"/>
          <p14:tracePt t="68880" x="2152650" y="2235200"/>
          <p14:tracePt t="68880" x="2152650" y="2247900"/>
          <p14:tracePt t="68896" x="2146300" y="2254250"/>
          <p14:tracePt t="68896" x="2139950" y="2260600"/>
          <p14:tracePt t="68913" x="2133600" y="2273300"/>
          <p14:tracePt t="68913" x="2127250" y="2279650"/>
          <p14:tracePt t="68929" x="2120900" y="2292350"/>
          <p14:tracePt t="68929" x="2108200" y="2305050"/>
          <p14:tracePt t="68946" x="2101850" y="2311400"/>
          <p14:tracePt t="68961" x="2095500" y="2317750"/>
          <p14:tracePt t="68978" x="2101850" y="2317750"/>
          <p14:tracePt t="69004" x="2108200" y="2317750"/>
          <p14:tracePt t="69013" x="2114550" y="2317750"/>
          <p14:tracePt t="69013" x="2120900" y="2317750"/>
          <p14:tracePt t="69030" x="2127250" y="2317750"/>
          <p14:tracePt t="69030" x="2133600" y="2317750"/>
          <p14:tracePt t="69046" x="2139950" y="2317750"/>
          <p14:tracePt t="69046" x="2146300" y="2324100"/>
          <p14:tracePt t="69046" x="2152650" y="2324100"/>
          <p14:tracePt t="69066" x="2159000" y="2324100"/>
          <p14:tracePt t="69066" x="2165350" y="2330450"/>
          <p14:tracePt t="69081" x="2171700" y="2330450"/>
          <p14:tracePt t="69096" x="2178050" y="2336800"/>
          <p14:tracePt t="69112" x="2178050" y="2343150"/>
          <p14:tracePt t="69129" x="2184400" y="2349500"/>
          <p14:tracePt t="69145" x="2190750" y="2355850"/>
          <p14:tracePt t="69162" x="2197100" y="2355850"/>
          <p14:tracePt t="69192" x="2203450" y="2362200"/>
          <p14:tracePt t="69208" x="2209800" y="2362200"/>
          <p14:tracePt t="69224" x="2216150" y="2362200"/>
          <p14:tracePt t="69233" x="2222500" y="2362200"/>
          <p14:tracePt t="69233" x="2228850" y="2362200"/>
          <p14:tracePt t="69247" x="2235200" y="2362200"/>
          <p14:tracePt t="69247" x="2241550" y="2362200"/>
          <p14:tracePt t="69264" x="2247900" y="2368550"/>
          <p14:tracePt t="69264" x="2260600" y="2368550"/>
          <p14:tracePt t="69280" x="2266950" y="2368550"/>
          <p14:tracePt t="69280" x="2279650" y="2368550"/>
          <p14:tracePt t="69297" x="2286000" y="2368550"/>
          <p14:tracePt t="69297" x="2292350" y="2368550"/>
          <p14:tracePt t="69314" x="2298700" y="2368550"/>
          <p14:tracePt t="69314" x="2305050" y="2368550"/>
          <p14:tracePt t="69330" x="2311400" y="2368550"/>
          <p14:tracePt t="69346" x="2317750" y="2368550"/>
          <p14:tracePt t="69346" x="2324100" y="2368550"/>
          <p14:tracePt t="69365" x="2343150" y="2368550"/>
          <p14:tracePt t="69365" x="2349500" y="2368550"/>
          <p14:tracePt t="69381" x="2355850" y="2362200"/>
          <p14:tracePt t="69381" x="2368550" y="2362200"/>
          <p14:tracePt t="69398" x="2374900" y="2362200"/>
          <p14:tracePt t="69398" x="2381250" y="2362200"/>
          <p14:tracePt t="69414" x="2393950" y="2368550"/>
          <p14:tracePt t="69414" x="2406650" y="2368550"/>
          <p14:tracePt t="69414" x="2413000" y="2368550"/>
          <p14:tracePt t="69433" x="2425700" y="2368550"/>
          <p14:tracePt t="69446" x="2438400" y="2362200"/>
          <p14:tracePt t="69446" x="2463800" y="2362200"/>
          <p14:tracePt t="69465" x="2476500" y="2355850"/>
          <p14:tracePt t="69465" x="2489200" y="2355850"/>
          <p14:tracePt t="69481" x="2508250" y="2355850"/>
          <p14:tracePt t="69481" x="2520950" y="2349500"/>
          <p14:tracePt t="69497" x="2533650" y="2349500"/>
          <p14:tracePt t="69497" x="2546350" y="2349500"/>
          <p14:tracePt t="69514" x="2559050" y="2349500"/>
          <p14:tracePt t="69514" x="2590800" y="2349500"/>
          <p14:tracePt t="69514" x="2603500" y="2349500"/>
          <p14:tracePt t="69537" x="2622550" y="2349500"/>
          <p14:tracePt t="69546" x="2635250" y="2349500"/>
          <p14:tracePt t="69546" x="2647950" y="2349500"/>
          <p14:tracePt t="69565" x="2660650" y="2349500"/>
          <p14:tracePt t="69565" x="2679700" y="2349500"/>
          <p14:tracePt t="69582" x="2692400" y="2355850"/>
          <p14:tracePt t="69582" x="2717800" y="2362200"/>
          <p14:tracePt t="69598" x="2730500" y="2368550"/>
          <p14:tracePt t="69598" x="2743200" y="2368550"/>
          <p14:tracePt t="69615" x="2755900" y="2374900"/>
          <p14:tracePt t="69615" x="2762250" y="2381250"/>
          <p14:tracePt t="69631" x="2774950" y="2381250"/>
          <p14:tracePt t="69631" x="2781300" y="2387600"/>
          <p14:tracePt t="69648" x="2787650" y="2387600"/>
          <p14:tracePt t="69648" x="2800350" y="2393950"/>
          <p14:tracePt t="69666" x="2806700" y="2393950"/>
          <p14:tracePt t="69666" x="2813050" y="2387600"/>
          <p14:tracePt t="69682" x="2819400" y="2387600"/>
          <p14:tracePt t="69697" x="2825750" y="2387600"/>
          <p14:tracePt t="69714" x="2832100" y="2381250"/>
          <p14:tracePt t="69733" x="2825750" y="2374900"/>
          <p14:tracePt t="69764" x="2825750" y="2368550"/>
          <p14:tracePt t="69776" x="2819400" y="2368550"/>
          <p14:tracePt t="69800" x="2819400" y="2362200"/>
          <p14:tracePt t="69824" x="2813050" y="2362200"/>
          <p14:tracePt t="69876" x="2806700" y="2368550"/>
          <p14:tracePt t="69892" x="2800350" y="2368550"/>
          <p14:tracePt t="69907" x="2794000" y="2374900"/>
          <p14:tracePt t="69920" x="2787650" y="2374900"/>
          <p14:tracePt t="69931" x="2781300" y="2374900"/>
          <p14:tracePt t="69931" x="2768600" y="2368550"/>
          <p14:tracePt t="69949" x="2755900" y="2368550"/>
          <p14:tracePt t="69949" x="2730500" y="2355850"/>
          <p14:tracePt t="69966" x="2711450" y="2349500"/>
          <p14:tracePt t="69966" x="2692400" y="2336800"/>
          <p14:tracePt t="69966" x="2673350" y="2324100"/>
          <p14:tracePt t="69989" x="2654300" y="2311400"/>
          <p14:tracePt t="69999" x="2635250" y="2298700"/>
          <p14:tracePt t="69999" x="2597150" y="2266950"/>
          <p14:tracePt t="70021" x="2584450" y="2247900"/>
          <p14:tracePt t="70021" x="2565400" y="2228850"/>
          <p14:tracePt t="70038" x="2584450" y="1962150"/>
          <p14:tracePt t="70111" x="2609850" y="1936750"/>
          <p14:tracePt t="70116" x="2673350" y="1879600"/>
          <p14:tracePt t="70133" x="2762250" y="1828800"/>
          <p14:tracePt t="70149" x="2870200" y="1790700"/>
          <p14:tracePt t="70166" x="2990850" y="1752600"/>
          <p14:tracePt t="70182" x="3187700" y="1727200"/>
          <p14:tracePt t="70199" x="3314700" y="1720850"/>
          <p14:tracePt t="70216" x="3441700" y="1727200"/>
          <p14:tracePt t="70233" x="3562350" y="1746250"/>
          <p14:tracePt t="70249" x="3721100" y="1778000"/>
          <p14:tracePt t="70266" x="3816350" y="1809750"/>
          <p14:tracePt t="70283" x="3892550" y="1847850"/>
          <p14:tracePt t="70299" x="3968750" y="1911350"/>
          <p14:tracePt t="70317" x="3994150" y="1962150"/>
          <p14:tracePt t="70333" x="4000500" y="2012950"/>
          <p14:tracePt t="70350" x="3994150" y="2070100"/>
          <p14:tracePt t="70366" x="3968750" y="2127250"/>
          <p14:tracePt t="70366" x="3956050" y="2146300"/>
          <p14:tracePt t="70386" x="3911600" y="2190750"/>
          <p14:tracePt t="70402" x="3860800" y="2228850"/>
          <p14:tracePt t="70417" x="3803650" y="2254250"/>
          <p14:tracePt t="70433" x="3740150" y="2273300"/>
          <p14:tracePt t="70450" x="3676650" y="2292350"/>
          <p14:tracePt t="70467" x="3568700" y="2311400"/>
          <p14:tracePt t="70485" x="3498850" y="2324100"/>
          <p14:tracePt t="70500" x="3435350" y="2330450"/>
          <p14:tracePt t="70517" x="3378200" y="2336800"/>
          <p14:tracePt t="70517" x="3346450" y="2343150"/>
          <p14:tracePt t="70537" x="3321050" y="2343150"/>
          <p14:tracePt t="70550" x="3244850" y="2349500"/>
          <p14:tracePt t="70568" x="3206750" y="2355850"/>
          <p14:tracePt t="70586" x="3168650" y="2362200"/>
          <p14:tracePt t="70601" x="3124200" y="2374900"/>
          <p14:tracePt t="70619" x="3098800" y="2381250"/>
          <p14:tracePt t="70634" x="3073400" y="2393950"/>
          <p14:tracePt t="70651" x="3054350" y="2400300"/>
          <p14:tracePt t="70670" x="3022600" y="2413000"/>
          <p14:tracePt t="70686" x="2997200" y="2419350"/>
          <p14:tracePt t="70702" x="2965450" y="2425700"/>
          <p14:tracePt t="70719" x="2921000" y="2432050"/>
          <p14:tracePt t="70719" x="2895600" y="2438400"/>
          <p14:tracePt t="70737" x="2870200" y="2438400"/>
          <p14:tracePt t="70751" x="2787650" y="2438400"/>
          <p14:tracePt t="70769" x="2724150" y="2438400"/>
          <p14:tracePt t="70785" x="2667000" y="2438400"/>
          <p14:tracePt t="70801" x="2609850" y="2432050"/>
          <p14:tracePt t="70818" x="2552700" y="2432050"/>
          <p14:tracePt t="70834" x="2495550" y="2425700"/>
          <p14:tracePt t="70834" x="2470150" y="2419350"/>
          <p14:tracePt t="70853" x="2419350" y="2406650"/>
          <p14:tracePt t="70868" x="2374900" y="2381250"/>
          <p14:tracePt t="70885" x="2343150" y="2343150"/>
          <p14:tracePt t="70901" x="2305050" y="2279650"/>
          <p14:tracePt t="70920" x="2286000" y="2241550"/>
          <p14:tracePt t="70935" x="2279650" y="2209800"/>
          <p14:tracePt t="70952" x="2286000" y="2171700"/>
          <p14:tracePt t="70968" x="2311400" y="2108200"/>
          <p14:tracePt t="70985" x="2349500" y="2057400"/>
          <p14:tracePt t="71002" x="2400300" y="2012950"/>
          <p14:tracePt t="71018" x="2495550" y="1943100"/>
          <p14:tracePt t="71037" x="2578100" y="1898650"/>
          <p14:tracePt t="71053" x="2679700" y="1860550"/>
          <p14:tracePt t="71069" x="2800350" y="1822450"/>
          <p14:tracePt t="71087" x="2927350" y="1803400"/>
          <p14:tracePt t="71102" x="3041650" y="1803400"/>
          <p14:tracePt t="71102" x="3098800" y="1803400"/>
          <p14:tracePt t="71121" x="3206750" y="1835150"/>
          <p14:tracePt t="71137" x="3302000" y="1873250"/>
          <p14:tracePt t="71137" x="3340100" y="1898650"/>
          <p14:tracePt t="71158" x="3371850" y="1924050"/>
          <p14:tracePt t="71168" x="3422650" y="1974850"/>
          <p14:tracePt t="71186" x="3448050" y="2025650"/>
          <p14:tracePt t="71202" x="3429000" y="2108200"/>
          <p14:tracePt t="71219" x="3390900" y="2152650"/>
          <p14:tracePt t="71236" x="3327400" y="2197100"/>
          <p14:tracePt t="71252" x="3257550" y="2235200"/>
          <p14:tracePt t="71269" x="3143250" y="2286000"/>
          <p14:tracePt t="71286" x="3067050" y="2305050"/>
          <p14:tracePt t="71303" x="3003550" y="2324100"/>
          <p14:tracePt t="71319" x="2921000" y="2343150"/>
          <p14:tracePt t="71337" x="2882900" y="2355850"/>
          <p14:tracePt t="71353" x="2876550" y="2362200"/>
          <p14:tracePt t="71370" x="2857500" y="2368550"/>
          <p14:tracePt t="71370" x="2851150" y="2368550"/>
          <p14:tracePt t="71387" x="2851150" y="2362200"/>
          <p14:tracePt t="71412" x="2863850" y="2362200"/>
          <p14:tracePt t="71421" x="2870200" y="2355850"/>
          <p14:tracePt t="71421" x="2876550" y="2355850"/>
          <p14:tracePt t="71438" x="2889250" y="2355850"/>
          <p14:tracePt t="71438" x="2908300" y="2355850"/>
          <p14:tracePt t="71454" x="2921000" y="2349500"/>
          <p14:tracePt t="71454" x="2940050" y="2355850"/>
          <p14:tracePt t="71454" x="2959100" y="2355850"/>
          <p14:tracePt t="71473" x="2984500" y="2355850"/>
          <p14:tracePt t="71486" x="3003550" y="2355850"/>
          <p14:tracePt t="71486" x="3048000" y="2355850"/>
          <p14:tracePt t="71505" x="3073400" y="2355850"/>
          <p14:tracePt t="71505" x="3092450" y="2355850"/>
          <p14:tracePt t="71521" x="3117850" y="2355850"/>
          <p14:tracePt t="71521" x="3143250" y="2362200"/>
          <p14:tracePt t="71538" x="3168650" y="2362200"/>
          <p14:tracePt t="71538" x="3194050" y="2368550"/>
          <p14:tracePt t="71538" x="3213100" y="2374900"/>
          <p14:tracePt t="71557" x="3238500" y="2387600"/>
          <p14:tracePt t="71570" x="3263900" y="2393950"/>
          <p14:tracePt t="71570" x="3308350" y="2406650"/>
          <p14:tracePt t="71589" x="3327400" y="2413000"/>
          <p14:tracePt t="71589" x="3352800" y="2419350"/>
          <p14:tracePt t="71605" x="3365500" y="2419350"/>
          <p14:tracePt t="71605" x="3384550" y="2425700"/>
          <p14:tracePt t="71621" x="3397250" y="2425700"/>
          <p14:tracePt t="71621" x="3429000" y="2425700"/>
          <p14:tracePt t="71638" x="3441700" y="2425700"/>
          <p14:tracePt t="71638" x="3454400" y="2419350"/>
          <p14:tracePt t="71656" x="3467100" y="2419350"/>
          <p14:tracePt t="71656" x="3479800" y="2413000"/>
          <p14:tracePt t="71671" x="3492500" y="2400300"/>
          <p14:tracePt t="71671" x="3505200" y="2393950"/>
          <p14:tracePt t="71689" x="3517900" y="2387600"/>
          <p14:tracePt t="71689" x="3549650" y="2381250"/>
          <p14:tracePt t="71705" x="3562350" y="2374900"/>
          <p14:tracePt t="71705" x="3575050" y="2374900"/>
          <p14:tracePt t="71722" x="3594100" y="2368550"/>
          <p14:tracePt t="71722" x="3613150" y="2368550"/>
          <p14:tracePt t="71739" x="3632200" y="2368550"/>
          <p14:tracePt t="71739" x="3657600" y="2362200"/>
          <p14:tracePt t="71739" x="3676650" y="2362200"/>
          <p14:tracePt t="71758" x="3708400" y="2362200"/>
          <p14:tracePt t="71770" x="3740150" y="2362200"/>
          <p14:tracePt t="71770" x="3810000" y="2349500"/>
          <p14:tracePt t="71789" x="3848100" y="2349500"/>
          <p14:tracePt t="71789" x="3892550" y="2343150"/>
          <p14:tracePt t="71806" x="3930650" y="2343150"/>
          <p14:tracePt t="71806" x="3975100" y="2336800"/>
          <p14:tracePt t="71822" x="4025900" y="2330450"/>
          <p14:tracePt t="71822" x="4070350" y="2324100"/>
          <p14:tracePt t="71839" x="4114800" y="2324100"/>
          <p14:tracePt t="71839" x="4159250" y="2317750"/>
          <p14:tracePt t="71839" x="4203700" y="2317750"/>
          <p14:tracePt t="71858" x="4248150" y="2311400"/>
          <p14:tracePt t="71858" x="4292600" y="2311400"/>
          <p14:tracePt t="71873" x="4337050" y="2311400"/>
          <p14:tracePt t="71873" x="4375150" y="2305050"/>
          <p14:tracePt t="71889" x="4413250" y="2305050"/>
          <p14:tracePt t="71889" x="4451350" y="2305050"/>
          <p14:tracePt t="71889" x="4489450" y="2298700"/>
          <p14:tracePt t="71909" x="4527550" y="2298700"/>
          <p14:tracePt t="71921" x="4559300" y="2298700"/>
          <p14:tracePt t="71921" x="4616450" y="2305050"/>
          <p14:tracePt t="71939" x="4641850" y="2305050"/>
          <p14:tracePt t="71939" x="4660900" y="2305050"/>
          <p14:tracePt t="71956" x="4686300" y="2305050"/>
          <p14:tracePt t="71956" x="4705350" y="2311400"/>
          <p14:tracePt t="71973" x="4718050" y="2311400"/>
          <p14:tracePt t="71973" x="4730750" y="2311400"/>
          <p14:tracePt t="71990" x="4743450" y="2317750"/>
          <p14:tracePt t="72005" x="4737100" y="2311400"/>
          <p14:tracePt t="72031" x="4730750" y="2311400"/>
          <p14:tracePt t="72038" x="4718050" y="2311400"/>
          <p14:tracePt t="72038" x="4705350" y="2305050"/>
          <p14:tracePt t="72058" x="4686300" y="2305050"/>
          <p14:tracePt t="72058" x="4673600" y="2298700"/>
          <p14:tracePt t="72073" x="4660900" y="2298700"/>
          <p14:tracePt t="72073" x="4648200" y="2298700"/>
          <p14:tracePt t="72089" x="4641850" y="2298700"/>
          <p14:tracePt t="72089" x="4629150" y="2298700"/>
          <p14:tracePt t="72106" x="4622800" y="2298700"/>
          <p14:tracePt t="72106" x="4616450" y="2298700"/>
          <p14:tracePt t="72106" x="4610100" y="2298700"/>
          <p14:tracePt t="72125" x="4603750" y="2298700"/>
          <p14:tracePt t="72148" x="4597400" y="2305050"/>
          <p14:tracePt t="72172" x="4591050" y="2311400"/>
          <p14:tracePt t="72184" x="4584700" y="2311400"/>
          <p14:tracePt t="72200" x="4578350" y="2311400"/>
          <p14:tracePt t="72216" x="4578350" y="2317750"/>
          <p14:tracePt t="72233" x="4572000" y="2317750"/>
          <p14:tracePt t="72245" x="4565650" y="2317750"/>
          <p14:tracePt t="72255" x="4559300" y="2324100"/>
          <p14:tracePt t="72272" x="4552950" y="2324100"/>
          <p14:tracePt t="72272" x="4546600" y="2324100"/>
          <p14:tracePt t="72290" x="4540250" y="2324100"/>
          <p14:tracePt t="72306" x="4527550" y="2330450"/>
          <p14:tracePt t="72322" x="4514850" y="2336800"/>
          <p14:tracePt t="72339" x="4508500" y="2336800"/>
          <p14:tracePt t="72339" x="4502150" y="2343150"/>
          <p14:tracePt t="72358" x="4495800" y="2343150"/>
          <p14:tracePt t="72358" x="4489450" y="2343150"/>
          <p14:tracePt t="72374" x="4483100" y="2343150"/>
          <p14:tracePt t="72389" x="4476750" y="2343150"/>
          <p14:tracePt t="72406" x="4470400" y="2343150"/>
          <p14:tracePt t="72423" x="4464050" y="2349500"/>
          <p14:tracePt t="72464" x="4464050" y="2355850"/>
          <p14:tracePt t="72492" x="4464050" y="2349500"/>
          <p14:tracePt t="72568" x="4470400" y="2349500"/>
          <p14:tracePt t="72584" x="4470400" y="2343150"/>
          <p14:tracePt t="72596" x="4476750" y="2336800"/>
          <p14:tracePt t="72612" x="4483100" y="2336800"/>
          <p14:tracePt t="72628" x="4495800" y="2336800"/>
          <p14:tracePt t="72644" x="4502150" y="2336800"/>
          <p14:tracePt t="72644" x="4508500" y="2336800"/>
          <p14:tracePt t="72658" x="4514850" y="2336800"/>
          <p14:tracePt t="72673" x="4521200" y="2330450"/>
          <p14:tracePt t="72673" x="4527550" y="2330450"/>
          <p14:tracePt t="72691" x="4533900" y="2330450"/>
          <p14:tracePt t="72707" x="4540250" y="2330450"/>
          <p14:tracePt t="72724" x="4546600" y="2324100"/>
          <p14:tracePt t="72740" x="4546600" y="2317750"/>
          <p14:tracePt t="72757" x="4540250" y="2311400"/>
          <p14:tracePt t="72774" x="4533900" y="2311400"/>
          <p14:tracePt t="72791" x="4527550" y="2311400"/>
          <p14:tracePt t="72791" x="4514850" y="2305050"/>
          <p14:tracePt t="72809" x="4508500" y="2305050"/>
          <p14:tracePt t="72809" x="4502150" y="2305050"/>
          <p14:tracePt t="72825" x="4495800" y="2305050"/>
          <p14:tracePt t="72841" x="4489450" y="2305050"/>
          <p14:tracePt t="72841" x="4483100" y="2305050"/>
          <p14:tracePt t="72841" x="4476750" y="2311400"/>
          <p14:tracePt t="72861" x="4464050" y="2311400"/>
          <p14:tracePt t="72884" x="4457700" y="2311400"/>
          <p14:tracePt t="72896" x="4451350" y="2317750"/>
          <p14:tracePt t="72912" x="4445000" y="2317750"/>
          <p14:tracePt t="72928" x="4451350" y="2324100"/>
          <p14:tracePt t="72988" x="4457700" y="2324100"/>
          <p14:tracePt t="73004" x="4464050" y="2324100"/>
          <p14:tracePt t="73016" x="4470400" y="2324100"/>
          <p14:tracePt t="73032" x="4476750" y="2324100"/>
          <p14:tracePt t="73049" x="4470400" y="2317750"/>
          <p14:tracePt t="73108" x="4464050" y="2317750"/>
          <p14:tracePt t="73124" x="4457700" y="2311400"/>
          <p14:tracePt t="73136" x="4451350" y="2311400"/>
          <p14:tracePt t="73153" x="4445000" y="2311400"/>
          <p14:tracePt t="73168" x="4438650" y="2305050"/>
          <p14:tracePt t="73184" x="4432300" y="2305050"/>
          <p14:tracePt t="73196" x="4425950" y="2305050"/>
          <p14:tracePt t="73228" x="4419600" y="2305050"/>
          <p14:tracePt t="73244" x="4413250" y="2305050"/>
          <p14:tracePt t="73264" x="4406900" y="2298700"/>
          <p14:tracePt t="73304" x="4400550" y="2292350"/>
          <p14:tracePt t="73356" x="4400550" y="2286000"/>
          <p14:tracePt t="73376" x="4406900" y="2279650"/>
          <p14:tracePt t="73392" x="4406900" y="2273300"/>
          <p14:tracePt t="73409" x="4413250" y="2266950"/>
          <p14:tracePt t="73424" x="4419600" y="2266950"/>
          <p14:tracePt t="73436" x="4425950" y="2260600"/>
          <p14:tracePt t="73460" x="4425950" y="2266950"/>
          <p14:tracePt t="73504" x="4425950" y="2273300"/>
          <p14:tracePt t="73528" x="4419600" y="2279650"/>
          <p14:tracePt t="73557" x="4425950" y="2279650"/>
          <p14:tracePt t="73616" x="4432300" y="2279650"/>
          <p14:tracePt t="73632" x="4438650" y="2279650"/>
          <p14:tracePt t="73649" x="4445000" y="2279650"/>
          <p14:tracePt t="73664" x="4451350" y="2279650"/>
          <p14:tracePt t="73676" x="4457700" y="2279650"/>
          <p14:tracePt t="73692" x="4464050" y="2279650"/>
          <p14:tracePt t="73708" x="4470400" y="2279650"/>
          <p14:tracePt t="73724" x="4476750" y="2273300"/>
          <p14:tracePt t="73736" x="4483100" y="2273300"/>
          <p14:tracePt t="73752" x="4489450" y="2266950"/>
          <p14:tracePt t="73768" x="4502150" y="2260600"/>
          <p14:tracePt t="73785" x="4502150" y="2254250"/>
          <p14:tracePt t="73794" x="4508500" y="2254250"/>
          <p14:tracePt t="73794" x="4521200" y="2247900"/>
          <p14:tracePt t="73813" x="4527550" y="2247900"/>
          <p14:tracePt t="73813" x="4533900" y="2247900"/>
          <p14:tracePt t="73829" x="4540250" y="2247900"/>
          <p14:tracePt t="73829" x="4552950" y="2247900"/>
          <p14:tracePt t="73845" x="4559300" y="2247900"/>
          <p14:tracePt t="73845" x="4565650" y="2247900"/>
          <p14:tracePt t="73862" x="4578350" y="2247900"/>
          <p14:tracePt t="73862" x="4584700" y="2247900"/>
          <p14:tracePt t="73862" x="4597400" y="2247900"/>
          <p14:tracePt t="73881" x="4610100" y="2247900"/>
          <p14:tracePt t="73894" x="4616450" y="2247900"/>
          <p14:tracePt t="73894" x="4635500" y="2254250"/>
          <p14:tracePt t="73913" x="4648200" y="2254250"/>
          <p14:tracePt t="73913" x="4654550" y="2260600"/>
          <p14:tracePt t="73929" x="4660900" y="2260600"/>
          <p14:tracePt t="73929" x="4673600" y="2260600"/>
          <p14:tracePt t="73946" x="4679950" y="2266950"/>
          <p14:tracePt t="73946" x="4686300" y="2266950"/>
          <p14:tracePt t="73962" x="4686300" y="2273300"/>
          <p14:tracePt t="73962" x="4699000" y="2279650"/>
          <p14:tracePt t="73979" x="4705350" y="2286000"/>
          <p14:tracePt t="73994" x="4711700" y="2292350"/>
          <p14:tracePt t="74011" x="4718050" y="2298700"/>
          <p14:tracePt t="74028" x="4718050" y="2305050"/>
          <p14:tracePt t="74028" x="4724400" y="2311400"/>
          <p14:tracePt t="74046" x="4724400" y="2317750"/>
          <p14:tracePt t="74061" x="4718050" y="2324100"/>
          <p14:tracePt t="74080" x="4718050" y="2330450"/>
          <p14:tracePt t="74080" x="4718050" y="2336800"/>
          <p14:tracePt t="74097" x="4711700" y="2343150"/>
          <p14:tracePt t="74112" x="4711700" y="2349500"/>
          <p14:tracePt t="74128" x="4718050" y="2349500"/>
          <p14:tracePt t="74154" x="4730750" y="2355850"/>
          <p14:tracePt t="74165" x="4737100" y="2362200"/>
          <p14:tracePt t="74181" x="4743450" y="2362200"/>
          <p14:tracePt t="74181" x="4749800" y="2362200"/>
          <p14:tracePt t="74197" x="4756150" y="2368550"/>
          <p14:tracePt t="74197" x="4762500" y="2368550"/>
          <p14:tracePt t="74214" x="4768850" y="2368550"/>
          <p14:tracePt t="74214" x="4775200" y="2368550"/>
          <p14:tracePt t="74230" x="4781550" y="2368550"/>
          <p14:tracePt t="74230" x="4787900" y="2368550"/>
          <p14:tracePt t="74247" x="4800600" y="2368550"/>
          <p14:tracePt t="74247" x="4806950" y="2368550"/>
          <p14:tracePt t="74247" x="4813300" y="2362200"/>
          <p14:tracePt t="74265" x="4819650" y="2362200"/>
          <p14:tracePt t="74265" x="4826000" y="2362200"/>
          <p14:tracePt t="74280" x="4838700" y="2362200"/>
          <p14:tracePt t="74280" x="4845050" y="2362200"/>
          <p14:tracePt t="74297" x="4851400" y="2355850"/>
          <p14:tracePt t="74297" x="4864100" y="2355850"/>
          <p14:tracePt t="74313" x="4870450" y="2349500"/>
          <p14:tracePt t="74313" x="4883150" y="2349500"/>
          <p14:tracePt t="74331" x="4895850" y="2343150"/>
          <p14:tracePt t="74331" x="4914900" y="2336800"/>
          <p14:tracePt t="74348" x="4927600" y="2336800"/>
          <p14:tracePt t="74348" x="4940300" y="2330450"/>
          <p14:tracePt t="74364" x="4953000" y="2330450"/>
          <p14:tracePt t="74364" x="4965700" y="2324100"/>
          <p14:tracePt t="74380" x="4984750" y="2324100"/>
          <p14:tracePt t="74380" x="5016500" y="2317750"/>
          <p14:tracePt t="74397" x="5029200" y="2317750"/>
          <p14:tracePt t="74397" x="5048250" y="2311400"/>
          <p14:tracePt t="74417" x="5067300" y="2305050"/>
          <p14:tracePt t="74417" x="5086350" y="2305050"/>
          <p14:tracePt t="74430" x="5105400" y="2298700"/>
          <p14:tracePt t="74430" x="5124450" y="2292350"/>
          <p14:tracePt t="74447" x="5149850" y="2286000"/>
          <p14:tracePt t="74447" x="5194300" y="2273300"/>
          <p14:tracePt t="74465" x="5219700" y="2266950"/>
          <p14:tracePt t="74465" x="5245100" y="2260600"/>
          <p14:tracePt t="74481" x="5270500" y="2260600"/>
          <p14:tracePt t="74481" x="5295900" y="2254250"/>
          <p14:tracePt t="74498" x="5321300" y="2247900"/>
          <p14:tracePt t="74498" x="5346700" y="2247900"/>
          <p14:tracePt t="74514" x="5372100" y="2241550"/>
          <p14:tracePt t="74514" x="5429250" y="2235200"/>
          <p14:tracePt t="74534" x="5454650" y="2235200"/>
          <p14:tracePt t="74546" x="5486400" y="2228850"/>
          <p14:tracePt t="74546" x="5549900" y="2228850"/>
          <p14:tracePt t="74565" x="5581650" y="2222500"/>
          <p14:tracePt t="74565" x="5613400" y="2222500"/>
          <p14:tracePt t="74581" x="5645150" y="2222500"/>
          <p14:tracePt t="74581" x="5683250" y="2216150"/>
          <p14:tracePt t="74598" x="5715000" y="2216150"/>
          <p14:tracePt t="74598" x="5753100" y="2216150"/>
          <p14:tracePt t="74614" x="5791200" y="2209800"/>
          <p14:tracePt t="74614" x="5829300" y="2209800"/>
          <p14:tracePt t="74614" x="5861050" y="2209800"/>
          <p14:tracePt t="74633" x="5899150" y="2209800"/>
          <p14:tracePt t="74633" x="5937250" y="2216150"/>
          <p14:tracePt t="74648" x="5975350" y="2216150"/>
          <p14:tracePt t="74648" x="6007100" y="2216150"/>
          <p14:tracePt t="74665" x="6045200" y="2216150"/>
          <p14:tracePt t="74665" x="6076950" y="2222500"/>
          <p14:tracePt t="74682" x="6108700" y="2222500"/>
          <p14:tracePt t="74682" x="6172200" y="2228850"/>
          <p14:tracePt t="74699" x="6203950" y="2228850"/>
          <p14:tracePt t="74699" x="6235700" y="2228850"/>
          <p14:tracePt t="74715" x="6267450" y="2228850"/>
          <p14:tracePt t="74715" x="6292850" y="2235200"/>
          <p14:tracePt t="74732" x="6318250" y="2235200"/>
          <p14:tracePt t="74732" x="6343650" y="2241550"/>
          <p14:tracePt t="74748" x="6369050" y="2241550"/>
          <p14:tracePt t="74748" x="6413500" y="2247900"/>
          <p14:tracePt t="74765" x="6432550" y="2254250"/>
          <p14:tracePt t="74765" x="6457950" y="2260600"/>
          <p14:tracePt t="74782" x="6470650" y="2260600"/>
          <p14:tracePt t="74782" x="6489700" y="2266950"/>
          <p14:tracePt t="74799" x="6508750" y="2273300"/>
          <p14:tracePt t="74799" x="6521450" y="2279650"/>
          <p14:tracePt t="74799" x="6527800" y="2286000"/>
          <p14:tracePt t="74817" x="6540500" y="2292350"/>
          <p14:tracePt t="74830" x="6546850" y="2292350"/>
          <p14:tracePt t="74830" x="6559550" y="2305050"/>
          <p14:tracePt t="74849" x="6565900" y="2311400"/>
          <p14:tracePt t="74865" x="6572250" y="2317750"/>
          <p14:tracePt t="74880" x="6559550" y="2317750"/>
          <p14:tracePt t="74932" x="6546850" y="2317750"/>
          <p14:tracePt t="74944" x="6540500" y="2317750"/>
          <p14:tracePt t="74953" x="6527800" y="2317750"/>
          <p14:tracePt t="74964" x="6515100" y="2317750"/>
          <p14:tracePt t="74964" x="6496050" y="2324100"/>
          <p14:tracePt t="74982" x="6464300" y="2324100"/>
          <p14:tracePt t="74982" x="6394450" y="2343150"/>
          <p14:tracePt t="74999" x="6343650" y="2349500"/>
          <p14:tracePt t="74999" x="6286500" y="2362200"/>
          <p14:tracePt t="75016" x="6223000" y="2374900"/>
          <p14:tracePt t="75016" x="6146800" y="2393950"/>
          <p14:tracePt t="75034" x="6057900" y="2413000"/>
          <p14:tracePt t="75034" x="5969000" y="2432050"/>
          <p14:tracePt t="75049" x="5867400" y="2451100"/>
          <p14:tracePt t="75049" x="5638800" y="2495550"/>
          <p14:tracePt t="75066" x="5518150" y="2514600"/>
          <p14:tracePt t="75066" x="5391150" y="2540000"/>
          <p14:tracePt t="75084" x="5257800" y="2565400"/>
          <p14:tracePt t="75084" x="5124450" y="2584450"/>
          <p14:tracePt t="75099" x="4978400" y="2609850"/>
          <p14:tracePt t="75099" x="4838700" y="2635250"/>
          <p14:tracePt t="75117" x="4546600" y="2679700"/>
          <p14:tracePt t="75117" x="4394200" y="2698750"/>
          <p14:tracePt t="75133" x="4248150" y="2717800"/>
          <p14:tracePt t="75133" x="4102100" y="2736850"/>
          <p14:tracePt t="75150" x="3956050" y="2749550"/>
          <p14:tracePt t="75150" x="3810000" y="2762250"/>
          <p14:tracePt t="75166" x="3670300" y="2774950"/>
          <p14:tracePt t="75166" x="3530600" y="2781300"/>
          <p14:tracePt t="75166" x="3390900" y="2794000"/>
          <p14:tracePt t="75185" x="3257550" y="2806700"/>
          <p14:tracePt t="75198" x="3124200" y="2813050"/>
          <p14:tracePt t="75198" x="2870200" y="2838450"/>
          <p14:tracePt t="75217" x="2749550" y="2851150"/>
          <p14:tracePt t="75217" x="2635250" y="2863850"/>
          <p14:tracePt t="75234" x="2520950" y="2870200"/>
          <p14:tracePt t="75234" x="2419350" y="2882900"/>
          <p14:tracePt t="75250" x="2317750" y="2889250"/>
          <p14:tracePt t="75250" x="2228850" y="2895600"/>
          <p14:tracePt t="75266" x="2146300" y="2908300"/>
          <p14:tracePt t="75266" x="2063750" y="2914650"/>
          <p14:tracePt t="75266" x="1987550" y="2927350"/>
          <p14:tracePt t="75285" x="1917700" y="2940050"/>
          <p14:tracePt t="75285" x="1847850" y="2946400"/>
          <p14:tracePt t="75300" x="1784350" y="2959100"/>
          <p14:tracePt t="75300" x="1733550" y="2965450"/>
          <p14:tracePt t="75317" x="1682750" y="2971800"/>
          <p14:tracePt t="75317" x="1638300" y="2978150"/>
          <p14:tracePt t="75333" x="1593850" y="2984500"/>
          <p14:tracePt t="75333" x="1562100" y="2984500"/>
          <p14:tracePt t="75350" x="1536700" y="2990850"/>
          <p14:tracePt t="75350" x="1492250" y="2997200"/>
          <p14:tracePt t="75367" x="1473200" y="2997200"/>
          <p14:tracePt t="75367" x="1460500" y="2997200"/>
          <p14:tracePt t="75384" x="1454150" y="2997200"/>
          <p14:tracePt t="75384" x="1441450" y="2997200"/>
          <p14:tracePt t="75400" x="1435100" y="2997200"/>
          <p14:tracePt t="75400" x="1428750" y="2997200"/>
          <p14:tracePt t="75419" x="1422400" y="2990850"/>
          <p14:tracePt t="75433" x="1428750" y="2990850"/>
          <p14:tracePt t="75457" x="1435100" y="2984500"/>
          <p14:tracePt t="75472" x="1441450" y="2971800"/>
          <p14:tracePt t="75500" x="1441450" y="2965450"/>
          <p14:tracePt t="75516" x="1441450" y="2959100"/>
          <p14:tracePt t="75524" x="1447800" y="2952750"/>
          <p14:tracePt t="75533" x="1447800" y="2946400"/>
          <p14:tracePt t="75550" x="1447800" y="2940050"/>
          <p14:tracePt t="75566" x="1454150" y="2933700"/>
          <p14:tracePt t="75585" x="1466850" y="2933700"/>
          <p14:tracePt t="75599" x="1473200" y="2933700"/>
          <p14:tracePt t="75599" x="1479550" y="2933700"/>
          <p14:tracePt t="75618" x="1485900" y="2933700"/>
          <p14:tracePt t="75618" x="1492250" y="2933700"/>
          <p14:tracePt t="75634" x="1504950" y="2940050"/>
          <p14:tracePt t="75634" x="1517650" y="2940050"/>
          <p14:tracePt t="75634" x="1530350" y="2940050"/>
          <p14:tracePt t="75634" x="1549400" y="2940050"/>
          <p14:tracePt t="75658" x="1562100" y="2940050"/>
          <p14:tracePt t="75667" x="1581150" y="2946400"/>
          <p14:tracePt t="75667" x="1606550" y="2946400"/>
          <p14:tracePt t="75685" x="1625600" y="2946400"/>
          <p14:tracePt t="75685" x="1644650" y="2952750"/>
          <p14:tracePt t="75701" x="1663700" y="2952750"/>
          <p14:tracePt t="75701" x="1708150" y="2965450"/>
          <p14:tracePt t="75718" x="1733550" y="2965450"/>
          <p14:tracePt t="75718" x="1758950" y="2971800"/>
          <p14:tracePt t="75735" x="1778000" y="2971800"/>
          <p14:tracePt t="75735" x="1803400" y="2978150"/>
          <p14:tracePt t="75752" x="1828800" y="2978150"/>
          <p14:tracePt t="75752" x="1854200" y="2978150"/>
          <p14:tracePt t="75769" x="1879600" y="2971800"/>
          <p14:tracePt t="75769" x="1924050" y="2965450"/>
          <p14:tracePt t="75786" x="1949450" y="2965450"/>
          <p14:tracePt t="75786" x="1974850" y="2959100"/>
          <p14:tracePt t="75802" x="2000250" y="2952750"/>
          <p14:tracePt t="75802" x="2025650" y="2946400"/>
          <p14:tracePt t="75818" x="2057400" y="2946400"/>
          <p14:tracePt t="75836" x="2387600" y="2952750"/>
          <p14:tracePt t="75899" x="2425700" y="2952750"/>
          <p14:tracePt t="75907" x="2463800" y="2959100"/>
          <p14:tracePt t="75917" x="2540000" y="2965450"/>
          <p14:tracePt t="75934" x="2622550" y="2965450"/>
          <p14:tracePt t="75934" x="2660650" y="2965450"/>
          <p14:tracePt t="75953" x="2736850" y="2965450"/>
          <p14:tracePt t="75968" x="2813050" y="2965450"/>
          <p14:tracePt t="75985" x="2889250" y="2965450"/>
          <p14:tracePt t="76001" x="2990850" y="2965450"/>
          <p14:tracePt t="76018" x="3054350" y="2965450"/>
          <p14:tracePt t="76035" x="3111500" y="2965450"/>
          <p14:tracePt t="76051" x="3162300" y="2971800"/>
          <p14:tracePt t="76068" x="3225800" y="2965450"/>
          <p14:tracePt t="76086" x="3263900" y="2965450"/>
          <p14:tracePt t="76102" x="3295650" y="2965450"/>
          <p14:tracePt t="76118" x="3314700" y="2959100"/>
          <p14:tracePt t="76118" x="3327400" y="2959100"/>
          <p14:tracePt t="76137" x="3333750" y="2959100"/>
          <p14:tracePt t="76152" x="3340100" y="2952750"/>
          <p14:tracePt t="76169" x="3346450" y="2959100"/>
          <p14:tracePt t="76245" x="3340100" y="2965450"/>
          <p14:tracePt t="76265" x="3346450" y="2965450"/>
          <p14:tracePt t="76325" x="3359150" y="2971800"/>
          <p14:tracePt t="76348" x="3365500" y="2978150"/>
          <p14:tracePt t="76377" x="3371850" y="2978150"/>
          <p14:tracePt t="76401" x="3378200" y="2978150"/>
          <p14:tracePt t="76425" x="3384550" y="2984500"/>
          <p14:tracePt t="76444" x="3384550" y="2990850"/>
          <p14:tracePt t="76461" x="3390900" y="2997200"/>
          <p14:tracePt t="76476" x="3384550" y="2990850"/>
          <p14:tracePt t="76573" x="3378200" y="2990850"/>
          <p14:tracePt t="76589" x="3371850" y="2984500"/>
          <p14:tracePt t="76616" x="3365500" y="2978150"/>
          <p14:tracePt t="76632" x="3359150" y="2978150"/>
          <p14:tracePt t="76657" x="3359150" y="2984500"/>
          <p14:tracePt t="76676" x="3359150" y="2990850"/>
          <p14:tracePt t="76685" x="3359150" y="3003550"/>
          <p14:tracePt t="76700" x="3352800" y="3009900"/>
          <p14:tracePt t="76709" x="3346450" y="3016250"/>
          <p14:tracePt t="76720" x="3340100" y="3022600"/>
          <p14:tracePt t="76720" x="3321050" y="3041650"/>
          <p14:tracePt t="76738" x="3308350" y="3054350"/>
          <p14:tracePt t="76738" x="3295650" y="3073400"/>
          <p14:tracePt t="76755" x="3282950" y="3086100"/>
          <p14:tracePt t="76755" x="3270250" y="3105150"/>
          <p14:tracePt t="76771" x="3257550" y="3130550"/>
          <p14:tracePt t="76771" x="3244850" y="3149600"/>
          <p14:tracePt t="76788" x="3232150" y="3181350"/>
          <p14:tracePt t="76788" x="3206750" y="3251200"/>
          <p14:tracePt t="76806" x="3194050" y="3289300"/>
          <p14:tracePt t="76806" x="3181350" y="3333750"/>
          <p14:tracePt t="76822" x="3168650" y="3384550"/>
          <p14:tracePt t="76822" x="3155950" y="3435350"/>
          <p14:tracePt t="76838" x="3136900" y="3492500"/>
          <p14:tracePt t="76838" x="3124200" y="3549650"/>
          <p14:tracePt t="76838" x="3105150" y="3606800"/>
          <p14:tracePt t="76858" x="3086100" y="3663950"/>
          <p14:tracePt t="76870" x="3067050" y="3727450"/>
          <p14:tracePt t="76870" x="3028950" y="3854450"/>
          <p14:tracePt t="76889" x="3009900" y="3917950"/>
          <p14:tracePt t="76889" x="2984500" y="3987800"/>
          <p14:tracePt t="76907" x="2959100" y="4057650"/>
          <p14:tracePt t="76907" x="2933700" y="4127500"/>
          <p14:tracePt t="76922" x="2908300" y="4197350"/>
          <p14:tracePt t="76922" x="2876550" y="4273550"/>
          <p14:tracePt t="76922" x="2844800" y="4343400"/>
          <p14:tracePt t="76941" x="2813050" y="4425950"/>
          <p14:tracePt t="76954" x="2781300" y="4502150"/>
          <p14:tracePt t="76954" x="2717800" y="4667250"/>
          <p14:tracePt t="76973" x="2679700" y="4756150"/>
          <p14:tracePt t="76973" x="2641600" y="4845050"/>
          <p14:tracePt t="76989" x="2609850" y="4927600"/>
          <p14:tracePt t="76989" x="2571750" y="5010150"/>
          <p14:tracePt t="77005" x="2527300" y="5092700"/>
          <p14:tracePt t="77005" x="2482850" y="5168900"/>
          <p14:tracePt t="77022" x="2438400" y="5245100"/>
          <p14:tracePt t="77022" x="2349500" y="5378450"/>
          <p14:tracePt t="77039" x="2298700" y="5441950"/>
          <p14:tracePt t="77039" x="2254250" y="5505450"/>
          <p14:tracePt t="77056" x="2197100" y="5562600"/>
          <p14:tracePt t="77056" x="2146300" y="5619750"/>
          <p14:tracePt t="77074" x="2089150" y="5676900"/>
          <p14:tracePt t="77074" x="2032000" y="5727700"/>
          <p14:tracePt t="77089" x="1968500" y="5784850"/>
          <p14:tracePt t="77089" x="1847850" y="5873750"/>
          <p14:tracePt t="77107" x="1784350" y="5924550"/>
          <p14:tracePt t="77107" x="1727200" y="5969000"/>
          <p14:tracePt t="77123" x="1676400" y="6007100"/>
          <p14:tracePt t="77123" x="1619250" y="6045200"/>
          <p14:tracePt t="77139" x="1568450" y="6083300"/>
          <p14:tracePt t="77139" x="1473200" y="6146800"/>
          <p14:tracePt t="77159" x="1428750" y="6172200"/>
          <p14:tracePt t="77159" x="1384300" y="6197600"/>
          <p14:tracePt t="77173" x="1339850" y="6223000"/>
          <p14:tracePt t="77173" x="1301750" y="6242050"/>
          <p14:tracePt t="77190" x="1263650" y="6261100"/>
          <p14:tracePt t="77190" x="1225550" y="6280150"/>
          <p14:tracePt t="77207" x="1193800" y="6299200"/>
          <p14:tracePt t="77207" x="1162050" y="6318250"/>
          <p14:tracePt t="77207" x="1136650" y="6330950"/>
          <p14:tracePt t="77225" x="1111250" y="6350000"/>
          <p14:tracePt t="77238" x="1085850" y="6362700"/>
          <p14:tracePt t="77238" x="1066800" y="6381750"/>
          <p14:tracePt t="77258" x="1028700" y="6407150"/>
          <p14:tracePt t="77272" x="1003300" y="6426200"/>
          <p14:tracePt t="77289" x="971550" y="6445250"/>
          <p14:tracePt t="77305" x="946150" y="6470650"/>
          <p14:tracePt t="77322" x="927100" y="6489700"/>
          <p14:tracePt t="78336" x="882650" y="6451600"/>
          <p14:tracePt t="78352" x="920750" y="6407150"/>
          <p14:tracePt t="78364" x="939800" y="6381750"/>
          <p14:tracePt t="78375" x="958850" y="6356350"/>
          <p14:tracePt t="78375" x="984250" y="6330950"/>
          <p14:tracePt t="78393" x="1009650" y="6305550"/>
          <p14:tracePt t="78393" x="1035050" y="6286500"/>
          <p14:tracePt t="78410" x="1066800" y="6267450"/>
          <p14:tracePt t="78410" x="1130300" y="6229350"/>
          <p14:tracePt t="78426" x="1168400" y="6216650"/>
          <p14:tracePt t="78426" x="1200150" y="6197600"/>
          <p14:tracePt t="78443" x="1257300" y="6172200"/>
          <p14:tracePt t="78464" x="1314450" y="6140450"/>
          <p14:tracePt t="78464" x="1371600" y="6102350"/>
          <p14:tracePt t="78477" x="1428750" y="6070600"/>
          <p14:tracePt t="78477" x="1492250" y="6032500"/>
          <p14:tracePt t="78493" x="1555750" y="5994400"/>
          <p14:tracePt t="78493" x="1619250" y="5949950"/>
          <p14:tracePt t="78510" x="1689100" y="5905500"/>
          <p14:tracePt t="78510" x="1746250" y="5867400"/>
          <p14:tracePt t="78530" x="1803400" y="5835650"/>
          <p14:tracePt t="78530" x="1924050" y="5759450"/>
          <p14:tracePt t="78545" x="1981200" y="5727700"/>
          <p14:tracePt t="78545" x="2038350" y="5689600"/>
          <p14:tracePt t="78560" x="2095500" y="5651500"/>
          <p14:tracePt t="78560" x="2146300" y="5619750"/>
          <p14:tracePt t="78578" x="2197100" y="5588000"/>
          <p14:tracePt t="78578" x="2241550" y="5556250"/>
          <p14:tracePt t="78594" x="2286000" y="5518150"/>
          <p14:tracePt t="78594" x="2330450" y="5486400"/>
          <p14:tracePt t="78611" x="2368550" y="5461000"/>
          <p14:tracePt t="78611" x="2406650" y="5435600"/>
          <p14:tracePt t="78611" x="2444750" y="5410200"/>
          <p14:tracePt t="78630" x="2482850" y="5384800"/>
          <p14:tracePt t="78630" x="2514600" y="5359400"/>
          <p14:tracePt t="78644" x="2552700" y="5334000"/>
          <p14:tracePt t="78644" x="2578100" y="5314950"/>
          <p14:tracePt t="78661" x="2609850" y="5295900"/>
          <p14:tracePt t="78661" x="2641600" y="5276850"/>
          <p14:tracePt t="78678" x="2667000" y="5257800"/>
          <p14:tracePt t="78678" x="2692400" y="5238750"/>
          <p14:tracePt t="78695" x="2724150" y="5219700"/>
          <p14:tracePt t="78695" x="2749550" y="5200650"/>
          <p14:tracePt t="78695" x="2768600" y="5187950"/>
          <p14:tracePt t="78713" x="2794000" y="5168900"/>
          <p14:tracePt t="78713" x="2813050" y="5156200"/>
          <p14:tracePt t="78728" x="2832100" y="5137150"/>
          <p14:tracePt t="78728" x="2851150" y="5124450"/>
          <p14:tracePt t="78745" x="2863850" y="5111750"/>
          <p14:tracePt t="78745" x="2876550" y="5105400"/>
          <p14:tracePt t="78762" x="2889250" y="5092700"/>
          <p14:tracePt t="78762" x="2901950" y="5067300"/>
          <p14:tracePt t="78778" x="2914650" y="5060950"/>
          <p14:tracePt t="78778" x="2921000" y="5054600"/>
          <p14:tracePt t="78795" x="2933700" y="5041900"/>
          <p14:tracePt t="78795" x="2940050" y="5035550"/>
          <p14:tracePt t="78811" x="2946400" y="5029200"/>
          <p14:tracePt t="78811" x="2959100" y="5022850"/>
          <p14:tracePt t="78828" x="2965450" y="5016500"/>
          <p14:tracePt t="78828" x="2984500" y="5003800"/>
          <p14:tracePt t="78845" x="2990850" y="4997450"/>
          <p14:tracePt t="78845" x="2997200" y="4991100"/>
          <p14:tracePt t="78862" x="3009900" y="4978400"/>
          <p14:tracePt t="78862" x="3016250" y="4972050"/>
          <p14:tracePt t="78878" x="3022600" y="4965700"/>
          <p14:tracePt t="78878" x="3028950" y="4959350"/>
          <p14:tracePt t="78878" x="3041650" y="4953000"/>
          <p14:tracePt t="78898" x="3048000" y="4946650"/>
          <p14:tracePt t="78910" x="3054350" y="4940300"/>
          <p14:tracePt t="78910" x="3073400" y="4940300"/>
          <p14:tracePt t="78929" x="3079750" y="4940300"/>
          <p14:tracePt t="78929" x="3086100" y="4940300"/>
          <p14:tracePt t="78945" x="3098800" y="4933950"/>
          <p14:tracePt t="78945" x="3105150" y="4940300"/>
          <p14:tracePt t="78962" x="3111500" y="4933950"/>
          <p14:tracePt t="78962" x="3117850" y="4933950"/>
          <p14:tracePt t="78962" x="3124200" y="4933950"/>
          <p14:tracePt t="78981" x="3130550" y="4933950"/>
          <p14:tracePt t="79004" x="3136900" y="4933950"/>
          <p14:tracePt t="79016" x="3143250" y="4940300"/>
          <p14:tracePt t="79034" x="3136900" y="4940300"/>
          <p14:tracePt t="79073" x="3130550" y="4940300"/>
          <p14:tracePt t="79100" x="3117850" y="4946650"/>
          <p14:tracePt t="79117" x="3105150" y="4946650"/>
          <p14:tracePt t="79136" x="3098800" y="4953000"/>
          <p14:tracePt t="79144" x="3092450" y="4953000"/>
          <p14:tracePt t="79160" x="3086100" y="4953000"/>
          <p14:tracePt t="79168" x="3079750" y="4959350"/>
          <p14:tracePt t="79185" x="3067050" y="4965700"/>
          <p14:tracePt t="79197" x="3060700" y="4959350"/>
          <p14:tracePt t="79237" x="3060700" y="4965700"/>
          <p14:tracePt t="79264" x="3067050" y="4972050"/>
          <p14:tracePt t="79296" x="3073400" y="4965700"/>
          <p14:tracePt t="79316" x="3079750" y="4959350"/>
          <p14:tracePt t="79333" x="3079750" y="4953000"/>
          <p14:tracePt t="79348" x="3079750" y="4946650"/>
          <p14:tracePt t="79364" x="3086100" y="4940300"/>
          <p14:tracePt t="79377" x="3079750" y="4933950"/>
          <p14:tracePt t="79428" x="3073400" y="4933950"/>
          <p14:tracePt t="79452" x="3067050" y="4933950"/>
          <p14:tracePt t="79476" x="3067050" y="4927600"/>
          <p14:tracePt t="79552" x="3073400" y="4921250"/>
          <p14:tracePt t="79564" x="3079750" y="4921250"/>
          <p14:tracePt t="79580" x="3086100" y="4921250"/>
          <p14:tracePt t="79604" x="3092450" y="4927600"/>
          <p14:tracePt t="79624" x="3092450" y="4921250"/>
          <p14:tracePt t="79664" x="3098800" y="4921250"/>
          <p14:tracePt t="79692" x="3105150" y="4921250"/>
          <p14:tracePt t="79724" x="3111500" y="4927600"/>
          <p14:tracePt t="79752" x="3111500" y="4933950"/>
          <p14:tracePt t="79768" x="3117850" y="4940300"/>
          <p14:tracePt t="79804" x="3111500" y="4940300"/>
          <p14:tracePt t="79908" x="3111500" y="4946650"/>
          <p14:tracePt t="79932" x="3105150" y="4953000"/>
          <p14:tracePt t="79957" x="3098800" y="4953000"/>
          <p14:tracePt t="79977" x="3092450" y="4959350"/>
          <p14:tracePt t="80016" x="3098800" y="4965700"/>
          <p14:tracePt t="80128" x="3098800" y="4959350"/>
          <p14:tracePt t="80149" x="3105150" y="4953000"/>
          <p14:tracePt t="80188" x="3105150" y="4959350"/>
          <p14:tracePt t="80388" x="3105150" y="4965700"/>
          <p14:tracePt t="80436" x="3098800" y="4965700"/>
          <p14:tracePt t="80464" x="3092450" y="4972050"/>
          <p14:tracePt t="80524" x="3086100" y="4978400"/>
          <p14:tracePt t="80780" x="3086100" y="4984750"/>
          <p14:tracePt t="80808" x="3086100" y="4978400"/>
          <p14:tracePt t="80876" x="3092450" y="4978400"/>
          <p14:tracePt t="80945" x="3092450" y="4972050"/>
          <p14:tracePt t="81012" x="3092450" y="4978400"/>
          <p14:tracePt t="81396" x="3092450" y="4972050"/>
          <p14:tracePt t="81476" x="3092450" y="4965700"/>
          <p14:tracePt t="81704" x="3092450" y="4972050"/>
          <p14:tracePt t="81800" x="3086100" y="4972050"/>
          <p14:tracePt t="81868" x="3086100" y="4978400"/>
          <p14:tracePt t="81948" x="3079750" y="4978400"/>
          <p14:tracePt t="81980" x="3073400" y="4984750"/>
          <p14:tracePt t="82008" x="3067050" y="4984750"/>
          <p14:tracePt t="82041" x="3060700" y="4991100"/>
          <p14:tracePt t="82084" x="3054350" y="4991100"/>
          <p14:tracePt t="82116" x="3048000" y="4997450"/>
          <p14:tracePt t="82128" x="3041650" y="4997450"/>
          <p14:tracePt t="82144" x="3035300" y="4997450"/>
          <p14:tracePt t="82154" x="3035300" y="5003800"/>
          <p14:tracePt t="82154" x="3028950" y="5003800"/>
          <p14:tracePt t="82172" x="3022600" y="5010150"/>
          <p14:tracePt t="82172" x="3003550" y="5016500"/>
          <p14:tracePt t="82189" x="2997200" y="5016500"/>
          <p14:tracePt t="82189" x="2990850" y="5016500"/>
          <p14:tracePt t="82206" x="2978150" y="5022850"/>
          <p14:tracePt t="82206" x="2971800" y="5022850"/>
          <p14:tracePt t="82222" x="2959100" y="5029200"/>
          <p14:tracePt t="82222" x="2952750" y="5029200"/>
          <p14:tracePt t="82239" x="2940050" y="5035550"/>
          <p14:tracePt t="82239" x="2921000" y="5041900"/>
          <p14:tracePt t="82258" x="2914650" y="5048250"/>
          <p14:tracePt t="82258" x="2908300" y="5048250"/>
          <p14:tracePt t="82273" x="2901950" y="5054600"/>
          <p14:tracePt t="82273" x="2895600" y="5054600"/>
          <p14:tracePt t="82289" x="2889250" y="5060950"/>
          <p14:tracePt t="82289" x="2882900" y="5060950"/>
          <p14:tracePt t="82289" x="2876550" y="5060950"/>
          <p14:tracePt t="82309" x="2870200" y="5060950"/>
          <p14:tracePt t="82321" x="2857500" y="5048250"/>
          <p14:tracePt t="82341" x="2851150" y="5041900"/>
          <p14:tracePt t="82357" x="2844800" y="5035550"/>
          <p14:tracePt t="82357" x="2844800" y="5022850"/>
          <p14:tracePt t="82373" x="2838450" y="5016500"/>
          <p14:tracePt t="82373" x="2832100" y="5010150"/>
          <p14:tracePt t="82390" x="2832100" y="5003800"/>
          <p14:tracePt t="82390" x="2825750" y="4991100"/>
          <p14:tracePt t="82390" x="2819400" y="4978400"/>
          <p14:tracePt t="82410" x="2813050" y="4972050"/>
          <p14:tracePt t="82422" x="2806700" y="4959350"/>
          <p14:tracePt t="82422" x="2794000" y="4933950"/>
          <p14:tracePt t="82440" x="2787650" y="4921250"/>
          <p14:tracePt t="82440" x="2774950" y="4908550"/>
          <p14:tracePt t="82457" x="2768600" y="4895850"/>
          <p14:tracePt t="82457" x="2755900" y="4876800"/>
          <p14:tracePt t="82473" x="2743200" y="4864100"/>
          <p14:tracePt t="82473" x="2711450" y="4826000"/>
          <p14:tracePt t="82490" x="2692400" y="4800600"/>
          <p14:tracePt t="82490" x="2667000" y="4781550"/>
          <p14:tracePt t="82507" x="2647950" y="4756150"/>
          <p14:tracePt t="82507" x="2622550" y="4737100"/>
          <p14:tracePt t="82524" x="2597150" y="4711700"/>
          <p14:tracePt t="82524" x="2571750" y="4686300"/>
          <p14:tracePt t="82540" x="2546350" y="4660900"/>
          <p14:tracePt t="82540" x="2495550" y="4610100"/>
          <p14:tracePt t="82557" x="2470150" y="4578350"/>
          <p14:tracePt t="82557" x="2438400" y="4546600"/>
          <p14:tracePt t="82573" x="2413000" y="4508500"/>
          <p14:tracePt t="82573" x="2387600" y="4470400"/>
          <p14:tracePt t="82590" x="2355850" y="4425950"/>
          <p14:tracePt t="82590" x="2330450" y="4387850"/>
          <p14:tracePt t="82590" x="2305050" y="4349750"/>
          <p14:tracePt t="82609" x="2279650" y="4311650"/>
          <p14:tracePt t="82622" x="2254250" y="4273550"/>
          <p14:tracePt t="82622" x="2216150" y="4203700"/>
          <p14:tracePt t="82641" x="2197100" y="4171950"/>
          <p14:tracePt t="82641" x="2178050" y="4140200"/>
          <p14:tracePt t="82657" x="2165350" y="4108450"/>
          <p14:tracePt t="82657" x="2146300" y="4083050"/>
          <p14:tracePt t="82674" x="2139950" y="4051300"/>
          <p14:tracePt t="82674" x="2127250" y="4025900"/>
          <p14:tracePt t="82674" x="2114550" y="4006850"/>
          <p14:tracePt t="82693" x="2108200" y="3987800"/>
          <p14:tracePt t="82706" x="2095500" y="3968750"/>
          <p14:tracePt t="82706" x="2076450" y="3943350"/>
          <p14:tracePt t="82725" x="2070100" y="3930650"/>
          <p14:tracePt t="82725" x="2063750" y="3924300"/>
          <p14:tracePt t="82741" x="2057400" y="3917950"/>
          <p14:tracePt t="82741" x="2051050" y="3917950"/>
          <p14:tracePt t="82758" x="2044700" y="3911600"/>
          <p14:tracePt t="82773" x="2038350" y="3898900"/>
          <p14:tracePt t="82773" x="2025650" y="3886200"/>
          <p14:tracePt t="82791" x="2019300" y="3879850"/>
          <p14:tracePt t="82791" x="2012950" y="3873500"/>
          <p14:tracePt t="82808" x="2000250" y="3867150"/>
          <p14:tracePt t="82808" x="1993900" y="3860800"/>
          <p14:tracePt t="82824" x="1981200" y="3854450"/>
          <p14:tracePt t="82824" x="1968500" y="3854450"/>
          <p14:tracePt t="82841" x="1949450" y="3854450"/>
          <p14:tracePt t="82841" x="1924050" y="3860800"/>
          <p14:tracePt t="82858" x="1911350" y="3867150"/>
          <p14:tracePt t="82858" x="1898650" y="3873500"/>
          <p14:tracePt t="82875" x="1885950" y="3879850"/>
          <p14:tracePt t="82875" x="1873250" y="3892550"/>
          <p14:tracePt t="82891" x="1866900" y="3905250"/>
          <p14:tracePt t="82891" x="1854200" y="3924300"/>
          <p14:tracePt t="82909" x="1847850" y="3930650"/>
          <p14:tracePt t="82909" x="1847850" y="3943350"/>
          <p14:tracePt t="82925" x="1847850" y="3949700"/>
          <p14:tracePt t="82925" x="1847850" y="3956050"/>
          <p14:tracePt t="82941" x="1847850" y="3962400"/>
          <p14:tracePt t="82941" x="1847850" y="3968750"/>
          <p14:tracePt t="82958" x="1854200" y="3975100"/>
          <p14:tracePt t="82958" x="1860550" y="3981450"/>
          <p14:tracePt t="82958" x="1873250" y="3987800"/>
          <p14:tracePt t="82977" x="1879600" y="3994150"/>
          <p14:tracePt t="82990" x="1892300" y="3994150"/>
          <p14:tracePt t="82990" x="1917700" y="4000500"/>
          <p14:tracePt t="83008" x="1930400" y="4006850"/>
          <p14:tracePt t="83008" x="1943100" y="4006850"/>
          <p14:tracePt t="83025" x="1955800" y="4006850"/>
          <p14:tracePt t="83025" x="1968500" y="4006850"/>
          <p14:tracePt t="83042" x="1981200" y="4006850"/>
          <p14:tracePt t="83042" x="1993900" y="4006850"/>
          <p14:tracePt t="83042" x="2000250" y="4006850"/>
          <p14:tracePt t="83061" x="2012950" y="4006850"/>
          <p14:tracePt t="83074" x="2019300" y="4000500"/>
          <p14:tracePt t="83074" x="2025650" y="4000500"/>
          <p14:tracePt t="83094" x="2032000" y="4006850"/>
          <p14:tracePt t="83107" x="2025650" y="4013200"/>
          <p14:tracePt t="83124" x="2019300" y="4019550"/>
          <p14:tracePt t="83141" x="2012950" y="4019550"/>
          <p14:tracePt t="83141" x="1993900" y="4019550"/>
          <p14:tracePt t="83160" x="1987550" y="4025900"/>
          <p14:tracePt t="83160" x="1981200" y="4025900"/>
          <p14:tracePt t="83176" x="1974850" y="4025900"/>
          <p14:tracePt t="83176" x="1968500" y="4025900"/>
          <p14:tracePt t="83193" x="1962150" y="4025900"/>
          <p14:tracePt t="83193" x="1949450" y="4025900"/>
          <p14:tracePt t="83209" x="1943100" y="4025900"/>
          <p14:tracePt t="83209" x="1936750" y="4025900"/>
          <p14:tracePt t="83226" x="1924050" y="4019550"/>
          <p14:tracePt t="83248" x="1917700" y="4019550"/>
          <p14:tracePt t="83268" x="1924050" y="4013200"/>
          <p14:tracePt t="83285" x="1924050" y="4006850"/>
          <p14:tracePt t="83300" x="1930400" y="4000500"/>
          <p14:tracePt t="83316" x="1936750" y="3994150"/>
          <p14:tracePt t="83328" x="1943100" y="3994150"/>
          <p14:tracePt t="83345" x="1949450" y="3987800"/>
          <p14:tracePt t="83361" x="1955800" y="3987800"/>
          <p14:tracePt t="83384" x="1962150" y="3987800"/>
          <p14:tracePt t="83436" x="1968500" y="3987800"/>
          <p14:tracePt t="83449" x="1974850" y="3994150"/>
          <p14:tracePt t="83464" x="1981200" y="3994150"/>
          <p14:tracePt t="83480" x="1987550" y="4000500"/>
          <p14:tracePt t="83496" x="1993900" y="4006850"/>
          <p14:tracePt t="83509" x="2000250" y="4013200"/>
          <p14:tracePt t="83509" x="2006600" y="4013200"/>
          <p14:tracePt t="83527" x="2012950" y="4019550"/>
          <p14:tracePt t="83527" x="2019300" y="4025900"/>
          <p14:tracePt t="83544" x="2025650" y="4025900"/>
          <p14:tracePt t="83544" x="2038350" y="4032250"/>
          <p14:tracePt t="83560" x="2044700" y="4032250"/>
          <p14:tracePt t="83560" x="2070100" y="4038600"/>
          <p14:tracePt t="83577" x="2082800" y="4038600"/>
          <p14:tracePt t="83577" x="2095500" y="4038600"/>
          <p14:tracePt t="83594" x="2108200" y="4038600"/>
          <p14:tracePt t="83594" x="2127250" y="4038600"/>
          <p14:tracePt t="83610" x="2139950" y="4038600"/>
          <p14:tracePt t="83610" x="2152650" y="4038600"/>
          <p14:tracePt t="83610" x="2165350" y="4038600"/>
          <p14:tracePt t="83629" x="2178050" y="4044950"/>
          <p14:tracePt t="83642" x="2190750" y="4044950"/>
          <p14:tracePt t="83642" x="2216150" y="4044950"/>
          <p14:tracePt t="83661" x="2228850" y="4044950"/>
          <p14:tracePt t="83661" x="2241550" y="4044950"/>
          <p14:tracePt t="83677" x="2254250" y="4044950"/>
          <p14:tracePt t="83677" x="2260600" y="4044950"/>
          <p14:tracePt t="83694" x="2273300" y="4044950"/>
          <p14:tracePt t="83694" x="2286000" y="4038600"/>
          <p14:tracePt t="83694" x="2292350" y="4038600"/>
          <p14:tracePt t="83713" x="2305050" y="4038600"/>
          <p14:tracePt t="83726" x="2317750" y="4038600"/>
          <p14:tracePt t="83726" x="2324100" y="4032250"/>
          <p14:tracePt t="83746" x="2349500" y="4025900"/>
          <p14:tracePt t="83746" x="2362200" y="4025900"/>
          <p14:tracePt t="83761" x="2374900" y="4019550"/>
          <p14:tracePt t="83761" x="2387600" y="4019550"/>
          <p14:tracePt t="83779" x="2406650" y="4013200"/>
          <p14:tracePt t="83779" x="2419350" y="4006850"/>
          <p14:tracePt t="83794" x="2432050" y="4000500"/>
          <p14:tracePt t="83794" x="2463800" y="3994150"/>
          <p14:tracePt t="83811" x="2476500" y="3994150"/>
          <p14:tracePt t="83811" x="2489200" y="3987800"/>
          <p14:tracePt t="83828" x="2501900" y="3987800"/>
          <p14:tracePt t="83828" x="2520950" y="3981450"/>
          <p14:tracePt t="83845" x="2533650" y="3981450"/>
          <p14:tracePt t="83845" x="2552700" y="3975100"/>
          <p14:tracePt t="83861" x="2565400" y="3968750"/>
          <p14:tracePt t="83861" x="2609850" y="3962400"/>
          <p14:tracePt t="83878" x="2628900" y="3962400"/>
          <p14:tracePt t="83878" x="2647950" y="3962400"/>
          <p14:tracePt t="83894" x="2667000" y="3956050"/>
          <p14:tracePt t="83894" x="2692400" y="3956050"/>
          <p14:tracePt t="83912" x="2711450" y="3949700"/>
          <p14:tracePt t="83912" x="2749550" y="3943350"/>
          <p14:tracePt t="83929" x="2774950" y="3943350"/>
          <p14:tracePt t="83929" x="2794000" y="3943350"/>
          <p14:tracePt t="83945" x="2813050" y="3937000"/>
          <p14:tracePt t="83945" x="2832100" y="3937000"/>
          <p14:tracePt t="83962" x="2851150" y="3937000"/>
          <p14:tracePt t="83962" x="2876550" y="3937000"/>
          <p14:tracePt t="83978" x="2895600" y="3937000"/>
          <p14:tracePt t="83978" x="2914650" y="3937000"/>
          <p14:tracePt t="83978" x="2933700" y="3937000"/>
          <p14:tracePt t="83997" x="2952750" y="3937000"/>
          <p14:tracePt t="84011" x="2978150" y="3937000"/>
          <p14:tracePt t="84011" x="3016250" y="3937000"/>
          <p14:tracePt t="84030" x="3028950" y="3943350"/>
          <p14:tracePt t="84030" x="3048000" y="3943350"/>
          <p14:tracePt t="84045" x="3067050" y="3943350"/>
          <p14:tracePt t="84045" x="3086100" y="3943350"/>
          <p14:tracePt t="84062" x="3105150" y="3943350"/>
          <p14:tracePt t="84062" x="3117850" y="3943350"/>
          <p14:tracePt t="84062" x="3136900" y="3943350"/>
          <p14:tracePt t="84082" x="3155950" y="3943350"/>
          <p14:tracePt t="84094" x="3175000" y="3943350"/>
          <p14:tracePt t="84094" x="3206750" y="3949700"/>
          <p14:tracePt t="84112" x="3225800" y="3949700"/>
          <p14:tracePt t="84112" x="3244850" y="3956050"/>
          <p14:tracePt t="84129" x="3263900" y="3962400"/>
          <p14:tracePt t="84129" x="3282950" y="3968750"/>
          <p14:tracePt t="84145" x="3302000" y="3975100"/>
          <p14:tracePt t="84145" x="3314700" y="3981450"/>
          <p14:tracePt t="84162" x="3333750" y="3987800"/>
          <p14:tracePt t="84162" x="3365500" y="4000500"/>
          <p14:tracePt t="84179" x="3384550" y="4006850"/>
          <p14:tracePt t="84179" x="3397250" y="4006850"/>
          <p14:tracePt t="84196" x="3416300" y="4013200"/>
          <p14:tracePt t="84196" x="3429000" y="4019550"/>
          <p14:tracePt t="84212" x="3441700" y="4025900"/>
          <p14:tracePt t="84212" x="3467100" y="4032250"/>
          <p14:tracePt t="84229" x="3479800" y="4032250"/>
          <p14:tracePt t="84229" x="3492500" y="4032250"/>
          <p14:tracePt t="84246" x="3505200" y="4038600"/>
          <p14:tracePt t="84246" x="3517900" y="4038600"/>
          <p14:tracePt t="84262" x="3530600" y="4038600"/>
          <p14:tracePt t="84262" x="3543300" y="4038600"/>
          <p14:tracePt t="84279" x="3556000" y="4038600"/>
          <p14:tracePt t="84279" x="3568700" y="4038600"/>
          <p14:tracePt t="84297" x="3594100" y="4038600"/>
          <p14:tracePt t="84297" x="3600450" y="4038600"/>
          <p14:tracePt t="84313" x="3613150" y="4038600"/>
          <p14:tracePt t="84313" x="3619500" y="4038600"/>
          <p14:tracePt t="84330" x="3625850" y="4038600"/>
          <p14:tracePt t="84330" x="3638550" y="4038600"/>
          <p14:tracePt t="84346" x="3644900" y="4038600"/>
          <p14:tracePt t="84346" x="3651250" y="4038600"/>
          <p14:tracePt t="84346" x="3657600" y="4038600"/>
          <p14:tracePt t="84365" x="3663950" y="4032250"/>
          <p14:tracePt t="84378" x="3670300" y="4032250"/>
          <p14:tracePt t="84378" x="3689350" y="4032250"/>
          <p14:tracePt t="84396" x="3695700" y="4032250"/>
          <p14:tracePt t="84396" x="3708400" y="4025900"/>
          <p14:tracePt t="84413" x="3714750" y="4025900"/>
          <p14:tracePt t="84413" x="3727450" y="4025900"/>
          <p14:tracePt t="84430" x="3733800" y="4025900"/>
          <p14:tracePt t="84430" x="3746500" y="4019550"/>
          <p14:tracePt t="84446" x="3752850" y="4019550"/>
          <p14:tracePt t="84446" x="3765550" y="4019550"/>
          <p14:tracePt t="84446" x="3778250" y="4019550"/>
          <p14:tracePt t="84465" x="3790950" y="4019550"/>
          <p14:tracePt t="84465" x="3803650" y="4019550"/>
          <p14:tracePt t="84479" x="3816350" y="4019550"/>
          <p14:tracePt t="84479" x="3829050" y="4019550"/>
          <p14:tracePt t="84497" x="3841750" y="4019550"/>
          <p14:tracePt t="84497" x="3860800" y="4025900"/>
          <p14:tracePt t="84513" x="3873500" y="4025900"/>
          <p14:tracePt t="84513" x="3905250" y="4032250"/>
          <p14:tracePt t="84533" x="3924300" y="4038600"/>
          <p14:tracePt t="84533" x="3937000" y="4038600"/>
          <p14:tracePt t="84547" x="3956050" y="4044950"/>
          <p14:tracePt t="84547" x="3968750" y="4051300"/>
          <p14:tracePt t="84563" x="3987800" y="4051300"/>
          <p14:tracePt t="84563" x="4006850" y="4051300"/>
          <p14:tracePt t="84581" x="4025900" y="4057650"/>
          <p14:tracePt t="84581" x="4064000" y="4057650"/>
          <p14:tracePt t="84597" x="4089400" y="4057650"/>
          <p14:tracePt t="84597" x="4114800" y="4057650"/>
          <p14:tracePt t="84613" x="4140200" y="4057650"/>
          <p14:tracePt t="84613" x="4165600" y="4057650"/>
          <p14:tracePt t="84630" x="4191000" y="4057650"/>
          <p14:tracePt t="84630" x="4216400" y="4057650"/>
          <p14:tracePt t="84630" x="4241800" y="4057650"/>
          <p14:tracePt t="84649" x="4267200" y="4057650"/>
          <p14:tracePt t="84662" x="4292600" y="4051300"/>
          <p14:tracePt t="84662" x="4343400" y="4044950"/>
          <p14:tracePt t="84681" x="4368800" y="4044950"/>
          <p14:tracePt t="84681" x="4400550" y="4038600"/>
          <p14:tracePt t="84698" x="4425950" y="4038600"/>
          <p14:tracePt t="84698" x="4451350" y="4032250"/>
          <p14:tracePt t="84714" x="4476750" y="4032250"/>
          <p14:tracePt t="84714" x="4502150" y="4025900"/>
          <p14:tracePt t="84731" x="4521200" y="4025900"/>
          <p14:tracePt t="84731" x="4546600" y="4025900"/>
          <p14:tracePt t="84731" x="4565650" y="4025900"/>
          <p14:tracePt t="84750" x="4584700" y="4025900"/>
          <p14:tracePt t="84750" x="4603750" y="4025900"/>
          <p14:tracePt t="84765" x="4622800" y="4025900"/>
          <p14:tracePt t="84765" x="4641850" y="4025900"/>
          <p14:tracePt t="84782" x="4660900" y="4025900"/>
          <p14:tracePt t="84782" x="4686300" y="4019550"/>
          <p14:tracePt t="84798" x="4705350" y="4019550"/>
          <p14:tracePt t="84798" x="4724400" y="4019550"/>
          <p14:tracePt t="84814" x="4743450" y="4019550"/>
          <p14:tracePt t="84814" x="4781550" y="4013200"/>
          <p14:tracePt t="84831" x="4794250" y="4013200"/>
          <p14:tracePt t="84831" x="4813300" y="4013200"/>
          <p14:tracePt t="84848" x="4826000" y="4013200"/>
          <p14:tracePt t="84848" x="4845050" y="4013200"/>
          <p14:tracePt t="84864" x="4857750" y="4013200"/>
          <p14:tracePt t="84864" x="4870450" y="4013200"/>
          <p14:tracePt t="84881" x="4889500" y="4013200"/>
          <p14:tracePt t="84881" x="4914900" y="4013200"/>
          <p14:tracePt t="84898" x="4927600" y="4013200"/>
          <p14:tracePt t="84898" x="4940300" y="4013200"/>
          <p14:tracePt t="84914" x="4953000" y="4013200"/>
          <p14:tracePt t="84914" x="4965700" y="4013200"/>
          <p14:tracePt t="84931" x="4984750" y="4006850"/>
          <p14:tracePt t="84931" x="5010150" y="4006850"/>
          <p14:tracePt t="84949" x="5022850" y="4006850"/>
          <p14:tracePt t="84949" x="5035550" y="4006850"/>
          <p14:tracePt t="84965" x="5048250" y="4006850"/>
          <p14:tracePt t="84965" x="5060950" y="4006850"/>
          <p14:tracePt t="84982" x="5073650" y="4006850"/>
          <p14:tracePt t="84982" x="5086350" y="4006850"/>
          <p14:tracePt t="84998" x="5099050" y="4006850"/>
          <p14:tracePt t="84998" x="5111750" y="4006850"/>
          <p14:tracePt t="84998" x="5124450" y="4006850"/>
          <p14:tracePt t="85017" x="5137150" y="4006850"/>
          <p14:tracePt t="85030" x="5149850" y="4000500"/>
          <p14:tracePt t="85030" x="5175250" y="4000500"/>
          <p14:tracePt t="85049" x="5194300" y="4000500"/>
          <p14:tracePt t="85049" x="5207000" y="4000500"/>
          <p14:tracePt t="85065" x="5219700" y="3994150"/>
          <p14:tracePt t="85065" x="5232400" y="3994150"/>
          <p14:tracePt t="85065" x="5245100" y="3994150"/>
          <p14:tracePt t="85085" x="5257800" y="3994150"/>
          <p14:tracePt t="85097" x="5276850" y="3994150"/>
          <p14:tracePt t="85097" x="5289550" y="3994150"/>
          <p14:tracePt t="85097" x="5302250" y="3987800"/>
          <p14:tracePt t="85118" x="5314950" y="3987800"/>
          <p14:tracePt t="85118" x="5327650" y="3987800"/>
          <p14:tracePt t="85132" x="5340350" y="3987800"/>
          <p14:tracePt t="85132" x="5353050" y="3981450"/>
          <p14:tracePt t="85149" x="5365750" y="3981450"/>
          <p14:tracePt t="85149" x="5378450" y="3981450"/>
          <p14:tracePt t="85166" x="5391150" y="3981450"/>
          <p14:tracePt t="85166" x="5397500" y="3981450"/>
          <p14:tracePt t="85182" x="5410200" y="3981450"/>
          <p14:tracePt t="85182" x="5429250" y="3975100"/>
          <p14:tracePt t="85199" x="5441950" y="3975100"/>
          <p14:tracePt t="85199" x="5448300" y="3975100"/>
          <p14:tracePt t="85216" x="5461000" y="3975100"/>
          <p14:tracePt t="85216" x="5467350" y="3975100"/>
          <p14:tracePt t="85232" x="5480050" y="3975100"/>
          <p14:tracePt t="85232" x="5499100" y="3975100"/>
          <p14:tracePt t="85249" x="5505450" y="3975100"/>
          <p14:tracePt t="85249" x="5511800" y="3975100"/>
          <p14:tracePt t="85266" x="5518150" y="3975100"/>
          <p14:tracePt t="85266" x="5524500" y="3975100"/>
          <p14:tracePt t="85282" x="5530850" y="3975100"/>
          <p14:tracePt t="85282" x="5537200" y="3975100"/>
          <p14:tracePt t="85299" x="5543550" y="3975100"/>
          <p14:tracePt t="85314" x="5537200" y="3975100"/>
          <p14:tracePt t="85416" x="5537200" y="3968750"/>
          <p14:tracePt t="85452" x="5537200" y="3975100"/>
          <p14:tracePt t="85564" x="5543550" y="3981450"/>
          <p14:tracePt t="85588" x="5556250" y="3981450"/>
          <p14:tracePt t="85604" x="5562600" y="3981450"/>
          <p14:tracePt t="85609" x="5575300" y="3981450"/>
          <p14:tracePt t="85616" x="5581650" y="3981450"/>
          <p14:tracePt t="85616" x="5594350" y="3981450"/>
          <p14:tracePt t="85633" x="5613400" y="3981450"/>
          <p14:tracePt t="85633" x="5626100" y="3981450"/>
          <p14:tracePt t="85650" x="5645150" y="3981450"/>
          <p14:tracePt t="85650" x="5664200" y="3987800"/>
          <p14:tracePt t="85650" x="5683250" y="3987800"/>
          <p14:tracePt t="85669" x="5702300" y="3987800"/>
          <p14:tracePt t="85682" x="5721350" y="3994150"/>
          <p14:tracePt t="85682" x="5759450" y="4000500"/>
          <p14:tracePt t="85701" x="5778500" y="4006850"/>
          <p14:tracePt t="85701" x="5803900" y="4013200"/>
          <p14:tracePt t="85717" x="5829300" y="4019550"/>
          <p14:tracePt t="85717" x="5848350" y="4025900"/>
          <p14:tracePt t="85734" x="5873750" y="4032250"/>
          <p14:tracePt t="85734" x="5899150" y="4038600"/>
          <p14:tracePt t="85750" x="5924550" y="4038600"/>
          <p14:tracePt t="85750" x="5949950" y="4044950"/>
          <p14:tracePt t="85750" x="5975350" y="4044950"/>
          <p14:tracePt t="85769" x="6000750" y="4044950"/>
          <p14:tracePt t="85769" x="6026150" y="4051300"/>
          <p14:tracePt t="85769" x="6051550" y="4051300"/>
          <p14:tracePt t="85789" x="6076950" y="4051300"/>
          <p14:tracePt t="85799" x="6108700" y="4051300"/>
          <p14:tracePt t="85799" x="6134100" y="4051300"/>
          <p14:tracePt t="85818" x="6165850" y="4051300"/>
          <p14:tracePt t="85818" x="6191250" y="4057650"/>
          <p14:tracePt t="85834" x="6223000" y="4057650"/>
          <p14:tracePt t="85834" x="6273800" y="4057650"/>
          <p14:tracePt t="85851" x="6305550" y="4057650"/>
          <p14:tracePt t="85851" x="6330950" y="4057650"/>
          <p14:tracePt t="85868" x="6362700" y="4057650"/>
          <p14:tracePt t="85868" x="6388100" y="4057650"/>
          <p14:tracePt t="85884" x="6419850" y="4057650"/>
          <p14:tracePt t="85884" x="6451600" y="4057650"/>
          <p14:tracePt t="85901" x="6477000" y="4051300"/>
          <p14:tracePt t="85901" x="6534150" y="4051300"/>
          <p14:tracePt t="85918" x="6565900" y="4051300"/>
          <p14:tracePt t="85918" x="6597650" y="4044950"/>
          <p14:tracePt t="85935" x="6623050" y="4044950"/>
          <p14:tracePt t="85935" x="6654800" y="4044950"/>
          <p14:tracePt t="85951" x="6686550" y="4038600"/>
          <p14:tracePt t="85951" x="6743700" y="4038600"/>
          <p14:tracePt t="85969" x="6775450" y="4032250"/>
          <p14:tracePt t="85969" x="6807200" y="4032250"/>
          <p14:tracePt t="85985" x="6838950" y="4032250"/>
          <p14:tracePt t="85985" x="6864350" y="4025900"/>
          <p14:tracePt t="86001" x="6896100" y="4025900"/>
          <p14:tracePt t="86001" x="6927850" y="4019550"/>
          <p14:tracePt t="86018" x="6953250" y="4019550"/>
          <p14:tracePt t="86018" x="6985000" y="4019550"/>
          <p14:tracePt t="86018" x="7016750" y="4013200"/>
          <p14:tracePt t="86037" x="7042150" y="4013200"/>
          <p14:tracePt t="86050" x="7073900" y="4013200"/>
          <p14:tracePt t="86050" x="7131050" y="4006850"/>
          <p14:tracePt t="86068" x="7156450" y="4006850"/>
          <p14:tracePt t="86068" x="7181850" y="4006850"/>
          <p14:tracePt t="86086" x="7213600" y="4006850"/>
          <p14:tracePt t="86086" x="7239000" y="4000500"/>
          <p14:tracePt t="86102" x="7264400" y="4000500"/>
          <p14:tracePt t="86102" x="7289800" y="4000500"/>
          <p14:tracePt t="86118" x="7315200" y="4000500"/>
          <p14:tracePt t="86118" x="7340600" y="4000500"/>
          <p14:tracePt t="86118" x="7366000" y="4000500"/>
          <p14:tracePt t="86137" x="7385050" y="4000500"/>
          <p14:tracePt t="86137" x="7410450" y="4000500"/>
          <p14:tracePt t="86154" x="7429500" y="4000500"/>
          <p14:tracePt t="86154" x="7448550" y="4000500"/>
          <p14:tracePt t="86169" x="7467600" y="4000500"/>
          <p14:tracePt t="86169" x="7486650" y="4000500"/>
          <p14:tracePt t="86185" x="7505700" y="4000500"/>
          <p14:tracePt t="86185" x="7524750" y="4000500"/>
          <p14:tracePt t="86202" x="7543800" y="3994150"/>
          <p14:tracePt t="86202" x="7581900" y="3994150"/>
          <p14:tracePt t="86218" x="7594600" y="3994150"/>
          <p14:tracePt t="86218" x="7613650" y="3994150"/>
          <p14:tracePt t="86236" x="7632700" y="3987800"/>
          <p14:tracePt t="86236" x="7645400" y="3987800"/>
          <p14:tracePt t="86253" x="7664450" y="3987800"/>
          <p14:tracePt t="86253" x="7696200" y="3981450"/>
          <p14:tracePt t="86269" x="7715250" y="3981450"/>
          <p14:tracePt t="86269" x="7727950" y="3981450"/>
          <p14:tracePt t="86286" x="7740650" y="3981450"/>
          <p14:tracePt t="86286" x="7759700" y="3981450"/>
          <p14:tracePt t="86302" x="7772400" y="3975100"/>
          <p14:tracePt t="86302" x="7785100" y="3975100"/>
          <p14:tracePt t="86319" x="7797800" y="3975100"/>
          <p14:tracePt t="86319" x="7816850" y="3975100"/>
          <p14:tracePt t="86337" x="7829550" y="3975100"/>
          <p14:tracePt t="86337" x="7835900" y="3975100"/>
          <p14:tracePt t="86353" x="7848600" y="3975100"/>
          <p14:tracePt t="86353" x="7854950" y="3975100"/>
          <p14:tracePt t="86369" x="7861300" y="3975100"/>
          <p14:tracePt t="86369" x="7874000" y="3975100"/>
          <p14:tracePt t="86386" x="7880350" y="3975100"/>
          <p14:tracePt t="86386" x="7893050" y="3975100"/>
          <p14:tracePt t="86408" x="7905750" y="3981450"/>
          <p14:tracePt t="86428" x="7912100" y="3981450"/>
          <p14:tracePt t="86444" x="7905750" y="3981450"/>
          <p14:tracePt t="86576" x="7899400" y="3987800"/>
          <p14:tracePt t="86628" x="7905750" y="3987800"/>
          <p14:tracePt t="86696" x="7905750" y="3994150"/>
          <p14:tracePt t="86728" x="7912100" y="4000500"/>
          <p14:tracePt t="86757" x="7918450" y="4006850"/>
          <p14:tracePt t="86808" x="7924800" y="4000500"/>
          <p14:tracePt t="86832" x="7931150" y="4000500"/>
          <p14:tracePt t="86848" x="7937500" y="4000500"/>
          <p14:tracePt t="86864" x="7943850" y="4000500"/>
          <p14:tracePt t="86877" x="7950200" y="4000500"/>
          <p14:tracePt t="86908" x="7956550" y="4006850"/>
          <p14:tracePt t="86924" x="7962900" y="4006850"/>
          <p14:tracePt t="86936" x="7969250" y="4006850"/>
          <p14:tracePt t="86960" x="7969250" y="4013200"/>
          <p14:tracePt t="87096" x="7975600" y="4013200"/>
          <p14:tracePt t="87140" x="7981950" y="4013200"/>
          <p14:tracePt t="87168" x="7988300" y="4006850"/>
          <p14:tracePt t="87184" x="7994650" y="4006850"/>
          <p14:tracePt t="87216" x="8001000" y="4000500"/>
          <p14:tracePt t="87228" x="8007350" y="4000500"/>
          <p14:tracePt t="87244" x="8020050" y="4000500"/>
          <p14:tracePt t="87260" x="8020050" y="3994150"/>
          <p14:tracePt t="87271" x="8032750" y="3994150"/>
          <p14:tracePt t="87288" x="8039100" y="3994150"/>
          <p14:tracePt t="87288" x="8045450" y="3987800"/>
          <p14:tracePt t="87306" x="8051800" y="3987800"/>
          <p14:tracePt t="87306" x="8058150" y="3987800"/>
          <p14:tracePt t="87322" x="8064500" y="3987800"/>
          <p14:tracePt t="87337" x="8070850" y="3987800"/>
          <p14:tracePt t="87354" x="8070850" y="3994150"/>
          <p14:tracePt t="87373" x="8058150" y="4000500"/>
          <p14:tracePt t="87388" x="8051800" y="4000500"/>
          <p14:tracePt t="87388" x="8032750" y="4006850"/>
          <p14:tracePt t="87409" x="8020050" y="4006850"/>
          <p14:tracePt t="87421" x="8001000" y="4006850"/>
          <p14:tracePt t="87421" x="7956550" y="4013200"/>
          <p14:tracePt t="87441" x="7931150" y="4013200"/>
          <p14:tracePt t="87441" x="7893050" y="4013200"/>
          <p14:tracePt t="87457" x="7854950" y="4019550"/>
          <p14:tracePt t="87457" x="7810500" y="4025900"/>
          <p14:tracePt t="87473" x="7753350" y="4032250"/>
          <p14:tracePt t="87473" x="7689850" y="4038600"/>
          <p14:tracePt t="87490" x="7620000" y="4044950"/>
          <p14:tracePt t="87490" x="7543800" y="4057650"/>
          <p14:tracePt t="87490" x="7454900" y="4070350"/>
          <p14:tracePt t="87509" x="7359650" y="4083050"/>
          <p14:tracePt t="87522" x="7258050" y="4102100"/>
          <p14:tracePt t="87522" x="7023100" y="4140200"/>
          <p14:tracePt t="87540" x="6896100" y="4159250"/>
          <p14:tracePt t="87540" x="6762750" y="4178300"/>
          <p14:tracePt t="87557" x="6623050" y="4197350"/>
          <p14:tracePt t="87557" x="6470650" y="4216400"/>
          <p14:tracePt t="87575" x="6318250" y="4241800"/>
          <p14:tracePt t="87575" x="6000750" y="4279900"/>
          <p14:tracePt t="87590" x="5835650" y="4298950"/>
          <p14:tracePt t="87590" x="5664200" y="4318000"/>
          <p14:tracePt t="87607" x="5492750" y="4330700"/>
          <p14:tracePt t="87607" x="5321300" y="4343400"/>
          <p14:tracePt t="87623" x="5149850" y="4356100"/>
          <p14:tracePt t="87623" x="4978400" y="4368800"/>
          <p14:tracePt t="87640" x="4806950" y="4381500"/>
          <p14:tracePt t="87640" x="4464050" y="4413250"/>
          <p14:tracePt t="87658" x="4292600" y="4425950"/>
          <p14:tracePt t="87658" x="4121150" y="4438650"/>
          <p14:tracePt t="87673" x="3949700" y="4457700"/>
          <p14:tracePt t="87673" x="3784600" y="4470400"/>
          <p14:tracePt t="87690" x="3619500" y="4483100"/>
          <p14:tracePt t="87690" x="3460750" y="4502150"/>
          <p14:tracePt t="87690" x="3302000" y="4514850"/>
          <p14:tracePt t="87710" x="3149600" y="4527550"/>
          <p14:tracePt t="87722" x="3003550" y="4540250"/>
          <p14:tracePt t="87722" x="2730500" y="4559300"/>
          <p14:tracePt t="87741" x="2597150" y="4572000"/>
          <p14:tracePt t="87741" x="2476500" y="4584700"/>
          <p14:tracePt t="87757" x="2355850" y="4591050"/>
          <p14:tracePt t="87757" x="2247900" y="4603750"/>
          <p14:tracePt t="87774" x="2146300" y="4610100"/>
          <p14:tracePt t="87774" x="2051050" y="4622800"/>
          <p14:tracePt t="87774" x="1955800" y="4629150"/>
          <p14:tracePt t="87793" x="1873250" y="4629150"/>
          <p14:tracePt t="87806" x="1790700" y="4635500"/>
          <p14:tracePt t="87806" x="1638300" y="4635500"/>
          <p14:tracePt t="87825" x="1568450" y="4635500"/>
          <p14:tracePt t="87825" x="1504950" y="4629150"/>
          <p14:tracePt t="87841" x="1447800" y="4629150"/>
          <p14:tracePt t="87841" x="1390650" y="4622800"/>
          <p14:tracePt t="87858" x="1339850" y="4616450"/>
          <p14:tracePt t="87858" x="1295400" y="4616450"/>
          <p14:tracePt t="87874" x="1250950" y="4610100"/>
          <p14:tracePt t="87874" x="1174750" y="4603750"/>
          <p14:tracePt t="87891" x="1143000" y="4597400"/>
          <p14:tracePt t="87891" x="1117600" y="4597400"/>
          <p14:tracePt t="87908" x="1092200" y="4597400"/>
          <p14:tracePt t="87908" x="1073150" y="4597400"/>
          <p14:tracePt t="87925" x="1054100" y="4597400"/>
          <p14:tracePt t="87925" x="1035050" y="4597400"/>
          <p14:tracePt t="87941" x="1022350" y="4597400"/>
          <p14:tracePt t="87941" x="1003300" y="4597400"/>
          <p14:tracePt t="87958" x="990600" y="4597400"/>
          <p14:tracePt t="87958" x="990600" y="4603750"/>
          <p14:tracePt t="87975" x="984250" y="4603750"/>
          <p14:tracePt t="87990" x="990600" y="4597400"/>
          <p14:tracePt t="88016" x="996950" y="4591050"/>
          <p14:tracePt t="88032" x="1003300" y="4591050"/>
          <p14:tracePt t="88040" x="1009650" y="4591050"/>
          <p14:tracePt t="88040" x="1016000" y="4591050"/>
          <p14:tracePt t="88059" x="1028700" y="4591050"/>
          <p14:tracePt t="88059" x="1035050" y="4584700"/>
          <p14:tracePt t="88059" x="1041400" y="4584700"/>
          <p14:tracePt t="88078" x="1054100" y="4584700"/>
          <p14:tracePt t="88090" x="1060450" y="4584700"/>
          <p14:tracePt t="88090" x="1079500" y="4584700"/>
          <p14:tracePt t="88109" x="1085850" y="4578350"/>
          <p14:tracePt t="88109" x="1098550" y="4578350"/>
          <p14:tracePt t="88125" x="1111250" y="4578350"/>
          <p14:tracePt t="88125" x="1117600" y="4578350"/>
          <p14:tracePt t="88142" x="1130300" y="4578350"/>
          <p14:tracePt t="88142" x="1143000" y="4578350"/>
          <p14:tracePt t="88142" x="1155700" y="4584700"/>
          <p14:tracePt t="88161" x="1174750" y="4584700"/>
          <p14:tracePt t="88174" x="1193800" y="4584700"/>
          <p14:tracePt t="88174" x="1231900" y="4578350"/>
          <p14:tracePt t="88193" x="1250950" y="4578350"/>
          <p14:tracePt t="88193" x="1270000" y="4578350"/>
          <p14:tracePt t="88209" x="1295400" y="4572000"/>
          <p14:tracePt t="88209" x="1320800" y="4572000"/>
          <p14:tracePt t="88226" x="1346200" y="4572000"/>
          <p14:tracePt t="88226" x="1371600" y="4572000"/>
          <p14:tracePt t="88242" x="1397000" y="4572000"/>
          <p14:tracePt t="88242" x="1460500" y="4565650"/>
          <p14:tracePt t="88259" x="1492250" y="4565650"/>
          <p14:tracePt t="88259" x="1517650" y="4565650"/>
          <p14:tracePt t="88276" x="1549400" y="4565650"/>
          <p14:tracePt t="88276" x="1581150" y="4565650"/>
          <p14:tracePt t="88292" x="1612900" y="4565650"/>
          <p14:tracePt t="88292" x="1676400" y="4565650"/>
          <p14:tracePt t="88310" x="1701800" y="4559300"/>
          <p14:tracePt t="88310" x="1733550" y="4559300"/>
          <p14:tracePt t="88326" x="1758950" y="4559300"/>
          <p14:tracePt t="88326" x="1784350" y="4559300"/>
          <p14:tracePt t="88343" x="1809750" y="4559300"/>
          <p14:tracePt t="88343" x="1835150" y="4559300"/>
          <p14:tracePt t="88359" x="1854200" y="4559300"/>
          <p14:tracePt t="88359" x="1892300" y="4559300"/>
          <p14:tracePt t="88378" x="1911350" y="4559300"/>
          <p14:tracePt t="88378" x="1924050" y="4559300"/>
          <p14:tracePt t="88394" x="1936750" y="4559300"/>
          <p14:tracePt t="88394" x="1949450" y="4559300"/>
          <p14:tracePt t="88410" x="1962150" y="4559300"/>
          <p14:tracePt t="88410" x="1968500" y="4559300"/>
          <p14:tracePt t="88426" x="1981200" y="4559300"/>
          <p14:tracePt t="88426" x="1987550" y="4552950"/>
          <p14:tracePt t="88426" x="1993900" y="4552950"/>
          <p14:tracePt t="88445" x="2000250" y="4552950"/>
          <p14:tracePt t="88458" x="2006600" y="4552950"/>
          <p14:tracePt t="88476" x="2012950" y="4552950"/>
          <p14:tracePt t="88492" x="2019300" y="4559300"/>
          <p14:tracePt t="88509" x="2025650" y="4559300"/>
          <p14:tracePt t="88526" x="2032000" y="4552950"/>
          <p14:tracePt t="88542" x="2032000" y="4546600"/>
          <p14:tracePt t="88564" x="2038350" y="4540250"/>
          <p14:tracePt t="88608" x="2038350" y="4533900"/>
          <p14:tracePt t="88624" x="2044700" y="4527550"/>
          <p14:tracePt t="88640" x="2051050" y="4527550"/>
          <p14:tracePt t="88656" x="2057400" y="4527550"/>
          <p14:tracePt t="88669" x="2063750" y="4527550"/>
          <p14:tracePt t="88700" x="2070100" y="4527550"/>
          <p14:tracePt t="88724" x="2063750" y="4533900"/>
          <p14:tracePt t="88844" x="2063750" y="4540250"/>
          <p14:tracePt t="88856" x="2057400" y="4546600"/>
          <p14:tracePt t="88872" x="2057400" y="4552950"/>
          <p14:tracePt t="88888" x="2057400" y="4559300"/>
          <p14:tracePt t="88905" x="2057400" y="4565650"/>
          <p14:tracePt t="88916" x="2057400" y="4572000"/>
          <p14:tracePt t="88932" x="2051050" y="4572000"/>
          <p14:tracePt t="88948" x="2051050" y="4578350"/>
          <p14:tracePt t="88964" x="2044700" y="4584700"/>
          <p14:tracePt t="88984" x="2038350" y="4591050"/>
          <p14:tracePt t="89008" x="2032000" y="4591050"/>
          <p14:tracePt t="89024" x="2025650" y="4591050"/>
          <p14:tracePt t="89036" x="2019300" y="4584700"/>
          <p14:tracePt t="89068" x="2012950" y="4578350"/>
          <p14:tracePt t="89084" x="2012950" y="4572000"/>
          <p14:tracePt t="89097" x="2012950" y="4565650"/>
          <p14:tracePt t="89112" x="2012950" y="4559300"/>
          <p14:tracePt t="89128" x="2019300" y="4552950"/>
          <p14:tracePt t="89144" x="2025650" y="4552950"/>
          <p14:tracePt t="89157" x="2032000" y="4546600"/>
          <p14:tracePt t="89172" x="2038350" y="4546600"/>
          <p14:tracePt t="89181" x="2044700" y="4540250"/>
          <p14:tracePt t="89194" x="2051050" y="4540250"/>
          <p14:tracePt t="89194" x="2070100" y="4540250"/>
          <p14:tracePt t="89212" x="2076450" y="4540250"/>
          <p14:tracePt t="89212" x="2089150" y="4540250"/>
          <p14:tracePt t="89229" x="2101850" y="4533900"/>
          <p14:tracePt t="89229" x="2120900" y="4533900"/>
          <p14:tracePt t="89245" x="2133600" y="4533900"/>
          <p14:tracePt t="89245" x="2152650" y="4533900"/>
          <p14:tracePt t="89262" x="2171700" y="4533900"/>
          <p14:tracePt t="89262" x="2222500" y="4540250"/>
          <p14:tracePt t="89281" x="2247900" y="4540250"/>
          <p14:tracePt t="89281" x="2273300" y="4546600"/>
          <p14:tracePt t="89296" x="2305050" y="4546600"/>
          <p14:tracePt t="89296" x="2343150" y="4552950"/>
          <p14:tracePt t="89313" x="2374900" y="4559300"/>
          <p14:tracePt t="89313" x="2451100" y="4572000"/>
          <p14:tracePt t="89330" x="2495550" y="4578350"/>
          <p14:tracePt t="89330" x="2540000" y="4578350"/>
          <p14:tracePt t="89346" x="2584450" y="4584700"/>
          <p14:tracePt t="89346" x="2635250" y="4584700"/>
          <p14:tracePt t="89362" x="2679700" y="4591050"/>
          <p14:tracePt t="89362" x="2730500" y="4591050"/>
          <p14:tracePt t="89379" x="2781300" y="4591050"/>
          <p14:tracePt t="89379" x="2889250" y="4591050"/>
          <p14:tracePt t="89398" x="2940050" y="4597400"/>
          <p14:tracePt t="89398" x="2990850" y="4597400"/>
          <p14:tracePt t="89413" x="3041650" y="4597400"/>
          <p14:tracePt t="89413" x="3092450" y="4597400"/>
          <p14:tracePt t="89430" x="3143250" y="4597400"/>
          <p14:tracePt t="89430" x="3194050" y="4597400"/>
          <p14:tracePt t="89446" x="3238500" y="4597400"/>
          <p14:tracePt t="89446" x="3289300" y="4603750"/>
          <p14:tracePt t="89446" x="3333750" y="4603750"/>
          <p14:tracePt t="89465" x="3378200" y="4603750"/>
          <p14:tracePt t="89478" x="3422650" y="4603750"/>
          <p14:tracePt t="89478" x="3460750" y="4603750"/>
          <p14:tracePt t="89497" x="3543300" y="4610100"/>
          <p14:tracePt t="89497" x="3575050" y="4610100"/>
          <p14:tracePt t="89513" x="3613150" y="4610100"/>
          <p14:tracePt t="89513" x="3638550" y="4610100"/>
          <p14:tracePt t="89530" x="3670300" y="4610100"/>
          <p14:tracePt t="89530" x="3695700" y="4610100"/>
          <p14:tracePt t="89530" x="3721100" y="4610100"/>
          <p14:tracePt t="89549" x="3746500" y="4603750"/>
          <p14:tracePt t="89562" x="3765550" y="4603750"/>
          <p14:tracePt t="89562" x="3803650" y="4603750"/>
          <p14:tracePt t="89580" x="3816350" y="4603750"/>
          <p14:tracePt t="89580" x="3829050" y="4603750"/>
          <p14:tracePt t="89596" x="3841750" y="4603750"/>
          <p14:tracePt t="89596" x="3848100" y="4603750"/>
          <p14:tracePt t="89613" x="3854450" y="4603750"/>
          <p14:tracePt t="89613" x="3867150" y="4603750"/>
          <p14:tracePt t="89630" x="3854450" y="4603750"/>
          <p14:tracePt t="89671" x="3848100" y="4603750"/>
          <p14:tracePt t="89684" x="3841750" y="4603750"/>
          <p14:tracePt t="89696" x="3835400" y="4603750"/>
          <p14:tracePt t="89712" x="3835400" y="4597400"/>
          <p14:tracePt t="89764" x="3841750" y="4591050"/>
          <p14:tracePt t="89788" x="3848100" y="4584700"/>
          <p14:tracePt t="89804" x="3854450" y="4584700"/>
          <p14:tracePt t="89833" x="3848100" y="4578350"/>
          <p14:tracePt t="89908" x="3841750" y="4578350"/>
          <p14:tracePt t="89924" x="3835400" y="4578350"/>
          <p14:tracePt t="89952" x="3841750" y="4578350"/>
          <p14:tracePt t="90012" x="3848100" y="4572000"/>
          <p14:tracePt t="90020" x="3854450" y="4572000"/>
          <p14:tracePt t="90030" x="3860800" y="4572000"/>
          <p14:tracePt t="90030" x="3867150" y="4572000"/>
          <p14:tracePt t="90049" x="3886200" y="4565650"/>
          <p14:tracePt t="90049" x="3892550" y="4565650"/>
          <p14:tracePt t="90065" x="3905250" y="4565650"/>
          <p14:tracePt t="90065" x="3917950" y="4559300"/>
          <p14:tracePt t="90083" x="3924300" y="4559300"/>
          <p14:tracePt t="90083" x="3937000" y="4559300"/>
          <p14:tracePt t="90098" x="3943350" y="4559300"/>
          <p14:tracePt t="90098" x="3956050" y="4559300"/>
          <p14:tracePt t="90098" x="3968750" y="4552950"/>
          <p14:tracePt t="90117" x="3981450" y="4552950"/>
          <p14:tracePt t="90130" x="3987800" y="4552950"/>
          <p14:tracePt t="90130" x="4013200" y="4552950"/>
          <p14:tracePt t="90148" x="4025900" y="4552950"/>
          <p14:tracePt t="90148" x="4038600" y="4552950"/>
          <p14:tracePt t="90165" x="4051300" y="4552950"/>
          <p14:tracePt t="90165" x="4064000" y="4552950"/>
          <p14:tracePt t="90182" x="4076700" y="4552950"/>
          <p14:tracePt t="90182" x="4095750" y="4552950"/>
          <p14:tracePt t="90198" x="4114800" y="4552950"/>
          <p14:tracePt t="90198" x="4133850" y="4559300"/>
          <p14:tracePt t="90198" x="4152900" y="4559300"/>
          <p14:tracePt t="90218" x="4171950" y="4565650"/>
          <p14:tracePt t="90218" x="4197350" y="4565650"/>
          <p14:tracePt t="90232" x="4222750" y="4572000"/>
          <p14:tracePt t="90232" x="4248150" y="4572000"/>
          <p14:tracePt t="90248" x="4273550" y="4578350"/>
          <p14:tracePt t="90248" x="4305300" y="4578350"/>
          <p14:tracePt t="90265" x="4337050" y="4584700"/>
          <p14:tracePt t="90265" x="4368800" y="4584700"/>
          <p14:tracePt t="90282" x="4400550" y="4591050"/>
          <p14:tracePt t="90282" x="4464050" y="4597400"/>
          <p14:tracePt t="90299" x="4495800" y="4597400"/>
          <p14:tracePt t="90299" x="4527550" y="4603750"/>
          <p14:tracePt t="90315" x="4552950" y="4603750"/>
          <p14:tracePt t="90315" x="4584700" y="4610100"/>
          <p14:tracePt t="90332" x="4610100" y="4610100"/>
          <p14:tracePt t="90332" x="4673600" y="4616450"/>
          <p14:tracePt t="90349" x="4699000" y="4616450"/>
          <p14:tracePt t="90349" x="4724400" y="4616450"/>
          <p14:tracePt t="90366" x="4749800" y="4616450"/>
          <p14:tracePt t="90366" x="4775200" y="4616450"/>
          <p14:tracePt t="90382" x="4800600" y="4616450"/>
          <p14:tracePt t="90382" x="4826000" y="4616450"/>
          <p14:tracePt t="90399" x="4845050" y="4616450"/>
          <p14:tracePt t="90399" x="4876800" y="4616450"/>
          <p14:tracePt t="90417" x="4889500" y="4616450"/>
          <p14:tracePt t="90417" x="4908550" y="4616450"/>
          <p14:tracePt t="90433" x="4914900" y="4616450"/>
          <p14:tracePt t="90433" x="4927600" y="4616450"/>
          <p14:tracePt t="90449" x="4940300" y="4616450"/>
          <p14:tracePt t="90449" x="4946650" y="4616450"/>
          <p14:tracePt t="90466" x="4953000" y="4616450"/>
          <p14:tracePt t="90466" x="4959350" y="4616450"/>
          <p14:tracePt t="90484" x="4965700" y="4616450"/>
          <p14:tracePt t="90498" x="4959350" y="4616450"/>
          <p14:tracePt t="90536" x="4953000" y="4616450"/>
          <p14:tracePt t="90552" x="4946650" y="4616450"/>
          <p14:tracePt t="90576" x="4953000" y="4616450"/>
          <p14:tracePt t="90621" x="4959350" y="4616450"/>
          <p14:tracePt t="90636" x="4965700" y="4616450"/>
          <p14:tracePt t="90644" x="4972050" y="4616450"/>
          <p14:tracePt t="90648" x="4978400" y="4616450"/>
          <p14:tracePt t="90648" x="4984750" y="4616450"/>
          <p14:tracePt t="90667" x="4991100" y="4616450"/>
          <p14:tracePt t="90667" x="5003800" y="4616450"/>
          <p14:tracePt t="90683" x="5010150" y="4616450"/>
          <p14:tracePt t="90683" x="5016500" y="4622800"/>
          <p14:tracePt t="90700" x="5029200" y="4622800"/>
          <p14:tracePt t="90700" x="5041900" y="4622800"/>
          <p14:tracePt t="90717" x="5054600" y="4629150"/>
          <p14:tracePt t="90717" x="5060950" y="4629150"/>
          <p14:tracePt t="90733" x="5073650" y="4629150"/>
          <p14:tracePt t="90733" x="5080000" y="4635500"/>
          <p14:tracePt t="90751" x="5092700" y="4635500"/>
          <p14:tracePt t="90751" x="5099050" y="4635500"/>
          <p14:tracePt t="90751" x="5105400" y="4641850"/>
          <p14:tracePt t="90769" x="5118100" y="4641850"/>
          <p14:tracePt t="90782" x="5124450" y="4641850"/>
          <p14:tracePt t="90782" x="5143500" y="4641850"/>
          <p14:tracePt t="90801" x="5156200" y="4641850"/>
          <p14:tracePt t="90801" x="5162550" y="4641850"/>
          <p14:tracePt t="90818" x="5175250" y="4648200"/>
          <p14:tracePt t="90818" x="5187950" y="4648200"/>
          <p14:tracePt t="90834" x="5194300" y="4641850"/>
          <p14:tracePt t="90834" x="5207000" y="4641850"/>
          <p14:tracePt t="90834" x="5219700" y="4641850"/>
          <p14:tracePt t="90853" x="5232400" y="4641850"/>
          <p14:tracePt t="90866" x="5245100" y="4641850"/>
          <p14:tracePt t="90866" x="5257800" y="4641850"/>
          <p14:tracePt t="90885" x="5289550" y="4641850"/>
          <p14:tracePt t="90885" x="5308600" y="4641850"/>
          <p14:tracePt t="90901" x="5327650" y="4635500"/>
          <p14:tracePt t="90901" x="5340350" y="4635500"/>
          <p14:tracePt t="90917" x="5359400" y="4635500"/>
          <p14:tracePt t="90917" x="5378450" y="4635500"/>
          <p14:tracePt t="90934" x="5391150" y="4635500"/>
          <p14:tracePt t="90934" x="5429250" y="4635500"/>
          <p14:tracePt t="90951" x="5448300" y="4635500"/>
          <p14:tracePt t="90951" x="5467350" y="4635500"/>
          <p14:tracePt t="90968" x="5486400" y="4635500"/>
          <p14:tracePt t="90968" x="5505450" y="4635500"/>
          <p14:tracePt t="90984" x="5524500" y="4635500"/>
          <p14:tracePt t="90984" x="5543550" y="4635500"/>
          <p14:tracePt t="91001" x="5562600" y="4635500"/>
          <p14:tracePt t="91001" x="5607050" y="4641850"/>
          <p14:tracePt t="91018" x="5626100" y="4641850"/>
          <p14:tracePt t="91018" x="5651500" y="4641850"/>
          <p14:tracePt t="91034" x="5670550" y="4641850"/>
          <p14:tracePt t="91034" x="5689600" y="4641850"/>
          <p14:tracePt t="91051" x="5708650" y="4641850"/>
          <p14:tracePt t="91051" x="5727700" y="4641850"/>
          <p14:tracePt t="91069" x="5765800" y="4635500"/>
          <p14:tracePt t="91069" x="5784850" y="4635500"/>
          <p14:tracePt t="91086" x="5797550" y="4635500"/>
          <p14:tracePt t="91086" x="5816600" y="4635500"/>
          <p14:tracePt t="91102" x="5829300" y="4635500"/>
          <p14:tracePt t="91102" x="5842000" y="4635500"/>
          <p14:tracePt t="91119" x="5848350" y="4629150"/>
          <p14:tracePt t="91119" x="5861050" y="4629150"/>
          <p14:tracePt t="91119" x="5867400" y="4629150"/>
          <p14:tracePt t="91137" x="5880100" y="4629150"/>
          <p14:tracePt t="91150" x="5886450" y="4629150"/>
          <p14:tracePt t="91150" x="5899150" y="4622800"/>
          <p14:tracePt t="91169" x="5905500" y="4622800"/>
          <p14:tracePt t="91184" x="5911850" y="4616450"/>
          <p14:tracePt t="91200" x="5918200" y="4616450"/>
          <p14:tracePt t="91217" x="5924550" y="4610100"/>
          <p14:tracePt t="91233" x="5930900" y="4603750"/>
          <p14:tracePt t="91256" x="5937250" y="4603750"/>
          <p14:tracePt t="91272" x="5949950" y="4603750"/>
          <p14:tracePt t="91288" x="5956300" y="4603750"/>
          <p14:tracePt t="91305" x="5962650" y="4603750"/>
          <p14:tracePt t="91317" x="5969000" y="4603750"/>
          <p14:tracePt t="91334" x="5975350" y="4597400"/>
          <p14:tracePt t="91351" x="5981700" y="4597400"/>
          <p14:tracePt t="91368" x="5988050" y="4597400"/>
          <p14:tracePt t="91384" x="5988050" y="4591050"/>
          <p14:tracePt t="91401" x="5994400" y="4591050"/>
          <p14:tracePt t="91418" x="6000750" y="4591050"/>
          <p14:tracePt t="91434" x="6007100" y="4584700"/>
          <p14:tracePt t="91434" x="6013450" y="4584700"/>
          <p14:tracePt t="91453" x="6019800" y="4584700"/>
          <p14:tracePt t="91453" x="6026150" y="4584700"/>
          <p14:tracePt t="91469" x="6032500" y="4584700"/>
          <p14:tracePt t="91469" x="6038850" y="4584700"/>
          <p14:tracePt t="91486" x="6045200" y="4578350"/>
          <p14:tracePt t="91486" x="6051550" y="4578350"/>
          <p14:tracePt t="91486" x="6064250" y="4578350"/>
          <p14:tracePt t="91505" x="6070600" y="4578350"/>
          <p14:tracePt t="91518" x="6083300" y="4572000"/>
          <p14:tracePt t="91518" x="6108700" y="4572000"/>
          <p14:tracePt t="91537" x="6121400" y="4572000"/>
          <p14:tracePt t="91537" x="6140450" y="4572000"/>
          <p14:tracePt t="91553" x="6153150" y="4572000"/>
          <p14:tracePt t="91553" x="6172200" y="4572000"/>
          <p14:tracePt t="91569" x="6184900" y="4572000"/>
          <p14:tracePt t="91569" x="6203950" y="4572000"/>
          <p14:tracePt t="91569" x="6216650" y="4572000"/>
          <p14:tracePt t="91589" x="6229350" y="4572000"/>
          <p14:tracePt t="91601" x="6242050" y="4578350"/>
          <p14:tracePt t="91601" x="6267450" y="4578350"/>
          <p14:tracePt t="91619" x="6286500" y="4578350"/>
          <p14:tracePt t="91619" x="6299200" y="4578350"/>
          <p14:tracePt t="91636" x="6311900" y="4578350"/>
          <p14:tracePt t="91636" x="6324600" y="4584700"/>
          <p14:tracePt t="91636" x="6337300" y="4584700"/>
          <p14:tracePt t="91658" x="6350000" y="4584700"/>
          <p14:tracePt t="91658" x="6362700" y="4584700"/>
          <p14:tracePt t="91670" x="6381750" y="4584700"/>
          <p14:tracePt t="91670" x="6394450" y="4584700"/>
          <p14:tracePt t="91686" x="6407150" y="4591050"/>
          <p14:tracePt t="91686" x="6426200" y="4591050"/>
          <p14:tracePt t="91703" x="6438900" y="4584700"/>
          <p14:tracePt t="91703" x="6457950" y="4584700"/>
          <p14:tracePt t="91720" x="6477000" y="4584700"/>
          <p14:tracePt t="91720" x="6508750" y="4584700"/>
          <p14:tracePt t="91737" x="6527800" y="4584700"/>
          <p14:tracePt t="91737" x="6546850" y="4584700"/>
          <p14:tracePt t="91753" x="6565900" y="4584700"/>
          <p14:tracePt t="91753" x="6584950" y="4584700"/>
          <p14:tracePt t="91770" x="6604000" y="4584700"/>
          <p14:tracePt t="91770" x="6623050" y="4584700"/>
          <p14:tracePt t="91770" x="6642100" y="4584700"/>
          <p14:tracePt t="91790" x="6667500" y="4584700"/>
          <p14:tracePt t="91802" x="6692900" y="4584700"/>
          <p14:tracePt t="91802" x="6737350" y="4578350"/>
          <p14:tracePt t="91821" x="6756400" y="4578350"/>
          <p14:tracePt t="91821" x="6781800" y="4578350"/>
          <p14:tracePt t="91837" x="6807200" y="4578350"/>
          <p14:tracePt t="91837" x="6826250" y="4572000"/>
          <p14:tracePt t="91854" x="6851650" y="4572000"/>
          <p14:tracePt t="91854" x="6870700" y="4572000"/>
          <p14:tracePt t="91870" x="6889750" y="4572000"/>
          <p14:tracePt t="91870" x="6908800" y="4572000"/>
          <p14:tracePt t="91870" x="6927850" y="4572000"/>
          <p14:tracePt t="91889" x="6946900" y="4572000"/>
          <p14:tracePt t="91889" x="6965950" y="4572000"/>
          <p14:tracePt t="91889" x="6985000" y="4572000"/>
          <p14:tracePt t="91910" x="7004050" y="4572000"/>
          <p14:tracePt t="91919" x="7016750" y="4572000"/>
          <p14:tracePt t="91919" x="7029450" y="4572000"/>
          <p14:tracePt t="91937" x="7042150" y="4572000"/>
          <p14:tracePt t="91937" x="7054850" y="4572000"/>
          <p14:tracePt t="91954" x="7067550" y="4572000"/>
          <p14:tracePt t="91954" x="7086600" y="4572000"/>
          <p14:tracePt t="91971" x="7092950" y="4572000"/>
          <p14:tracePt t="91971" x="7099300" y="4572000"/>
          <p14:tracePt t="91988" x="7105650" y="4572000"/>
          <p14:tracePt t="92003" x="7112000" y="4572000"/>
          <p14:tracePt t="92020" x="7112000" y="4565650"/>
          <p14:tracePt t="92037" x="7105650" y="4565650"/>
          <p14:tracePt t="92084" x="7099300" y="4565650"/>
          <p14:tracePt t="92096" x="7092950" y="4565650"/>
          <p14:tracePt t="92112" x="7086600" y="4565650"/>
          <p14:tracePt t="92129" x="7080250" y="4565650"/>
          <p14:tracePt t="92144" x="7080250" y="4572000"/>
          <p14:tracePt t="92159" x="7073900" y="4572000"/>
          <p14:tracePt t="92173" x="7067550" y="4572000"/>
          <p14:tracePt t="92189" x="7061200" y="4572000"/>
          <p14:tracePt t="92205" x="7054850" y="4572000"/>
          <p14:tracePt t="92220" x="7048500" y="4572000"/>
          <p14:tracePt t="92237" x="7042150" y="4572000"/>
          <p14:tracePt t="92253" x="7035800" y="4565650"/>
          <p14:tracePt t="92270" x="7029450" y="4565650"/>
          <p14:tracePt t="92292" x="7023100" y="4565650"/>
          <p14:tracePt t="92324" x="7016750" y="4565650"/>
          <p14:tracePt t="92336" x="7004050" y="4565650"/>
          <p14:tracePt t="92352" x="6997700" y="4565650"/>
          <p14:tracePt t="92368" x="6991350" y="4572000"/>
          <p14:tracePt t="92376" x="6985000" y="4565650"/>
          <p14:tracePt t="92388" x="6978650" y="4565650"/>
          <p14:tracePt t="92388" x="6972300" y="4565650"/>
          <p14:tracePt t="92409" x="6965950" y="4565650"/>
          <p14:tracePt t="92409" x="6959600" y="4565650"/>
          <p14:tracePt t="92422" x="6953250" y="4565650"/>
          <p14:tracePt t="92422" x="6946900" y="4565650"/>
          <p14:tracePt t="92439" x="6940550" y="4565650"/>
          <p14:tracePt t="92439" x="6934200" y="4565650"/>
          <p14:tracePt t="92439" x="6927850" y="4565650"/>
          <p14:tracePt t="92458" x="6915150" y="4572000"/>
          <p14:tracePt t="92458" x="6908800" y="4572000"/>
          <p14:tracePt t="92473" x="6902450" y="4572000"/>
          <p14:tracePt t="92473" x="6896100" y="4572000"/>
          <p14:tracePt t="92489" x="6883400" y="4572000"/>
          <p14:tracePt t="92489" x="6877050" y="4572000"/>
          <p14:tracePt t="92489" x="6870700" y="4572000"/>
          <p14:tracePt t="92508" x="6858000" y="4572000"/>
          <p14:tracePt t="92521" x="6851650" y="4572000"/>
          <p14:tracePt t="92521" x="6832600" y="4572000"/>
          <p14:tracePt t="92541" x="6826250" y="4572000"/>
          <p14:tracePt t="92555" x="6819900" y="4572000"/>
          <p14:tracePt t="92555" x="6794500" y="4578350"/>
          <p14:tracePt t="92573" x="6788150" y="4578350"/>
          <p14:tracePt t="92573" x="6775450" y="4578350"/>
          <p14:tracePt t="92590" x="6762750" y="4584700"/>
          <p14:tracePt t="92590" x="6756400" y="4584700"/>
          <p14:tracePt t="92590" x="6743700" y="4584700"/>
          <p14:tracePt t="92609" x="6731000" y="4584700"/>
          <p14:tracePt t="92621" x="6724650" y="4584700"/>
          <p14:tracePt t="92621" x="6705600" y="4584700"/>
          <p14:tracePt t="92639" x="6699250" y="4584700"/>
          <p14:tracePt t="92639" x="6692900" y="4584700"/>
          <p14:tracePt t="92657" x="6686550" y="4578350"/>
          <p14:tracePt t="92672" x="6680200" y="4578350"/>
          <p14:tracePt t="92689" x="6673850" y="4572000"/>
          <p14:tracePt t="92706" x="6673850" y="4565650"/>
          <p14:tracePt t="92722" x="6667500" y="4559300"/>
          <p14:tracePt t="92739" x="6667500" y="4552950"/>
          <p14:tracePt t="92739" x="6667500" y="4546600"/>
          <p14:tracePt t="92757" x="6661150" y="4540250"/>
          <p14:tracePt t="92773" x="6654800" y="4533900"/>
          <p14:tracePt t="92789" x="6654800" y="4527550"/>
          <p14:tracePt t="92806" x="6648450" y="4527550"/>
          <p14:tracePt t="92822" x="6642100" y="4521200"/>
          <p14:tracePt t="92839" x="6635750" y="4514850"/>
          <p14:tracePt t="92857" x="6629400" y="4508500"/>
          <p14:tracePt t="92924" x="6623050" y="4514850"/>
          <p14:tracePt t="92944" x="6616700" y="4514850"/>
          <p14:tracePt t="92968" x="6610350" y="4521200"/>
          <p14:tracePt t="92984" x="6604000" y="4527550"/>
          <p14:tracePt t="92996" x="6597650" y="4527550"/>
          <p14:tracePt t="93012" x="6591300" y="4533900"/>
          <p14:tracePt t="93029" x="6584950" y="4540250"/>
          <p14:tracePt t="93044" x="6578600" y="4546600"/>
          <p14:tracePt t="93072" x="6584950" y="4546600"/>
          <p14:tracePt t="93116" x="6591300" y="4546600"/>
          <p14:tracePt t="93132" x="6604000" y="4552950"/>
          <p14:tracePt t="93148" x="6610350" y="4552950"/>
          <p14:tracePt t="93164" x="6616700" y="4552950"/>
          <p14:tracePt t="93169" x="6623050" y="4552950"/>
          <p14:tracePt t="93177" x="6629400" y="4552950"/>
          <p14:tracePt t="93190" x="6635750" y="4552950"/>
          <p14:tracePt t="93190" x="6648450" y="4559300"/>
          <p14:tracePt t="93209" x="6654800" y="4559300"/>
          <p14:tracePt t="93209" x="6661150" y="4559300"/>
          <p14:tracePt t="93225" x="6667500" y="4565650"/>
          <p14:tracePt t="93240" x="6673850" y="4565650"/>
          <p14:tracePt t="93257" x="6680200" y="4565650"/>
          <p14:tracePt t="93278" x="6673850" y="4565650"/>
          <p14:tracePt t="93312" x="6667500" y="4572000"/>
          <p14:tracePt t="93328" x="6661150" y="4572000"/>
          <p14:tracePt t="93344" x="6661150" y="4565650"/>
          <p14:tracePt t="93456" x="6673850" y="4565650"/>
          <p14:tracePt t="93468" x="6680200" y="4565650"/>
          <p14:tracePt t="93484" x="6686550" y="4565650"/>
          <p14:tracePt t="93493" x="6692900" y="4565650"/>
          <p14:tracePt t="93493" x="6705600" y="4572000"/>
          <p14:tracePt t="93509" x="6711950" y="4572000"/>
          <p14:tracePt t="93509" x="6718300" y="4572000"/>
          <p14:tracePt t="93526" x="6724650" y="4572000"/>
          <p14:tracePt t="93526" x="6731000" y="4578350"/>
          <p14:tracePt t="93526" x="6737350" y="4578350"/>
          <p14:tracePt t="93545" x="6743700" y="4578350"/>
          <p14:tracePt t="93558" x="6743700" y="4584700"/>
          <p14:tracePt t="93558" x="6750050" y="4584700"/>
          <p14:tracePt t="93578" x="6762750" y="4591050"/>
          <p14:tracePt t="93591" x="6769100" y="4591050"/>
          <p14:tracePt t="93608" x="6775450" y="4591050"/>
          <p14:tracePt t="93625" x="6781800" y="4597400"/>
          <p14:tracePt t="93641" x="6775450" y="4597400"/>
          <p14:tracePt t="93680" x="6769100" y="4597400"/>
          <p14:tracePt t="93705" x="6762750" y="4597400"/>
          <p14:tracePt t="93724" x="6762750" y="4591050"/>
          <p14:tracePt t="93748" x="6762750" y="4584700"/>
          <p14:tracePt t="93792" x="6762750" y="4578350"/>
          <p14:tracePt t="93828" x="6762750" y="4572000"/>
          <p14:tracePt t="93860" x="6762750" y="4565650"/>
          <p14:tracePt t="93920" x="6756400" y="4559300"/>
          <p14:tracePt t="93996" x="6762750" y="4559300"/>
          <p14:tracePt t="94056" x="6769100" y="4559300"/>
          <p14:tracePt t="94064" x="6775450" y="4559300"/>
          <p14:tracePt t="94064" x="6781800" y="4552950"/>
          <p14:tracePt t="94079" x="6794500" y="4552950"/>
          <p14:tracePt t="94079" x="6800850" y="4552950"/>
          <p14:tracePt t="94094" x="6813550" y="4546600"/>
          <p14:tracePt t="94094" x="6819900" y="4546600"/>
          <p14:tracePt t="94111" x="6832600" y="4546600"/>
          <p14:tracePt t="94111" x="6851650" y="4546600"/>
          <p14:tracePt t="94130" x="6858000" y="4546600"/>
          <p14:tracePt t="94130" x="6870700" y="4546600"/>
          <p14:tracePt t="94145" x="6883400" y="4546600"/>
          <p14:tracePt t="94145" x="6889750" y="4546600"/>
          <p14:tracePt t="94161" x="6896100" y="4546600"/>
          <p14:tracePt t="94161" x="6908800" y="4546600"/>
          <p14:tracePt t="94178" x="6915150" y="4546600"/>
          <p14:tracePt t="94178" x="6921500" y="4546600"/>
          <p14:tracePt t="94194" x="6927850" y="4546600"/>
          <p14:tracePt t="94210" x="6934200" y="4546600"/>
          <p14:tracePt t="94210" x="6940550" y="4546600"/>
          <p14:tracePt t="94228" x="6946900" y="4546600"/>
          <p14:tracePt t="94243" x="6959600" y="4546600"/>
          <p14:tracePt t="94260" x="6965950" y="4546600"/>
          <p14:tracePt t="94277" x="6972300" y="4546600"/>
          <p14:tracePt t="94293" x="6978650" y="4546600"/>
          <p14:tracePt t="94311" x="6985000" y="4546600"/>
          <p14:tracePt t="94311" x="6991350" y="4540250"/>
          <p14:tracePt t="94328" x="6997700" y="4540250"/>
          <p14:tracePt t="94328" x="7004050" y="4540250"/>
          <p14:tracePt t="94345" x="7010400" y="4540250"/>
          <p14:tracePt t="94345" x="7016750" y="4540250"/>
          <p14:tracePt t="94362" x="7023100" y="4540250"/>
          <p14:tracePt t="94362" x="7035800" y="4540250"/>
          <p14:tracePt t="94379" x="7042150" y="4540250"/>
          <p14:tracePt t="94379" x="7048500" y="4540250"/>
          <p14:tracePt t="94395" x="7054850" y="4540250"/>
          <p14:tracePt t="94395" x="7061200" y="4540250"/>
          <p14:tracePt t="94412" x="7067550" y="4540250"/>
          <p14:tracePt t="94412" x="7080250" y="4546600"/>
          <p14:tracePt t="94429" x="7086600" y="4546600"/>
          <p14:tracePt t="94444" x="7092950" y="4546600"/>
          <p14:tracePt t="94461" x="7092950" y="4552950"/>
          <p14:tracePt t="94497" x="7086600" y="4552950"/>
          <p14:tracePt t="94512" x="7080250" y="4552950"/>
          <p14:tracePt t="94530" x="7073900" y="4552950"/>
          <p14:tracePt t="94544" x="7073900" y="4559300"/>
          <p14:tracePt t="94557" x="7067550" y="4559300"/>
          <p14:tracePt t="94580" x="7061200" y="4559300"/>
          <p14:tracePt t="94608" x="7054850" y="4565650"/>
          <p14:tracePt t="94640" x="7048500" y="4565650"/>
          <p14:tracePt t="94664" x="7042150" y="4572000"/>
          <p14:tracePt t="94716" x="7035800" y="4572000"/>
          <p14:tracePt t="94744" x="7029450" y="4572000"/>
          <p14:tracePt t="94776" x="7029450" y="4565650"/>
          <p14:tracePt t="94812" x="7029450" y="4559300"/>
          <p14:tracePt t="94857" x="7023100" y="4552950"/>
          <p14:tracePt t="94872" x="7016750" y="4552950"/>
          <p14:tracePt t="94888" x="7010400" y="4552950"/>
          <p14:tracePt t="94897" x="7004050" y="4552950"/>
          <p14:tracePt t="94897" x="6997700" y="4552950"/>
          <p14:tracePt t="94914" x="6991350" y="4552950"/>
          <p14:tracePt t="94914" x="6985000" y="4552950"/>
          <p14:tracePt t="94930" x="6978650" y="4546600"/>
          <p14:tracePt t="94930" x="6965950" y="4546600"/>
          <p14:tracePt t="94930" x="6959600" y="4546600"/>
          <p14:tracePt t="94950" x="6946900" y="4546600"/>
          <p14:tracePt t="94962" x="6934200" y="4552950"/>
          <p14:tracePt t="94962" x="6908800" y="4552950"/>
          <p14:tracePt t="94980" x="6896100" y="4552950"/>
          <p14:tracePt t="94980" x="6883400" y="4552950"/>
          <p14:tracePt t="94997" x="6870700" y="4559300"/>
          <p14:tracePt t="94997" x="6858000" y="4559300"/>
          <p14:tracePt t="95014" x="6845300" y="4559300"/>
          <p14:tracePt t="95014" x="6819900" y="4565650"/>
          <p14:tracePt t="95033" x="6813550" y="4565650"/>
          <p14:tracePt t="95033" x="6800850" y="4565650"/>
          <p14:tracePt t="95047" x="6794500" y="4565650"/>
          <p14:tracePt t="95047" x="6788150" y="4559300"/>
          <p14:tracePt t="95064" x="6781800" y="4559300"/>
          <p14:tracePt t="95082" x="6775450" y="4559300"/>
          <p14:tracePt t="95082" x="6775450" y="4552950"/>
          <p14:tracePt t="95098" x="6775450" y="4546600"/>
          <p14:tracePt t="95113" x="6781800" y="4540250"/>
          <p14:tracePt t="95129" x="6788150" y="4533900"/>
          <p14:tracePt t="95146" x="6788150" y="4527550"/>
          <p14:tracePt t="95166" x="6800850" y="4527550"/>
          <p14:tracePt t="95188" x="6807200" y="4521200"/>
          <p14:tracePt t="95204" x="6813550" y="4521200"/>
          <p14:tracePt t="95213" x="6819900" y="4521200"/>
          <p14:tracePt t="95213" x="6826250" y="4521200"/>
          <p14:tracePt t="95213" x="6832600" y="4514850"/>
          <p14:tracePt t="95233" x="6845300" y="4514850"/>
          <p14:tracePt t="95233" x="6858000" y="4514850"/>
          <p14:tracePt t="95249" x="6870700" y="4514850"/>
          <p14:tracePt t="95249" x="6883400" y="4514850"/>
          <p14:tracePt t="95264" x="6896100" y="4514850"/>
          <p14:tracePt t="95264" x="6908800" y="4514850"/>
          <p14:tracePt t="95282" x="6921500" y="4514850"/>
          <p14:tracePt t="95282" x="6934200" y="4514850"/>
          <p14:tracePt t="95298" x="6946900" y="4514850"/>
          <p14:tracePt t="95298" x="6953250" y="4514850"/>
          <p14:tracePt t="95298" x="6965950" y="4514850"/>
          <p14:tracePt t="95317" x="6972300" y="4521200"/>
          <p14:tracePt t="95317" x="6978650" y="4521200"/>
          <p14:tracePt t="95332" x="6985000" y="4527550"/>
          <p14:tracePt t="95347" x="6991350" y="4527550"/>
          <p14:tracePt t="95364" x="6991350" y="4533900"/>
          <p14:tracePt t="95380" x="6978650" y="4533900"/>
          <p14:tracePt t="95380" x="6978650" y="4540250"/>
          <p14:tracePt t="95399" x="6972300" y="4540250"/>
          <p14:tracePt t="95399" x="6965950" y="4540250"/>
          <p14:tracePt t="95416" x="6953250" y="4540250"/>
          <p14:tracePt t="95416" x="6946900" y="4540250"/>
          <p14:tracePt t="95432" x="6940550" y="4546600"/>
          <p14:tracePt t="95432" x="6915150" y="4546600"/>
          <p14:tracePt t="95449" x="6908800" y="4546600"/>
          <p14:tracePt t="95449" x="6896100" y="4552950"/>
          <p14:tracePt t="95466" x="6883400" y="4552950"/>
          <p14:tracePt t="95466" x="6870700" y="4552950"/>
          <p14:tracePt t="95482" x="6858000" y="4552950"/>
          <p14:tracePt t="95482" x="6845300" y="4552950"/>
          <p14:tracePt t="95482" x="6832600" y="4552950"/>
          <p14:tracePt t="95501" x="6826250" y="4552950"/>
          <p14:tracePt t="95501" x="6813550" y="4552950"/>
          <p14:tracePt t="95517" x="6800850" y="4552950"/>
          <p14:tracePt t="95517" x="6788150" y="4552950"/>
          <p14:tracePt t="95535" x="6775450" y="4552950"/>
          <p14:tracePt t="95535" x="6762750" y="4546600"/>
          <p14:tracePt t="95549" x="6750050" y="4546600"/>
          <p14:tracePt t="95549" x="6737350" y="4546600"/>
          <p14:tracePt t="95566" x="6724650" y="4540250"/>
          <p14:tracePt t="95566" x="6718300" y="4540250"/>
          <p14:tracePt t="95566" x="6705600" y="4540250"/>
          <p14:tracePt t="95585" x="6699250" y="4540250"/>
          <p14:tracePt t="95598" x="6686550" y="4540250"/>
          <p14:tracePt t="95598" x="6680200" y="4540250"/>
          <p14:tracePt t="95616" x="6673850" y="4540250"/>
          <p14:tracePt t="95616" x="6667500" y="4540250"/>
          <p14:tracePt t="95633" x="6673850" y="4540250"/>
          <p14:tracePt t="95660" x="6686550" y="4533900"/>
          <p14:tracePt t="95676" x="6692900" y="4533900"/>
          <p14:tracePt t="95681" x="6705600" y="4533900"/>
          <p14:tracePt t="95681" x="6711950" y="4527550"/>
          <p14:tracePt t="95699" x="6724650" y="4527550"/>
          <p14:tracePt t="95699" x="6737350" y="4527550"/>
          <p14:tracePt t="95716" x="6750050" y="4527550"/>
          <p14:tracePt t="95716" x="6769100" y="4527550"/>
          <p14:tracePt t="95733" x="6781800" y="4527550"/>
          <p14:tracePt t="95733" x="6813550" y="4533900"/>
          <p14:tracePt t="95750" x="6832600" y="4540250"/>
          <p14:tracePt t="95750" x="6851650" y="4546600"/>
          <p14:tracePt t="95766" x="6870700" y="4552950"/>
          <p14:tracePt t="95766" x="6889750" y="4559300"/>
          <p14:tracePt t="95783" x="6902450" y="4565650"/>
          <p14:tracePt t="95783" x="6940550" y="4572000"/>
          <p14:tracePt t="95801" x="6953250" y="4572000"/>
          <p14:tracePt t="95801" x="6972300" y="4578350"/>
          <p14:tracePt t="95817" x="6985000" y="4578350"/>
          <p14:tracePt t="95817" x="6991350" y="4578350"/>
          <p14:tracePt t="95833" x="7004050" y="4578350"/>
          <p14:tracePt t="95833" x="7016750" y="4578350"/>
          <p14:tracePt t="95850" x="7023100" y="4578350"/>
          <p14:tracePt t="95850" x="7035800" y="4578350"/>
          <p14:tracePt t="95850" x="7042150" y="4584700"/>
          <p14:tracePt t="95869" x="7054850" y="4584700"/>
          <p14:tracePt t="95882" x="7061200" y="4591050"/>
          <p14:tracePt t="95882" x="7073900" y="4597400"/>
          <p14:tracePt t="95900" x="7086600" y="4597400"/>
          <p14:tracePt t="95900" x="7092950" y="4597400"/>
          <p14:tracePt t="95917" x="7092950" y="4603750"/>
          <p14:tracePt t="95917" x="7099300" y="4603750"/>
          <p14:tracePt t="95934" x="7105650" y="4603750"/>
          <p14:tracePt t="95949" x="7112000" y="4603750"/>
          <p14:tracePt t="95966" x="7118350" y="4603750"/>
          <p14:tracePt t="95966" x="7131050" y="4603750"/>
          <p14:tracePt t="95983" x="7137400" y="4597400"/>
          <p14:tracePt t="96012" x="7143750" y="4597400"/>
          <p14:tracePt t="96044" x="7137400" y="4603750"/>
          <p14:tracePt t="96072" x="7131050" y="4603750"/>
          <p14:tracePt t="96088" x="7124700" y="4603750"/>
          <p14:tracePt t="96100" x="7118350" y="4603750"/>
          <p14:tracePt t="96116" x="7112000" y="4603750"/>
          <p14:tracePt t="96124" x="7105650" y="4603750"/>
          <p14:tracePt t="96133" x="7099300" y="4603750"/>
          <p14:tracePt t="96133" x="7092950" y="4603750"/>
          <p14:tracePt t="96151" x="7086600" y="4603750"/>
          <p14:tracePt t="96151" x="7073900" y="4603750"/>
          <p14:tracePt t="96169" x="7054850" y="4603750"/>
          <p14:tracePt t="96169" x="7042150" y="4610100"/>
          <p14:tracePt t="96185" x="7029450" y="4610100"/>
          <p14:tracePt t="96185" x="7016750" y="4610100"/>
          <p14:tracePt t="96201" x="7004050" y="4610100"/>
          <p14:tracePt t="96201" x="6991350" y="4610100"/>
          <p14:tracePt t="96218" x="6972300" y="4616450"/>
          <p14:tracePt t="96218" x="6959600" y="4616450"/>
          <p14:tracePt t="96218" x="6946900" y="4616450"/>
          <p14:tracePt t="96237" x="6927850" y="4616450"/>
          <p14:tracePt t="96250" x="6915150" y="4616450"/>
          <p14:tracePt t="96250" x="6883400" y="4616450"/>
          <p14:tracePt t="96269" x="6864350" y="4616450"/>
          <p14:tracePt t="96269" x="6845300" y="4616450"/>
          <p14:tracePt t="96285" x="6832600" y="4616450"/>
          <p14:tracePt t="96285" x="6813550" y="4622800"/>
          <p14:tracePt t="96301" x="6800850" y="4622800"/>
          <p14:tracePt t="96301" x="6788150" y="4622800"/>
          <p14:tracePt t="96318" x="6775450" y="4622800"/>
          <p14:tracePt t="96318" x="6769100" y="4622800"/>
          <p14:tracePt t="96318" x="6762750" y="4622800"/>
          <p14:tracePt t="96337" x="6756400" y="4616450"/>
          <p14:tracePt t="96337" x="6750050" y="4616450"/>
          <p14:tracePt t="96352" x="6743700" y="4616450"/>
          <p14:tracePt t="96367" x="6743700" y="4610100"/>
          <p14:tracePt t="96388" x="6743700" y="4603750"/>
          <p14:tracePt t="96408" x="6737350" y="4597400"/>
          <p14:tracePt t="96432" x="6731000" y="4591050"/>
          <p14:tracePt t="96484" x="6731000" y="4584700"/>
          <p14:tracePt t="96500" x="6737350" y="4578350"/>
          <p14:tracePt t="96516" x="6743700" y="4572000"/>
          <p14:tracePt t="96528" x="6756400" y="4565650"/>
          <p14:tracePt t="96537" x="6762750" y="4565650"/>
          <p14:tracePt t="96537" x="6775450" y="4559300"/>
          <p14:tracePt t="96553" x="6781800" y="4552950"/>
          <p14:tracePt t="96553" x="6800850" y="4546600"/>
          <p14:tracePt t="96569" x="6813550" y="4546600"/>
          <p14:tracePt t="96569" x="6826250" y="4540250"/>
          <p14:tracePt t="96586" x="6838950" y="4533900"/>
          <p14:tracePt t="96586" x="6851650" y="4533900"/>
          <p14:tracePt t="96586" x="6858000" y="4527550"/>
          <p14:tracePt t="96605" x="6870700" y="4527550"/>
          <p14:tracePt t="96618" x="6877050" y="4521200"/>
          <p14:tracePt t="96618" x="6883400" y="4521200"/>
          <p14:tracePt t="96637" x="6889750" y="4521200"/>
          <p14:tracePt t="96651" x="6883400" y="4521200"/>
          <p14:tracePt t="96668" x="6877050" y="4521200"/>
          <p14:tracePt t="96668" x="6870700" y="4521200"/>
          <p14:tracePt t="96686" x="6864350" y="4521200"/>
          <p14:tracePt t="96686" x="6838950" y="4527550"/>
          <p14:tracePt t="96703" x="6832600" y="4527550"/>
          <p14:tracePt t="96703" x="6819900" y="4527550"/>
          <p14:tracePt t="96720" x="6800850" y="4527550"/>
          <p14:tracePt t="96720" x="6788150" y="4527550"/>
          <p14:tracePt t="96736" x="6775450" y="4527550"/>
          <p14:tracePt t="96736" x="6756400" y="4527550"/>
          <p14:tracePt t="96753" x="6743700" y="4527550"/>
          <p14:tracePt t="96753" x="6711950" y="4527550"/>
          <p14:tracePt t="96770" x="6699250" y="4527550"/>
          <p14:tracePt t="96770" x="6686550" y="4527550"/>
          <p14:tracePt t="96787" x="6673850" y="4521200"/>
          <p14:tracePt t="96787" x="6661150" y="4521200"/>
          <p14:tracePt t="96804" x="6648450" y="4521200"/>
          <p14:tracePt t="96804" x="6635750" y="4521200"/>
          <p14:tracePt t="96821" x="6629400" y="4521200"/>
          <p14:tracePt t="96835" x="6623050" y="4521200"/>
          <p14:tracePt t="96852" x="6629400" y="4527550"/>
          <p14:tracePt t="96876" x="6635750" y="4527550"/>
          <p14:tracePt t="96889" x="6642100" y="4527550"/>
          <p14:tracePt t="96889" x="6648450" y="4533900"/>
          <p14:tracePt t="96907" x="6654800" y="4533900"/>
          <p14:tracePt t="96907" x="6661150" y="4533900"/>
          <p14:tracePt t="96921" x="6667500" y="4533900"/>
          <p14:tracePt t="96921" x="6673850" y="4540250"/>
          <p14:tracePt t="96937" x="6686550" y="4540250"/>
          <p14:tracePt t="96937" x="6692900" y="4540250"/>
          <p14:tracePt t="96954" x="6699250" y="4540250"/>
          <p14:tracePt t="96954" x="6705600" y="4546600"/>
          <p14:tracePt t="96970" x="6711950" y="4546600"/>
          <p14:tracePt t="96970" x="6718300" y="4546600"/>
          <p14:tracePt t="96970" x="6724650" y="4546600"/>
          <p14:tracePt t="96989" x="6731000" y="4546600"/>
          <p14:tracePt t="97005" x="6731000" y="4552950"/>
          <p14:tracePt t="97040" x="6724650" y="4552950"/>
          <p14:tracePt t="97057" x="6711950" y="4559300"/>
          <p14:tracePt t="97068" x="6705600" y="4559300"/>
          <p14:tracePt t="97084" x="6699250" y="4559300"/>
          <p14:tracePt t="97092" x="6692900" y="4565650"/>
          <p14:tracePt t="97103" x="6686550" y="4565650"/>
          <p14:tracePt t="97103" x="6667500" y="4565650"/>
          <p14:tracePt t="97121" x="6661150" y="4565650"/>
          <p14:tracePt t="97121" x="6654800" y="4565650"/>
          <p14:tracePt t="97138" x="6648450" y="4565650"/>
          <p14:tracePt t="97138" x="6642100" y="4565650"/>
          <p14:tracePt t="97157" x="6635750" y="4565650"/>
          <p14:tracePt t="97157" x="6629400" y="4565650"/>
          <p14:tracePt t="97171" x="6623050" y="4572000"/>
          <p14:tracePt t="97171" x="6616700" y="4572000"/>
          <p14:tracePt t="97189" x="6610350" y="4572000"/>
          <p14:tracePt t="97189" x="6604000" y="4572000"/>
          <p14:tracePt t="97205" x="6597650" y="4572000"/>
          <p14:tracePt t="97221" x="6591300" y="4572000"/>
          <p14:tracePt t="97236" x="6584950" y="4572000"/>
          <p14:tracePt t="97253" x="6578600" y="4578350"/>
          <p14:tracePt t="97270" x="6572250" y="4578350"/>
          <p14:tracePt t="97287" x="6578600" y="4578350"/>
          <p14:tracePt t="97348" x="6584950" y="4572000"/>
          <p14:tracePt t="97360" x="6591300" y="4572000"/>
          <p14:tracePt t="97376" x="6597650" y="4565650"/>
          <p14:tracePt t="97387" x="6604000" y="4565650"/>
          <p14:tracePt t="97387" x="6610350" y="4565650"/>
          <p14:tracePt t="97387" x="6616700" y="4565650"/>
          <p14:tracePt t="97409" x="6629400" y="4559300"/>
          <p14:tracePt t="97409" x="6642100" y="4559300"/>
          <p14:tracePt t="97422" x="6648450" y="4559300"/>
          <p14:tracePt t="97422" x="6661150" y="4559300"/>
          <p14:tracePt t="97438" x="6673850" y="4559300"/>
          <p14:tracePt t="97438" x="6692900" y="4559300"/>
          <p14:tracePt t="97455" x="6705600" y="4552950"/>
          <p14:tracePt t="97455" x="6718300" y="4552950"/>
          <p14:tracePt t="97472" x="6731000" y="4552950"/>
          <p14:tracePt t="97472" x="6756400" y="4546600"/>
          <p14:tracePt t="97489" x="6769100" y="4546600"/>
          <p14:tracePt t="97489" x="6781800" y="4546600"/>
          <p14:tracePt t="97505" x="6788150" y="4546600"/>
          <p14:tracePt t="97505" x="6794500" y="4546600"/>
          <p14:tracePt t="97522" x="6800850" y="4546600"/>
          <p14:tracePt t="97538" x="6807200" y="4546600"/>
          <p14:tracePt t="97554" x="6807200" y="4552950"/>
          <p14:tracePt t="97571" x="6800850" y="4552950"/>
          <p14:tracePt t="97588" x="6788150" y="4559300"/>
          <p14:tracePt t="97604" x="6781800" y="4559300"/>
          <p14:tracePt t="97604" x="6775450" y="4559300"/>
          <p14:tracePt t="97604" x="6769100" y="4559300"/>
          <p14:tracePt t="97624" x="6762750" y="4559300"/>
          <p14:tracePt t="97638" x="6762750" y="4565650"/>
          <p14:tracePt t="97638" x="6743700" y="4565650"/>
          <p14:tracePt t="97662" x="6731000" y="4565650"/>
          <p14:tracePt t="97671" x="6724650" y="4565650"/>
          <p14:tracePt t="97671" x="6718300" y="4572000"/>
          <p14:tracePt t="97689" x="6711950" y="4572000"/>
          <p14:tracePt t="97689" x="6705600" y="4572000"/>
          <p14:tracePt t="97689" x="6699250" y="4572000"/>
          <p14:tracePt t="97708" x="6692900" y="4572000"/>
          <p14:tracePt t="97721" x="6686550" y="4578350"/>
          <p14:tracePt t="97738" x="6680200" y="4578350"/>
          <p14:tracePt t="97760" x="6673850" y="4578350"/>
          <p14:tracePt t="97836" x="6667500" y="4584700"/>
          <p14:tracePt t="97857" x="6661150" y="4584700"/>
          <p14:tracePt t="97880" x="6654800" y="4584700"/>
          <p14:tracePt t="97900" x="6648450" y="4584700"/>
          <p14:tracePt t="97924" x="6648450" y="4591050"/>
          <p14:tracePt t="97957" x="6648450" y="4584700"/>
          <p14:tracePt t="98016" x="6654800" y="4578350"/>
          <p14:tracePt t="98044" x="6661150" y="4578350"/>
          <p14:tracePt t="98077" x="6654800" y="4572000"/>
          <p14:tracePt t="98112" x="6654800" y="4565650"/>
          <p14:tracePt t="98140" x="6661150" y="4559300"/>
          <p14:tracePt t="98216" x="6667500" y="4559300"/>
          <p14:tracePt t="98232" x="6673850" y="4559300"/>
          <p14:tracePt t="98240" x="6680200" y="4559300"/>
          <p14:tracePt t="98248" x="6686550" y="4559300"/>
          <p14:tracePt t="98257" x="6692900" y="4559300"/>
          <p14:tracePt t="98257" x="6705600" y="4559300"/>
          <p14:tracePt t="98257" x="6718300" y="4559300"/>
          <p14:tracePt t="98278" x="6737350" y="4559300"/>
          <p14:tracePt t="98290" x="6750050" y="4559300"/>
          <p14:tracePt t="98290" x="6794500" y="4559300"/>
          <p14:tracePt t="98309" x="6819900" y="4565650"/>
          <p14:tracePt t="98309" x="6845300" y="4565650"/>
          <p14:tracePt t="98324" x="6870700" y="4565650"/>
          <p14:tracePt t="98324" x="6896100" y="4565650"/>
          <p14:tracePt t="98341" x="6927850" y="4565650"/>
          <p14:tracePt t="98341" x="6959600" y="4572000"/>
          <p14:tracePt t="98358" x="6991350" y="4572000"/>
          <p14:tracePt t="98358" x="7023100" y="4578350"/>
          <p14:tracePt t="98358" x="7054850" y="4584700"/>
          <p14:tracePt t="98378" x="7086600" y="4584700"/>
          <p14:tracePt t="98378" x="7124700" y="4591050"/>
          <p14:tracePt t="98392" x="7162800" y="4597400"/>
          <p14:tracePt t="98392" x="7200900" y="4603750"/>
          <p14:tracePt t="98409" x="7245350" y="4610100"/>
          <p14:tracePt t="98409" x="7289800" y="4616450"/>
          <p14:tracePt t="98425" x="7334250" y="4622800"/>
          <p14:tracePt t="98425" x="7423150" y="4629150"/>
          <p14:tracePt t="98442" x="7461250" y="4629150"/>
          <p14:tracePt t="98442" x="7505700" y="4629150"/>
          <p14:tracePt t="98458" x="7537450" y="4629150"/>
          <p14:tracePt t="98458" x="7575550" y="4629150"/>
          <p14:tracePt t="98475" x="7607300" y="4629150"/>
          <p14:tracePt t="98475" x="7632700" y="4629150"/>
          <p14:tracePt t="98492" x="7664450" y="4629150"/>
          <p14:tracePt t="98492" x="7708900" y="4622800"/>
          <p14:tracePt t="98509" x="7734300" y="4622800"/>
          <p14:tracePt t="98509" x="7747000" y="4616450"/>
          <p14:tracePt t="98525" x="7766050" y="4616450"/>
          <p14:tracePt t="98525" x="7778750" y="4616450"/>
          <p14:tracePt t="98542" x="7791450" y="4616450"/>
          <p14:tracePt t="98542" x="7797800" y="4616450"/>
          <p14:tracePt t="98559" x="7791450" y="4622800"/>
          <p14:tracePt t="98576" x="7785100" y="4629150"/>
          <p14:tracePt t="98576" x="7772400" y="4629150"/>
          <p14:tracePt t="98593" x="7759700" y="4635500"/>
          <p14:tracePt t="98593" x="7740650" y="4635500"/>
          <p14:tracePt t="98609" x="7721600" y="4635500"/>
          <p14:tracePt t="98609" x="7696200" y="4635500"/>
          <p14:tracePt t="98626" x="7670800" y="4641850"/>
          <p14:tracePt t="98626" x="7639050" y="4641850"/>
          <p14:tracePt t="98642" x="7607300" y="4641850"/>
          <p14:tracePt t="98642" x="7575550" y="4641850"/>
          <p14:tracePt t="98642" x="7537450" y="4641850"/>
          <p14:tracePt t="98661" x="7486650" y="4641850"/>
          <p14:tracePt t="98674" x="7435850" y="4648200"/>
          <p14:tracePt t="98674" x="7315200" y="4648200"/>
          <p14:tracePt t="98693" x="7239000" y="4654550"/>
          <p14:tracePt t="98693" x="7156450" y="4654550"/>
          <p14:tracePt t="98709" x="7067550" y="4654550"/>
          <p14:tracePt t="98709" x="6965950" y="4660900"/>
          <p14:tracePt t="98726" x="6864350" y="4667250"/>
          <p14:tracePt t="98726" x="6629400" y="4679950"/>
          <p14:tracePt t="98743" x="6502400" y="4686300"/>
          <p14:tracePt t="98743" x="6369050" y="4692650"/>
          <p14:tracePt t="98759" x="6229350" y="4699000"/>
          <p14:tracePt t="98759" x="6089650" y="4705350"/>
          <p14:tracePt t="98776" x="5937250" y="4711700"/>
          <p14:tracePt t="98776" x="5784850" y="4718050"/>
          <p14:tracePt t="98793" x="5619750" y="4724400"/>
          <p14:tracePt t="98793" x="5289550" y="4743450"/>
          <p14:tracePt t="98810" x="5118100" y="4756150"/>
          <p14:tracePt t="98810" x="4946650" y="4768850"/>
          <p14:tracePt t="98826" x="4768850" y="4781550"/>
          <p14:tracePt t="98826" x="4591050" y="4800600"/>
          <p14:tracePt t="98843" x="4406900" y="4826000"/>
          <p14:tracePt t="98843" x="4222750" y="4845050"/>
          <p14:tracePt t="98861" x="3860800" y="4895850"/>
          <p14:tracePt t="98861" x="3676650" y="4921250"/>
          <p14:tracePt t="98876" x="3498850" y="4946650"/>
          <p14:tracePt t="98876" x="3327400" y="4972050"/>
          <p14:tracePt t="98894" x="3162300" y="4997450"/>
          <p14:tracePt t="98894" x="2997200" y="5016500"/>
          <p14:tracePt t="98911" x="2844800" y="5041900"/>
          <p14:tracePt t="98911" x="2692400" y="5060950"/>
          <p14:tracePt t="98911" x="2546350" y="5073650"/>
          <p14:tracePt t="98929" x="2406650" y="5092700"/>
          <p14:tracePt t="98942" x="2273300" y="5105400"/>
          <p14:tracePt t="98942" x="2025650" y="5137150"/>
          <p14:tracePt t="98961" x="1911350" y="5156200"/>
          <p14:tracePt t="98961" x="1797050" y="5168900"/>
          <p14:tracePt t="98977" x="1695450" y="5181600"/>
          <p14:tracePt t="98977" x="1593850" y="5194300"/>
          <p14:tracePt t="98994" x="1504950" y="5207000"/>
          <p14:tracePt t="98994" x="1416050" y="5213350"/>
          <p14:tracePt t="99010" x="1333500" y="5219700"/>
          <p14:tracePt t="99010" x="1263650" y="5226050"/>
          <p14:tracePt t="99010" x="1187450" y="5226050"/>
          <p14:tracePt t="99029" x="1123950" y="5232400"/>
          <p14:tracePt t="99029" x="1066800" y="5232400"/>
          <p14:tracePt t="99044" x="1009650" y="5226050"/>
          <p14:tracePt t="99044" x="952500" y="5226050"/>
          <p14:tracePt t="99061" x="908050" y="5226050"/>
          <p14:tracePt t="99061" x="863600" y="5219700"/>
          <p14:tracePt t="99061" x="825500" y="5219700"/>
          <p14:tracePt t="99081" x="787400" y="5213350"/>
          <p14:tracePt t="99092" x="749300" y="5207000"/>
          <p14:tracePt t="99092" x="692150" y="5194300"/>
          <p14:tracePt t="99110" x="666750" y="5187950"/>
          <p14:tracePt t="99110" x="647700" y="5181600"/>
          <p14:tracePt t="99127" x="622300" y="5175250"/>
          <p14:tracePt t="99127" x="603250" y="5168900"/>
          <p14:tracePt t="99144" x="590550" y="5162550"/>
          <p14:tracePt t="99144" x="571500" y="5149850"/>
          <p14:tracePt t="99161" x="565150" y="5143500"/>
          <p14:tracePt t="99176" x="565150" y="5137150"/>
          <p14:tracePt t="99176" x="571500" y="5130800"/>
          <p14:tracePt t="99194" x="584200" y="5130800"/>
          <p14:tracePt t="99194" x="596900" y="5124450"/>
          <p14:tracePt t="99211" x="615950" y="5118100"/>
          <p14:tracePt t="99211" x="660400" y="5111750"/>
          <p14:tracePt t="99229" x="685800" y="5111750"/>
          <p14:tracePt t="99229" x="717550" y="5111750"/>
          <p14:tracePt t="99244" x="749300" y="5111750"/>
          <p14:tracePt t="99244" x="787400" y="5111750"/>
          <p14:tracePt t="99261" x="825500" y="5111750"/>
          <p14:tracePt t="99261" x="869950" y="5111750"/>
          <p14:tracePt t="99261" x="908050" y="5111750"/>
          <p14:tracePt t="99282" x="958850" y="5111750"/>
          <p14:tracePt t="99293" x="1003300" y="5111750"/>
          <p14:tracePt t="99293" x="1054100" y="5118100"/>
          <p14:tracePt t="99293" x="1104900" y="5111750"/>
          <p14:tracePt t="99313" x="1155700" y="5111750"/>
          <p14:tracePt t="99313" x="1212850" y="5111750"/>
          <p14:tracePt t="99328" x="1263650" y="5105400"/>
          <p14:tracePt t="99328" x="1320800" y="5105400"/>
          <p14:tracePt t="99345" x="1377950" y="5105400"/>
          <p14:tracePt t="99345" x="1441450" y="5099050"/>
          <p14:tracePt t="99362" x="1498600" y="5099050"/>
          <p14:tracePt t="99362" x="1555750" y="5092700"/>
          <p14:tracePt t="99378" x="1612900" y="5092700"/>
          <p14:tracePt t="99378" x="1670050" y="5086350"/>
          <p14:tracePt t="99378" x="1727200" y="5080000"/>
          <p14:tracePt t="99397" x="1778000" y="5073650"/>
          <p14:tracePt t="99397" x="1828800" y="5067300"/>
          <p14:tracePt t="99412" x="1879600" y="5060950"/>
          <p14:tracePt t="99412" x="1930400" y="5054600"/>
          <p14:tracePt t="99428" x="1974850" y="5048250"/>
          <p14:tracePt t="99428" x="2025650" y="5048250"/>
          <p14:tracePt t="99445" x="2063750" y="5041900"/>
          <p14:tracePt t="99445" x="2146300" y="5035550"/>
          <p14:tracePt t="99462" x="2178050" y="5029200"/>
          <p14:tracePt t="99462" x="2209800" y="5029200"/>
          <p14:tracePt t="99478" x="2241550" y="5029200"/>
          <p14:tracePt t="99478" x="2273300" y="5029200"/>
          <p14:tracePt t="99495" x="2298700" y="5029200"/>
          <p14:tracePt t="99495" x="2317750" y="5029200"/>
          <p14:tracePt t="99512" x="2343150" y="5029200"/>
          <p14:tracePt t="99512" x="2374900" y="5035550"/>
          <p14:tracePt t="99529" x="2393950" y="5035550"/>
          <p14:tracePt t="99529" x="2406650" y="5041900"/>
          <p14:tracePt t="99546" x="2413000" y="5041900"/>
          <p14:tracePt t="99546" x="2425700" y="5048250"/>
          <p14:tracePt t="99562" x="2432050" y="5054600"/>
          <p14:tracePt t="99562" x="2438400" y="5054600"/>
          <p14:tracePt t="99562" x="2444750" y="5060950"/>
          <p14:tracePt t="99581" x="2451100" y="5060950"/>
          <p14:tracePt t="99594" x="2457450" y="5067300"/>
          <p14:tracePt t="99611" x="2463800" y="5060950"/>
          <p14:tracePt t="99680" x="2463800" y="5054600"/>
          <p14:tracePt t="99696" x="2463800" y="5048250"/>
          <p14:tracePt t="99701" x="2457450" y="5041900"/>
          <p14:tracePt t="99716" x="2457450" y="5035550"/>
          <p14:tracePt t="99728" x="2457450" y="5029200"/>
          <p14:tracePt t="99728" x="2457450" y="5022850"/>
          <p14:tracePt t="99746" x="2457450" y="5016500"/>
          <p14:tracePt t="99746" x="2457450" y="5003800"/>
          <p14:tracePt t="99762" x="2457450" y="4997450"/>
          <p14:tracePt t="99778" x="2457450" y="4991100"/>
          <p14:tracePt t="99795" x="2463800" y="4984750"/>
          <p14:tracePt t="99811" x="2470150" y="4978400"/>
          <p14:tracePt t="99811" x="2482850" y="4972050"/>
          <p14:tracePt t="99829" x="2489200" y="4972050"/>
          <p14:tracePt t="99829" x="2501900" y="4965700"/>
          <p14:tracePt t="99846" x="2514600" y="4965700"/>
          <p14:tracePt t="99846" x="2527300" y="4959350"/>
          <p14:tracePt t="99863" x="2540000" y="4959350"/>
          <p14:tracePt t="99863" x="2571750" y="4953000"/>
          <p14:tracePt t="99882" x="2597150" y="4953000"/>
          <p14:tracePt t="99882" x="2616200" y="4953000"/>
          <p14:tracePt t="99897" x="2641600" y="4953000"/>
          <p14:tracePt t="99897" x="2667000" y="4953000"/>
          <p14:tracePt t="99913" x="2698750" y="4959350"/>
          <p14:tracePt t="99913" x="2730500" y="4959350"/>
          <p14:tracePt t="99930" x="2762250" y="4965700"/>
          <p14:tracePt t="99930" x="2794000" y="4972050"/>
          <p14:tracePt t="99930" x="2832100" y="4978400"/>
          <p14:tracePt t="99949" x="2863850" y="4984750"/>
          <p14:tracePt t="99962" x="2901950" y="4991100"/>
          <p14:tracePt t="99962" x="2978150" y="4997450"/>
          <p14:tracePt t="99982" x="3009900" y="5003800"/>
          <p14:tracePt t="99982" x="3048000" y="5010150"/>
          <p14:tracePt t="99997" x="3086100" y="5016500"/>
          <p14:tracePt t="99997" x="3117850" y="5016500"/>
          <p14:tracePt t="100014" x="3155950" y="5022850"/>
          <p14:tracePt t="100014" x="3187700" y="5029200"/>
          <p14:tracePt t="100014" x="3225800" y="5035550"/>
          <p14:tracePt t="100033" x="3257550" y="5041900"/>
          <p14:tracePt t="100045" x="3295650" y="5041900"/>
          <p14:tracePt t="100045" x="3365500" y="5054600"/>
          <p14:tracePt t="100064" x="3397250" y="5054600"/>
          <p14:tracePt t="100064" x="3435350" y="5054600"/>
          <p14:tracePt t="100082" x="3467100" y="5060950"/>
          <p14:tracePt t="100082" x="3505200" y="5060950"/>
          <p14:tracePt t="100097" x="3536950" y="5060950"/>
          <p14:tracePt t="100097" x="3575050" y="5060950"/>
          <p14:tracePt t="100114" x="3606800" y="5060950"/>
          <p14:tracePt t="100114" x="3670300" y="5067300"/>
          <p14:tracePt t="100131" x="3702050" y="5067300"/>
          <p14:tracePt t="100131" x="3727450" y="5067300"/>
          <p14:tracePt t="100147" x="3752850" y="5067300"/>
          <p14:tracePt t="100147" x="3778250" y="5067300"/>
          <p14:tracePt t="100164" x="3803650" y="5067300"/>
          <p14:tracePt t="100164" x="3841750" y="5067300"/>
          <p14:tracePt t="100181" x="3860800" y="5060950"/>
          <p14:tracePt t="100181" x="3873500" y="5060950"/>
          <p14:tracePt t="100197" x="3892550" y="5060950"/>
          <p14:tracePt t="100197" x="3898900" y="5054600"/>
          <p14:tracePt t="100214" x="3905250" y="5054600"/>
          <p14:tracePt t="100214" x="3911600" y="5048250"/>
          <p14:tracePt t="100231" x="3917950" y="5041900"/>
          <p14:tracePt t="100246" x="3917950" y="5035550"/>
          <p14:tracePt t="100263" x="3911600" y="5029200"/>
          <p14:tracePt t="100281" x="3911600" y="5022850"/>
          <p14:tracePt t="100297" x="3905250" y="5022850"/>
          <p14:tracePt t="100314" x="3898900" y="5022850"/>
          <p14:tracePt t="100330" x="3892550" y="5022850"/>
          <p14:tracePt t="100346" x="3892550" y="5029200"/>
          <p14:tracePt t="100363" x="3898900" y="5035550"/>
          <p14:tracePt t="100385" x="3905250" y="5035550"/>
          <p14:tracePt t="100401" x="3911600" y="5041900"/>
          <p14:tracePt t="100428" x="3905250" y="5041900"/>
          <p14:tracePt t="100496" x="3898900" y="5048250"/>
          <p14:tracePt t="100536" x="3905250" y="5054600"/>
          <p14:tracePt t="100600" x="3905250" y="5060950"/>
          <p14:tracePt t="100616" x="3905250" y="5067300"/>
          <p14:tracePt t="100632" x="3905250" y="5073650"/>
          <p14:tracePt t="100648" x="3898900" y="5080000"/>
          <p14:tracePt t="100668" x="3898900" y="5086350"/>
          <p14:tracePt t="100692" x="3898900" y="5092700"/>
          <p14:tracePt t="100720" x="3905250" y="5092700"/>
          <p14:tracePt t="100752" x="3905250" y="5086350"/>
          <p14:tracePt t="100796" x="3911600" y="5080000"/>
          <p14:tracePt t="100864" x="3911600" y="5073650"/>
          <p14:tracePt t="100906" x="3911600" y="5067300"/>
          <p14:tracePt t="100956" x="3911600" y="5060950"/>
          <p14:tracePt t="100984" x="3917950" y="5054600"/>
          <p14:tracePt t="101016" x="3924300" y="5048250"/>
          <p14:tracePt t="101068" x="3924300" y="5041900"/>
          <p14:tracePt t="101128" x="3924300" y="5035550"/>
          <p14:tracePt t="101216" x="3924300" y="5029200"/>
          <p14:tracePt t="101268" x="3924300" y="5022850"/>
          <p14:tracePt t="101316" x="3924300" y="5029200"/>
          <p14:tracePt t="101368" x="3917950" y="5035550"/>
          <p14:tracePt t="101396" x="3911600" y="5041900"/>
          <p14:tracePt t="101436" x="3905250" y="5041900"/>
          <p14:tracePt t="101464" x="3905250" y="5048250"/>
          <p14:tracePt t="101488" x="3898900" y="5048250"/>
          <p14:tracePt t="101516" x="3892550" y="5054600"/>
          <p14:tracePt t="101548" x="3886200" y="5054600"/>
          <p14:tracePt t="101584" x="3886200" y="5060950"/>
          <p14:tracePt t="101644" x="3879850" y="5060950"/>
          <p14:tracePt t="101696" x="3886200" y="5054600"/>
          <p14:tracePt t="101796" x="3886200" y="5048250"/>
          <p14:tracePt t="101892" x="3892550" y="5048250"/>
          <p14:tracePt t="101916" x="3898900" y="5048250"/>
          <p14:tracePt t="101928" x="3905250" y="5041900"/>
          <p14:tracePt t="101944" x="3911600" y="5041900"/>
          <p14:tracePt t="101960" x="3917950" y="5035550"/>
          <p14:tracePt t="101976" x="3924300" y="5035550"/>
          <p14:tracePt t="101996" x="3924300" y="5029200"/>
          <p14:tracePt t="102021" x="3930650" y="5029200"/>
          <p14:tracePt t="102040" x="3937000" y="5029200"/>
          <p14:tracePt t="102057" x="3943350" y="5029200"/>
          <p14:tracePt t="102080" x="3949700" y="5029200"/>
          <p14:tracePt t="102100" x="3956050" y="5029200"/>
          <p14:tracePt t="102124" x="3956050" y="5035550"/>
          <p14:tracePt t="102158" x="3949700" y="5035550"/>
          <p14:tracePt t="102200" x="3943350" y="5041900"/>
          <p14:tracePt t="102236" x="3943350" y="5048250"/>
          <p14:tracePt t="102268" x="3937000" y="5048250"/>
          <p14:tracePt t="102312" x="3943350" y="5048250"/>
          <p14:tracePt t="102396" x="3943350" y="5041900"/>
          <p14:tracePt t="102576" x="3949700" y="5041900"/>
          <p14:tracePt t="102612" x="3949700" y="5035550"/>
          <p14:tracePt t="102664" x="3956050" y="5035550"/>
          <p14:tracePt t="102912" x="3956050" y="5029200"/>
          <p14:tracePt t="102957" x="3956050" y="5035550"/>
          <p14:tracePt t="103008" x="3962400" y="5029200"/>
          <p14:tracePt t="103136" x="3968750" y="5035550"/>
          <p14:tracePt t="103196" x="3975100" y="5035550"/>
          <p14:tracePt t="103453" x="3975100" y="5029200"/>
          <p14:tracePt t="103616" x="3981450" y="5035550"/>
          <p14:tracePt t="103656" x="3987800" y="5035550"/>
          <p14:tracePt t="103684" x="3994150" y="5041900"/>
          <p14:tracePt t="103701" x="4000500" y="5041900"/>
          <p14:tracePt t="103716" x="4006850" y="5048250"/>
          <p14:tracePt t="103728" x="4013200" y="5054600"/>
          <p14:tracePt t="103744" x="4013200" y="5060950"/>
          <p14:tracePt t="103760" x="4019550" y="5067300"/>
          <p14:tracePt t="103781" x="4025900" y="5073650"/>
          <p14:tracePt t="103812" x="4032250" y="5073650"/>
          <p14:tracePt t="103856" x="4025900" y="5073650"/>
          <p14:tracePt t="103984" x="4019550" y="5073650"/>
          <p14:tracePt t="104020" x="4013200" y="5067300"/>
          <p14:tracePt t="104080" x="4019550" y="5060950"/>
          <p14:tracePt t="104120" x="4025900" y="5060950"/>
          <p14:tracePt t="104148" x="4032250" y="5054600"/>
          <p14:tracePt t="104208" x="4038600" y="5054600"/>
          <p14:tracePt t="104224" x="4038600" y="5048250"/>
          <p14:tracePt t="104240" x="4044950" y="5041900"/>
          <p14:tracePt t="104257" x="4051300" y="5035550"/>
          <p14:tracePt t="104268" x="4057650" y="5029200"/>
          <p14:tracePt t="104284" x="4057650" y="5022850"/>
          <p14:tracePt t="104300" x="4051300" y="5016500"/>
          <p14:tracePt t="104345" x="4044950" y="5016500"/>
          <p14:tracePt t="104368" x="4038600" y="5016500"/>
          <p14:tracePt t="104388" x="4032250" y="5022850"/>
          <p14:tracePt t="104404" x="4025900" y="5022850"/>
          <p14:tracePt t="104420" x="4025900" y="5029200"/>
          <p14:tracePt t="104436" x="4019550" y="5035550"/>
          <p14:tracePt t="104464" x="4019550" y="5041900"/>
          <p14:tracePt t="104480" x="4013200" y="5041900"/>
          <p14:tracePt t="104496" x="4013200" y="5048250"/>
          <p14:tracePt t="104508" x="4013200" y="5054600"/>
          <p14:tracePt t="104524" x="4013200" y="5060950"/>
          <p14:tracePt t="104541" x="4013200" y="5067300"/>
          <p14:tracePt t="104556" x="4013200" y="5073650"/>
          <p14:tracePt t="104568" x="4019550" y="5080000"/>
          <p14:tracePt t="104592" x="4019550" y="5086350"/>
          <p14:tracePt t="104616" x="4013200" y="5086350"/>
          <p14:tracePt t="104668" x="4013200" y="5092700"/>
          <p14:tracePt t="104712" x="4013200" y="5099050"/>
          <p14:tracePt t="104748" x="4006850" y="5105400"/>
          <p14:tracePt t="104788" x="4006850" y="5111750"/>
          <p14:tracePt t="104832" x="4000500" y="5111750"/>
          <p14:tracePt t="104876" x="3994150" y="5111750"/>
          <p14:tracePt t="104976" x="3994150" y="5105400"/>
          <p14:tracePt t="105004" x="3987800" y="5099050"/>
          <p14:tracePt t="105036" x="3981450" y="5099050"/>
          <p14:tracePt t="105064" x="3975100" y="5099050"/>
          <p14:tracePt t="105096" x="3975100" y="5105400"/>
          <p14:tracePt t="105160" x="3981450" y="5105400"/>
          <p14:tracePt t="105208" x="3987800" y="5099050"/>
          <p14:tracePt t="105228" x="3994150" y="5092700"/>
          <p14:tracePt t="105244" x="4000500" y="5092700"/>
          <p14:tracePt t="105260" x="4006850" y="5092700"/>
          <p14:tracePt t="105277" x="4006850" y="5086350"/>
          <p14:tracePt t="105380" x="4000500" y="5086350"/>
          <p14:tracePt t="105500" x="3994150" y="5092700"/>
          <p14:tracePt t="105520" x="3987800" y="5092700"/>
          <p14:tracePt t="105536" x="3981450" y="5092700"/>
          <p14:tracePt t="105552" x="3981450" y="5099050"/>
          <p14:tracePt t="105580" x="3975100" y="5105400"/>
          <p14:tracePt t="105716" x="3975100" y="5111750"/>
          <p14:tracePt t="105876" x="3968750" y="5118100"/>
          <p14:tracePt t="105928" x="3962400" y="5111750"/>
          <p14:tracePt t="106212" x="3962400" y="5105400"/>
          <p14:tracePt t="106332" x="3956050" y="5099050"/>
          <p14:tracePt t="106512" x="3949700" y="5092700"/>
          <p14:tracePt t="106564" x="3949700" y="5086350"/>
          <p14:tracePt t="106676" x="3949700" y="5080000"/>
          <p14:tracePt t="106720" x="3949700" y="5073650"/>
          <p14:tracePt t="106760" x="3956050" y="5067300"/>
          <p14:tracePt t="106796" x="3949700" y="5067300"/>
          <p14:tracePt t="106848" x="3956050" y="5067300"/>
          <p14:tracePt t="106940" x="3962400" y="5067300"/>
          <p14:tracePt t="106956" x="3968750" y="5067300"/>
          <p14:tracePt t="106968" x="3975100" y="5067300"/>
          <p14:tracePt t="106984" x="3987800" y="5067300"/>
          <p14:tracePt t="107000" x="3994150" y="5067300"/>
          <p14:tracePt t="107016" x="4000500" y="5073650"/>
          <p14:tracePt t="107060" x="4006850" y="5073650"/>
          <p14:tracePt t="107112" x="4006850" y="5080000"/>
          <p14:tracePt t="107164" x="4006850" y="5086350"/>
          <p14:tracePt t="107200" x="4000500" y="5086350"/>
          <p14:tracePt t="107240" x="3994150" y="5092700"/>
          <p14:tracePt t="107260" x="3987800" y="5092700"/>
          <p14:tracePt t="107277" x="3981450" y="5092700"/>
          <p14:tracePt t="107292" x="3968750" y="5092700"/>
          <p14:tracePt t="107308" x="3968750" y="5099050"/>
          <p14:tracePt t="107320" x="3962400" y="5099050"/>
          <p14:tracePt t="107344" x="3968750" y="5092700"/>
          <p14:tracePt t="107406" x="3968750" y="5099050"/>
          <p14:tracePt t="107488" x="3968750" y="5105400"/>
          <p14:tracePt t="107516" x="3968750" y="5099050"/>
          <p14:tracePt t="107584" x="3968750" y="5092700"/>
          <p14:tracePt t="107608" x="3968750" y="5086350"/>
          <p14:tracePt t="107636" x="3975100" y="5092700"/>
          <p14:tracePt t="107696" x="3968750" y="5099050"/>
          <p14:tracePt t="107720" x="3975100" y="5092700"/>
          <p14:tracePt t="107816" x="3975100" y="5086350"/>
          <p14:tracePt t="107856" x="3968750" y="5086350"/>
          <p14:tracePt t="107916" x="3968750" y="5092700"/>
          <p14:tracePt t="107944" x="3968750" y="5099050"/>
          <p14:tracePt t="107976" x="3968750" y="5105400"/>
          <p14:tracePt t="108004" x="3975100" y="5099050"/>
          <p14:tracePt t="108088" x="3981450" y="5099050"/>
          <p14:tracePt t="108108" x="3987800" y="5105400"/>
          <p14:tracePt t="108132" x="3987800" y="5111750"/>
          <p14:tracePt t="108200" x="3987800" y="5118100"/>
          <p14:tracePt t="108216" x="3981450" y="5124450"/>
          <p14:tracePt t="108228" x="3981450" y="5130800"/>
          <p14:tracePt t="108244" x="3981450" y="5137150"/>
          <p14:tracePt t="108268" x="3987800" y="5137150"/>
          <p14:tracePt t="108288" x="3994150" y="5137150"/>
          <p14:tracePt t="108320" x="3994150" y="5130800"/>
          <p14:tracePt t="108356" x="4000500" y="5124450"/>
          <p14:tracePt t="108396" x="3994150" y="5124450"/>
          <p14:tracePt t="108628" x="3987800" y="5124450"/>
          <p14:tracePt t="108688" x="3981450" y="5124450"/>
          <p14:tracePt t="108708" x="3975100" y="5124450"/>
          <p14:tracePt t="108740" x="3968750" y="5124450"/>
          <p14:tracePt t="108828" x="3968750" y="5118100"/>
          <p14:tracePt t="108936" x="3962400" y="5118100"/>
          <p14:tracePt t="108964" x="3956050" y="5111750"/>
          <p14:tracePt t="108989" x="3949700" y="5111750"/>
          <p14:tracePt t="109008" x="3949700" y="5105400"/>
          <p14:tracePt t="109032" x="3949700" y="5099050"/>
          <p14:tracePt t="109048" x="3949700" y="5092700"/>
          <p14:tracePt t="109060" x="3956050" y="5086350"/>
          <p14:tracePt t="109077" x="3962400" y="5080000"/>
          <p14:tracePt t="109092" x="3962400" y="5073650"/>
          <p14:tracePt t="109107" x="3968750" y="5067300"/>
          <p14:tracePt t="109120" x="3981450" y="5067300"/>
          <p14:tracePt t="109136" x="3987800" y="5060950"/>
          <p14:tracePt t="109154" x="3994150" y="5054600"/>
          <p14:tracePt t="109168" x="4000500" y="5048250"/>
          <p14:tracePt t="109180" x="4006850" y="5048250"/>
          <p14:tracePt t="109196" x="4013200" y="5048250"/>
          <p14:tracePt t="109213" x="4019550" y="5041900"/>
          <p14:tracePt t="109236" x="4013200" y="5048250"/>
          <p14:tracePt t="109300" x="4013200" y="5054600"/>
          <p14:tracePt t="109324" x="4006850" y="5060950"/>
          <p14:tracePt t="109356" x="4006850" y="5067300"/>
          <p14:tracePt t="109384" x="4006850" y="5073650"/>
          <p14:tracePt t="109428" x="4013200" y="5067300"/>
          <p14:tracePt t="109468" x="4019550" y="5067300"/>
          <p14:tracePt t="109480" x="4025900" y="5067300"/>
          <p14:tracePt t="109496" x="4032250" y="5067300"/>
          <p14:tracePt t="109512" x="4038600" y="5067300"/>
          <p14:tracePt t="109520" x="4044950" y="5067300"/>
          <p14:tracePt t="109528" x="4051300" y="5060950"/>
          <p14:tracePt t="109528" x="4057650" y="5060950"/>
          <p14:tracePt t="109545" x="4064000" y="5060950"/>
          <p14:tracePt t="109560" x="4070350" y="5054600"/>
          <p14:tracePt t="109578" x="4076700" y="5054600"/>
          <p14:tracePt t="109593" x="4083050" y="5054600"/>
          <p14:tracePt t="109593" x="4089400" y="5054600"/>
          <p14:tracePt t="109611" x="4095750" y="5054600"/>
          <p14:tracePt t="109626" x="4102100" y="5060950"/>
          <p14:tracePt t="109658" x="4108450" y="5067300"/>
          <p14:tracePt t="109700" x="4114800" y="5073650"/>
          <p14:tracePt t="109720" x="4121150" y="5080000"/>
          <p14:tracePt t="109736" x="4127500" y="5086350"/>
          <p14:tracePt t="109752" x="4133850" y="5092700"/>
          <p14:tracePt t="109759" x="4140200" y="5099050"/>
          <p14:tracePt t="109768" x="4146550" y="5105400"/>
          <p14:tracePt t="109777" x="4152900" y="5105400"/>
          <p14:tracePt t="109777" x="4159250" y="5111750"/>
          <p14:tracePt t="109777" x="4165600" y="5118100"/>
          <p14:tracePt t="109797" x="4178300" y="5124450"/>
          <p14:tracePt t="109797" x="4184650" y="5124450"/>
          <p14:tracePt t="109813" x="4191000" y="5130800"/>
          <p14:tracePt t="109813" x="4203700" y="5130800"/>
          <p14:tracePt t="109829" x="4210050" y="5137150"/>
          <p14:tracePt t="109844" x="4216400" y="5137150"/>
          <p14:tracePt t="109861" x="4222750" y="5137150"/>
          <p14:tracePt t="109877" x="4229100" y="5137150"/>
          <p14:tracePt t="109894" x="4222750" y="5137150"/>
          <p14:tracePt t="109932" x="4216400" y="5137150"/>
          <p14:tracePt t="109956" x="4210050" y="5137150"/>
          <p14:tracePt t="109976" x="4210050" y="5130800"/>
          <p14:tracePt t="110036" x="4203700" y="5130800"/>
          <p14:tracePt t="110060" x="4203700" y="5124450"/>
          <p14:tracePt t="110088" x="4197350" y="5124450"/>
          <p14:tracePt t="110112" x="4191000" y="5124450"/>
          <p14:tracePt t="110136" x="4184650" y="5130800"/>
          <p14:tracePt t="110157" x="4184650" y="5137150"/>
          <p14:tracePt t="110180" x="4178300" y="5137150"/>
          <p14:tracePt t="110232" x="4171950" y="5130800"/>
          <p14:tracePt t="110260" x="4165600" y="5124450"/>
          <p14:tracePt t="110284" x="4159250" y="5124450"/>
          <p14:tracePt t="110336" x="4152900" y="5124450"/>
          <p14:tracePt t="110368" x="4159250" y="5118100"/>
          <p14:tracePt t="110412" x="4165600" y="5118100"/>
          <p14:tracePt t="110436" x="4171950" y="5111750"/>
          <p14:tracePt t="110472" x="4171950" y="5105400"/>
          <p14:tracePt t="110500" x="4165600" y="5105400"/>
          <p14:tracePt t="110548" x="4159250" y="5105400"/>
          <p14:tracePt t="110576" x="4152900" y="5105400"/>
          <p14:tracePt t="110600" x="4146550" y="5105400"/>
          <p14:tracePt t="110620" x="4140200" y="5111750"/>
          <p14:tracePt t="110652" x="4133850" y="5111750"/>
          <p14:tracePt t="110704" x="4127500" y="5111750"/>
          <p14:tracePt t="110736" x="4133850" y="5111750"/>
          <p14:tracePt t="110824" x="4133850" y="5118100"/>
          <p14:tracePt t="111028" x="4140200" y="5124450"/>
          <p14:tracePt t="111140" x="4140200" y="5118100"/>
          <p14:tracePt t="111216" x="4146550" y="5118100"/>
          <p14:tracePt t="111260" x="4152900" y="5118100"/>
          <p14:tracePt t="111500" x="4146550" y="5118100"/>
          <p14:tracePt t="111640" x="4146550" y="5111750"/>
          <p14:tracePt t="111988" x="4140200" y="5111750"/>
          <p14:tracePt t="112016" x="4133850" y="5118100"/>
          <p14:tracePt t="112048" x="4127500" y="5118100"/>
          <p14:tracePt t="112068" x="4121150" y="5118100"/>
          <p14:tracePt t="112144" x="4114800" y="5118100"/>
          <p14:tracePt t="112180" x="4108450" y="5118100"/>
          <p14:tracePt t="112220" x="4108450" y="5111750"/>
          <p14:tracePt t="112272" x="4102100" y="5111750"/>
          <p14:tracePt t="112324" x="4095750" y="5105400"/>
          <p14:tracePt t="112416" x="4102100" y="5105400"/>
          <p14:tracePt t="112468" x="4108450" y="5099050"/>
          <p14:tracePt t="112480" x="4114800" y="5099050"/>
          <p14:tracePt t="112496" x="4121150" y="5099050"/>
          <p14:tracePt t="112504" x="4127500" y="5092700"/>
          <p14:tracePt t="112504" x="4133850" y="5092700"/>
          <p14:tracePt t="112521" x="4140200" y="5092700"/>
          <p14:tracePt t="112521" x="4152900" y="5086350"/>
          <p14:tracePt t="112538" x="4159250" y="5086350"/>
          <p14:tracePt t="112538" x="4171950" y="5086350"/>
          <p14:tracePt t="112554" x="4184650" y="5080000"/>
          <p14:tracePt t="112554" x="4197350" y="5080000"/>
          <p14:tracePt t="112554" x="4216400" y="5080000"/>
          <p14:tracePt t="112573" x="4229100" y="5080000"/>
          <p14:tracePt t="112586" x="4248150" y="5080000"/>
          <p14:tracePt t="112586" x="4286250" y="5080000"/>
          <p14:tracePt t="112604" x="4311650" y="5080000"/>
          <p14:tracePt t="112604" x="4330700" y="5080000"/>
          <p14:tracePt t="112621" x="4356100" y="5080000"/>
          <p14:tracePt t="112621" x="4387850" y="5080000"/>
          <p14:tracePt t="112638" x="4419600" y="5080000"/>
          <p14:tracePt t="112638" x="4489450" y="5080000"/>
          <p14:tracePt t="112656" x="4527550" y="5073650"/>
          <p14:tracePt t="112656" x="4572000" y="5073650"/>
          <p14:tracePt t="112671" x="4616450" y="5073650"/>
          <p14:tracePt t="112671" x="4667250" y="5067300"/>
          <p14:tracePt t="112688" x="4718050" y="5067300"/>
          <p14:tracePt t="112688" x="4768850" y="5067300"/>
          <p14:tracePt t="112705" x="4826000" y="5067300"/>
          <p14:tracePt t="112705" x="4946650" y="5060950"/>
          <p14:tracePt t="112721" x="5003800" y="5060950"/>
          <p14:tracePt t="112721" x="5067300" y="5060950"/>
          <p14:tracePt t="112738" x="5124450" y="5060950"/>
          <p14:tracePt t="112738" x="5187950" y="5060950"/>
          <p14:tracePt t="112755" x="5245100" y="5060950"/>
          <p14:tracePt t="112755" x="5359400" y="5060950"/>
          <p14:tracePt t="112773" x="5416550" y="5060950"/>
          <p14:tracePt t="112773" x="5473700" y="5067300"/>
          <p14:tracePt t="112789" x="5524500" y="5067300"/>
          <p14:tracePt t="112789" x="5575300" y="5067300"/>
          <p14:tracePt t="112805" x="5626100" y="5067300"/>
          <p14:tracePt t="112805" x="5670550" y="5067300"/>
          <p14:tracePt t="112822" x="5715000" y="5073650"/>
          <p14:tracePt t="112822" x="5759450" y="5073650"/>
          <p14:tracePt t="112822" x="5797550" y="5080000"/>
          <p14:tracePt t="112841" x="5829300" y="5080000"/>
          <p14:tracePt t="112854" x="5861050" y="5086350"/>
          <p14:tracePt t="112854" x="5911850" y="5092700"/>
          <p14:tracePt t="112872" x="5937250" y="5099050"/>
          <p14:tracePt t="112872" x="5949950" y="5105400"/>
          <p14:tracePt t="112889" x="5962650" y="5105400"/>
          <p14:tracePt t="112889" x="5969000" y="5111750"/>
          <p14:tracePt t="112889" x="5975350" y="5111750"/>
          <p14:tracePt t="112909" x="5962650" y="5105400"/>
          <p14:tracePt t="112948" x="5956300" y="5099050"/>
          <p14:tracePt t="112953" x="5949950" y="5092700"/>
          <p14:tracePt t="112971" x="5943600" y="5092700"/>
          <p14:tracePt t="112971" x="5937250" y="5086350"/>
          <p14:tracePt t="112989" x="5930900" y="5080000"/>
          <p14:tracePt t="113004" x="5924550" y="5073650"/>
          <p14:tracePt t="113021" x="5930900" y="5073650"/>
          <p14:tracePt t="113060" x="5937250" y="5073650"/>
          <p14:tracePt t="113073" x="5943600" y="5067300"/>
          <p14:tracePt t="113080" x="5949950" y="5067300"/>
          <p14:tracePt t="113088" x="5956300" y="5067300"/>
          <p14:tracePt t="113088" x="5969000" y="5067300"/>
          <p14:tracePt t="113107" x="5981700" y="5067300"/>
          <p14:tracePt t="113107" x="5994400" y="5067300"/>
          <p14:tracePt t="113123" x="6007100" y="5060950"/>
          <p14:tracePt t="113123" x="6038850" y="5060950"/>
          <p14:tracePt t="113141" x="6057900" y="5054600"/>
          <p14:tracePt t="113141" x="6076950" y="5054600"/>
          <p14:tracePt t="113158" x="6096000" y="5054600"/>
          <p14:tracePt t="113158" x="6121400" y="5048250"/>
          <p14:tracePt t="113173" x="6140450" y="5048250"/>
          <p14:tracePt t="113173" x="6165850" y="5041900"/>
          <p14:tracePt t="113190" x="6191250" y="5041900"/>
          <p14:tracePt t="113190" x="6216650" y="5041900"/>
          <p14:tracePt t="113190" x="6248400" y="5035550"/>
          <p14:tracePt t="113210" x="6273800" y="5035550"/>
          <p14:tracePt t="113221" x="6305550" y="5029200"/>
          <p14:tracePt t="113221" x="6337300" y="5029200"/>
          <p14:tracePt t="113241" x="6400800" y="5022850"/>
          <p14:tracePt t="113241" x="6438900" y="5022850"/>
          <p14:tracePt t="113257" x="6477000" y="5022850"/>
          <p14:tracePt t="113257" x="6515100" y="5022850"/>
          <p14:tracePt t="113273" x="6553200" y="5016500"/>
          <p14:tracePt t="113273" x="6591300" y="5016500"/>
          <p14:tracePt t="113290" x="6635750" y="5016500"/>
          <p14:tracePt t="113290" x="6680200" y="5016500"/>
          <p14:tracePt t="113290" x="6731000" y="5016500"/>
          <p14:tracePt t="113309" x="6775450" y="5016500"/>
          <p14:tracePt t="113309" x="6826250" y="5010150"/>
          <p14:tracePt t="113324" x="6883400" y="5010150"/>
          <p14:tracePt t="113324" x="6934200" y="5003800"/>
          <p14:tracePt t="113340" x="6991350" y="4997450"/>
          <p14:tracePt t="113340" x="7048500" y="4997450"/>
          <p14:tracePt t="113357" x="7105650" y="4991100"/>
          <p14:tracePt t="113357" x="7169150" y="4984750"/>
          <p14:tracePt t="113373" x="7226300" y="4978400"/>
          <p14:tracePt t="113373" x="7346950" y="4965700"/>
          <p14:tracePt t="113390" x="7404100" y="4965700"/>
          <p14:tracePt t="113390" x="7461250" y="4959350"/>
          <p14:tracePt t="113409" x="7518400" y="4953000"/>
          <p14:tracePt t="113409" x="7575550" y="4946650"/>
          <p14:tracePt t="113424" x="7632700" y="4946650"/>
          <p14:tracePt t="113424" x="7734300" y="4940300"/>
          <p14:tracePt t="113441" x="7785100" y="4940300"/>
          <p14:tracePt t="113441" x="7829550" y="4940300"/>
          <p14:tracePt t="113458" x="7874000" y="4940300"/>
          <p14:tracePt t="113458" x="7918450" y="4940300"/>
          <p14:tracePt t="113474" x="7956550" y="4940300"/>
          <p14:tracePt t="113474" x="7994650" y="4940300"/>
          <p14:tracePt t="113474" x="8032750" y="4933950"/>
          <p14:tracePt t="113493" x="8064500" y="4933950"/>
          <p14:tracePt t="113506" x="8089900" y="4933950"/>
          <p14:tracePt t="113506" x="8140700" y="4933950"/>
          <p14:tracePt t="113525" x="8159750" y="4933950"/>
          <p14:tracePt t="113525" x="8172450" y="4933950"/>
          <p14:tracePt t="113541" x="8185150" y="4933950"/>
          <p14:tracePt t="113541" x="8197850" y="4933950"/>
          <p14:tracePt t="113558" x="8191500" y="4940300"/>
          <p14:tracePt t="113584" x="8185150" y="4940300"/>
          <p14:tracePt t="113593" x="8172450" y="4946650"/>
          <p14:tracePt t="113593" x="8153400" y="4946650"/>
          <p14:tracePt t="113609" x="8134350" y="4953000"/>
          <p14:tracePt t="113609" x="8115300" y="4953000"/>
          <p14:tracePt t="113624" x="8083550" y="4959350"/>
          <p14:tracePt t="113624" x="8058150" y="4965700"/>
          <p14:tracePt t="113641" x="8020050" y="4972050"/>
          <p14:tracePt t="113641" x="7981950" y="4978400"/>
          <p14:tracePt t="113641" x="7937500" y="4984750"/>
          <p14:tracePt t="113661" x="7886700" y="4991100"/>
          <p14:tracePt t="113661" x="7835900" y="5003800"/>
          <p14:tracePt t="113675" x="7778750" y="5010150"/>
          <p14:tracePt t="113675" x="7708900" y="5022850"/>
          <p14:tracePt t="113691" x="7632700" y="5029200"/>
          <p14:tracePt t="113691" x="7550150" y="5048250"/>
          <p14:tracePt t="113708" x="7461250" y="5060950"/>
          <p14:tracePt t="113708" x="7359650" y="5073650"/>
          <p14:tracePt t="113725" x="7245350" y="5086350"/>
          <p14:tracePt t="113725" x="6985000" y="5124450"/>
          <p14:tracePt t="113742" x="6845300" y="5143500"/>
          <p14:tracePt t="113742" x="6692900" y="5162550"/>
          <p14:tracePt t="113758" x="6540500" y="5181600"/>
          <p14:tracePt t="113758" x="6375400" y="5207000"/>
          <p14:tracePt t="113776" x="6203950" y="5232400"/>
          <p14:tracePt t="113776" x="5854700" y="5283200"/>
          <p14:tracePt t="113796" x="5670550" y="5308600"/>
          <p14:tracePt t="113796" x="5486400" y="5334000"/>
          <p14:tracePt t="113809" x="5295900" y="5359400"/>
          <p14:tracePt t="113809" x="5105400" y="5391150"/>
          <p14:tracePt t="113825" x="4914900" y="5416550"/>
          <p14:tracePt t="113825" x="4724400" y="5441950"/>
          <p14:tracePt t="113842" x="4533900" y="5467350"/>
          <p14:tracePt t="113842" x="4343400" y="5492750"/>
          <p14:tracePt t="113842" x="4152900" y="5518150"/>
          <p14:tracePt t="113860" x="3968750" y="5537200"/>
          <p14:tracePt t="113874" x="3790950" y="5562600"/>
          <p14:tracePt t="113874" x="3441700" y="5600700"/>
          <p14:tracePt t="113892" x="3276600" y="5619750"/>
          <p14:tracePt t="113892" x="3111500" y="5632450"/>
          <p14:tracePt t="113909" x="2952750" y="5645150"/>
          <p14:tracePt t="113909" x="2800350" y="5657850"/>
          <p14:tracePt t="113925" x="2654300" y="5664200"/>
          <p14:tracePt t="113925" x="2514600" y="5676900"/>
          <p14:tracePt t="113942" x="2374900" y="5683250"/>
          <p14:tracePt t="113942" x="2247900" y="5695950"/>
          <p14:tracePt t="113942" x="2127250" y="5702300"/>
          <p14:tracePt t="113961" x="2012950" y="5708650"/>
          <p14:tracePt t="113961" x="1905000" y="5715000"/>
          <p14:tracePt t="113976" x="1803400" y="5721350"/>
          <p14:tracePt t="113976" x="1701800" y="5727700"/>
          <p14:tracePt t="113992" x="1612900" y="5727700"/>
          <p14:tracePt t="113992" x="1524000" y="5734050"/>
          <p14:tracePt t="114009" x="1447800" y="5734050"/>
          <p14:tracePt t="114009" x="1371600" y="5734050"/>
          <p14:tracePt t="114026" x="1301750" y="5734050"/>
          <p14:tracePt t="114026" x="1181100" y="5727700"/>
          <p14:tracePt t="114044" x="1123950" y="5727700"/>
          <p14:tracePt t="114044" x="1073150" y="5721350"/>
          <p14:tracePt t="114059" x="1028700" y="5721350"/>
          <p14:tracePt t="114059" x="990600" y="5721350"/>
          <p14:tracePt t="114076" x="952500" y="5715000"/>
          <p14:tracePt t="114076" x="889000" y="5721350"/>
          <p14:tracePt t="114094" x="863600" y="5721350"/>
          <p14:tracePt t="114094" x="844550" y="5721350"/>
          <p14:tracePt t="114109" x="825500" y="5721350"/>
          <p14:tracePt t="114109" x="812800" y="5721350"/>
          <p14:tracePt t="114126" x="806450" y="5721350"/>
          <p14:tracePt t="114126" x="800100" y="5715000"/>
          <p14:tracePt t="114143" x="800100" y="5708650"/>
          <p14:tracePt t="114158" x="800100" y="5702300"/>
          <p14:tracePt t="114176" x="800100" y="5695950"/>
          <p14:tracePt t="114192" x="812800" y="5689600"/>
          <p14:tracePt t="114208" x="819150" y="5683250"/>
          <p14:tracePt t="114225" x="825500" y="5689600"/>
          <p14:tracePt t="114252" x="831850" y="5695950"/>
          <p14:tracePt t="114268" x="838200" y="5702300"/>
          <p14:tracePt t="114280" x="844550" y="5715000"/>
          <p14:tracePt t="114297" x="850900" y="5721350"/>
          <p14:tracePt t="114308" x="863600" y="5727700"/>
          <p14:tracePt t="114308" x="876300" y="5734050"/>
          <p14:tracePt t="114308" x="889000" y="5740400"/>
          <p14:tracePt t="114329" x="908050" y="5746750"/>
          <p14:tracePt t="114329" x="927100" y="5746750"/>
          <p14:tracePt t="114344" x="952500" y="5753100"/>
          <p14:tracePt t="114344" x="971550" y="5759450"/>
          <p14:tracePt t="114360" x="996950" y="5765800"/>
          <p14:tracePt t="114360" x="1022350" y="5765800"/>
          <p14:tracePt t="114377" x="1054100" y="5772150"/>
          <p14:tracePt t="114377" x="1085850" y="5772150"/>
          <p14:tracePt t="114393" x="1117600" y="5778500"/>
          <p14:tracePt t="114393" x="1187450" y="5784850"/>
          <p14:tracePt t="114410" x="1225550" y="5791200"/>
          <p14:tracePt t="114410" x="1263650" y="5797550"/>
          <p14:tracePt t="114428" x="1301750" y="5803900"/>
          <p14:tracePt t="114428" x="1346200" y="5803900"/>
          <p14:tracePt t="114444" x="1390650" y="5810250"/>
          <p14:tracePt t="114444" x="1473200" y="5816600"/>
          <p14:tracePt t="114461" x="1517650" y="5816600"/>
          <p14:tracePt t="114461" x="1555750" y="5822950"/>
          <p14:tracePt t="114477" x="1593850" y="5822950"/>
          <p14:tracePt t="114477" x="1631950" y="5822950"/>
          <p14:tracePt t="114494" x="1670050" y="5816600"/>
          <p14:tracePt t="114494" x="1708150" y="5816600"/>
          <p14:tracePt t="114510" x="1739900" y="5816600"/>
          <p14:tracePt t="114510" x="1778000" y="5816600"/>
          <p14:tracePt t="114510" x="1809750" y="5816600"/>
          <p14:tracePt t="114529" x="1841500" y="5816600"/>
          <p14:tracePt t="114529" x="1873250" y="5816600"/>
          <p14:tracePt t="114547" x="1911350" y="5816600"/>
          <p14:tracePt t="114547" x="1943100" y="5816600"/>
          <p14:tracePt t="114561" x="1974850" y="5822950"/>
          <p14:tracePt t="114561" x="2012950" y="5822950"/>
          <p14:tracePt t="114578" x="2044700" y="5822950"/>
          <p14:tracePt t="114578" x="2082800" y="5829300"/>
          <p14:tracePt t="114594" x="2114550" y="5829300"/>
          <p14:tracePt t="114594" x="2152650" y="5829300"/>
          <p14:tracePt t="114594" x="2184400" y="5829300"/>
          <p14:tracePt t="114613" x="2222500" y="5829300"/>
          <p14:tracePt t="114626" x="2254250" y="5829300"/>
          <p14:tracePt t="114626" x="2324100" y="5822950"/>
          <p14:tracePt t="114644" x="2362200" y="5816600"/>
          <p14:tracePt t="114644" x="2393950" y="5816600"/>
          <p14:tracePt t="114661" x="2425700" y="5816600"/>
          <p14:tracePt t="114661" x="2457450" y="5810250"/>
          <p14:tracePt t="114678" x="2489200" y="5803900"/>
          <p14:tracePt t="114678" x="2546350" y="5797550"/>
          <p14:tracePt t="114694" x="2571750" y="5797550"/>
          <p14:tracePt t="114694" x="2603500" y="5791200"/>
          <p14:tracePt t="114711" x="2628900" y="5791200"/>
          <p14:tracePt t="114711" x="2654300" y="5784850"/>
          <p14:tracePt t="114728" x="2679700" y="5784850"/>
          <p14:tracePt t="114728" x="2705100" y="5778500"/>
          <p14:tracePt t="114745" x="2724150" y="5772150"/>
          <p14:tracePt t="114745" x="2755900" y="5765800"/>
          <p14:tracePt t="114761" x="2768600" y="5765800"/>
          <p14:tracePt t="114761" x="2781300" y="5759450"/>
          <p14:tracePt t="114778" x="2787650" y="5753100"/>
          <p14:tracePt t="114778" x="2794000" y="5753100"/>
          <p14:tracePt t="114795" x="2794000" y="5746750"/>
          <p14:tracePt t="114810" x="2787650" y="5753100"/>
          <p14:tracePt t="114860" x="2781300" y="5759450"/>
          <p14:tracePt t="114872" x="2787650" y="5765800"/>
          <p14:tracePt t="114922" x="2794000" y="5765800"/>
          <p14:tracePt t="114928" x="2806700" y="5765800"/>
          <p14:tracePt t="114928" x="2813050" y="5772150"/>
          <p14:tracePt t="114945" x="2825750" y="5772150"/>
          <p14:tracePt t="114945" x="2838450" y="5778500"/>
          <p14:tracePt t="114962" x="2857500" y="5791200"/>
          <p14:tracePt t="114962" x="2870200" y="5803900"/>
          <p14:tracePt t="114962" x="2876550" y="5822950"/>
          <p14:tracePt t="114981" x="2882900" y="5848350"/>
          <p14:tracePt t="114981" x="2889250" y="5873750"/>
          <p14:tracePt t="114995" x="2882900" y="5899150"/>
          <p14:tracePt t="114995" x="2882900" y="5930900"/>
          <p14:tracePt t="115012" x="2876550" y="5962650"/>
          <p14:tracePt t="115012" x="2863850" y="6000750"/>
          <p14:tracePt t="115030" x="2844800" y="6032500"/>
          <p14:tracePt t="115030" x="2825750" y="6064250"/>
          <p14:tracePt t="115046" x="2806700" y="6089650"/>
          <p14:tracePt t="115046" x="2755900" y="6153150"/>
          <p14:tracePt t="115062" x="2717800" y="6178550"/>
          <p14:tracePt t="115062" x="2686050" y="6203950"/>
          <p14:tracePt t="115081" x="2641600" y="6229350"/>
          <p14:tracePt t="115081" x="2603500" y="6254750"/>
          <p14:tracePt t="115096" x="2552700" y="6280150"/>
          <p14:tracePt t="115096" x="2457450" y="6343650"/>
          <p14:tracePt t="115113" x="2406650" y="6375400"/>
          <p14:tracePt t="115113" x="2355850" y="6407150"/>
          <p14:tracePt t="115130" x="2305050" y="6438900"/>
          <p14:tracePt t="115130" x="2254250" y="6470650"/>
          <p14:tracePt t="115146" x="2203450" y="6502400"/>
          <p14:tracePt t="117028" x="2190750" y="6426200"/>
          <p14:tracePt t="117033" x="2273300" y="6381750"/>
          <p14:tracePt t="117033" x="2362200" y="6343650"/>
          <p14:tracePt t="117052" x="2451100" y="6305550"/>
          <p14:tracePt t="117052" x="2546350" y="6273800"/>
          <p14:tracePt t="117069" x="2641600" y="6235700"/>
          <p14:tracePt t="117069" x="2743200" y="6203950"/>
          <p14:tracePt t="117069" x="2838450" y="6178550"/>
          <p14:tracePt t="117088" x="2933700" y="6146800"/>
          <p14:tracePt t="117088" x="3035300" y="6121400"/>
          <p14:tracePt t="117103" x="3124200" y="6089650"/>
          <p14:tracePt t="117103" x="3213100" y="6064250"/>
          <p14:tracePt t="117119" x="3302000" y="6032500"/>
          <p14:tracePt t="117119" x="3384550" y="6000750"/>
          <p14:tracePt t="117135" x="3467100" y="5975350"/>
          <p14:tracePt t="117135" x="3625850" y="5918200"/>
          <p14:tracePt t="117153" x="3702050" y="5892800"/>
          <p14:tracePt t="117153" x="3778250" y="5867400"/>
          <p14:tracePt t="117171" x="3848100" y="5842000"/>
          <p14:tracePt t="117171" x="3917950" y="5822950"/>
          <p14:tracePt t="117186" x="3981450" y="5803900"/>
          <p14:tracePt t="117186" x="4038600" y="5784850"/>
          <p14:tracePt t="117202" x="4095750" y="5772150"/>
          <p14:tracePt t="117202" x="4146550" y="5759450"/>
          <p14:tracePt t="117202" x="4184650" y="5746750"/>
          <p14:tracePt t="117222" x="4229100" y="5740400"/>
          <p14:tracePt t="117222" x="4260850" y="5727700"/>
          <p14:tracePt t="117237" x="4292600" y="5721350"/>
          <p14:tracePt t="117237" x="4324350" y="5715000"/>
          <p14:tracePt t="117253" x="4343400" y="5708650"/>
          <p14:tracePt t="117253" x="4362450" y="5702300"/>
          <p14:tracePt t="117270" x="4381500" y="5702300"/>
          <p14:tracePt t="117270" x="4394200" y="5702300"/>
          <p14:tracePt t="117286" x="4400550" y="5702300"/>
          <p14:tracePt t="117286" x="4406900" y="5702300"/>
          <p14:tracePt t="117286" x="4413250" y="5702300"/>
          <p14:tracePt t="117306" x="4425950" y="5702300"/>
          <p14:tracePt t="117321" x="4432300" y="5702300"/>
          <p14:tracePt t="117335" x="4438650" y="5702300"/>
          <p14:tracePt t="117352" x="4445000" y="5702300"/>
          <p14:tracePt t="117352" x="4457700" y="5702300"/>
          <p14:tracePt t="117370" x="4464050" y="5708650"/>
          <p14:tracePt t="117370" x="4470400" y="5708650"/>
          <p14:tracePt t="117370" x="4483100" y="5708650"/>
          <p14:tracePt t="117389" x="4489450" y="5708650"/>
          <p14:tracePt t="117389" x="4502150" y="5702300"/>
          <p14:tracePt t="117403" x="4508500" y="5702300"/>
          <p14:tracePt t="117403" x="4521200" y="5702300"/>
          <p14:tracePt t="117420" x="4527550" y="5695950"/>
          <p14:tracePt t="117420" x="4540250" y="5695950"/>
          <p14:tracePt t="117437" x="4546600" y="5695950"/>
          <p14:tracePt t="117437" x="4559300" y="5689600"/>
          <p14:tracePt t="117453" x="4565650" y="5689600"/>
          <p14:tracePt t="117453" x="4572000" y="5689600"/>
          <p14:tracePt t="117470" x="4578350" y="5689600"/>
          <p14:tracePt t="117470" x="4584700" y="5683250"/>
          <p14:tracePt t="117487" x="4591050" y="5683250"/>
          <p14:tracePt t="117520" x="4597400" y="5689600"/>
          <p14:tracePt t="117640" x="4603750" y="5683250"/>
          <p14:tracePt t="117680" x="4610100" y="5683250"/>
          <p14:tracePt t="117708" x="4610100" y="5689600"/>
          <p14:tracePt t="117732" x="4616450" y="5689600"/>
          <p14:tracePt t="117748" x="4622800" y="5695950"/>
          <p14:tracePt t="117760" x="4629150" y="5695950"/>
          <p14:tracePt t="117770" x="4635500" y="5702300"/>
          <p14:tracePt t="117770" x="4641850" y="5702300"/>
          <p14:tracePt t="117788" x="4654550" y="5708650"/>
          <p14:tracePt t="117788" x="4660900" y="5708650"/>
          <p14:tracePt t="117804" x="4673600" y="5715000"/>
          <p14:tracePt t="117804" x="4699000" y="5727700"/>
          <p14:tracePt t="117821" x="4711700" y="5734050"/>
          <p14:tracePt t="117821" x="4724400" y="5734050"/>
          <p14:tracePt t="117838" x="4743450" y="5740400"/>
          <p14:tracePt t="117838" x="4756150" y="5746750"/>
          <p14:tracePt t="117855" x="4768850" y="5746750"/>
          <p14:tracePt t="117855" x="4794250" y="5753100"/>
          <p14:tracePt t="117873" x="4800600" y="5759450"/>
          <p14:tracePt t="117873" x="4813300" y="5759450"/>
          <p14:tracePt t="117888" x="4819650" y="5765800"/>
          <p14:tracePt t="117888" x="4832350" y="5765800"/>
          <p14:tracePt t="117905" x="4838700" y="5772150"/>
          <p14:tracePt t="117905" x="4845050" y="5772150"/>
          <p14:tracePt t="117922" x="4851400" y="5778500"/>
          <p14:tracePt t="117937" x="4845050" y="5784850"/>
          <p14:tracePt t="117954" x="4838700" y="5791200"/>
          <p14:tracePt t="117970" x="4832350" y="5791200"/>
          <p14:tracePt t="117970" x="4819650" y="5797550"/>
          <p14:tracePt t="117989" x="4806950" y="5803900"/>
          <p14:tracePt t="117989" x="4800600" y="5810250"/>
          <p14:tracePt t="118005" x="4794250" y="5816600"/>
          <p14:tracePt t="118005" x="4781550" y="5816600"/>
          <p14:tracePt t="118022" x="4775200" y="5822950"/>
          <p14:tracePt t="118022" x="4768850" y="5829300"/>
          <p14:tracePt t="118022" x="4756150" y="5829300"/>
          <p14:tracePt t="118041" x="4756150" y="5835650"/>
          <p14:tracePt t="118041" x="4749800" y="5835650"/>
          <p14:tracePt t="118056" x="4743450" y="5835650"/>
          <p14:tracePt t="118071" x="4737100" y="5829300"/>
          <p14:tracePt t="118087" x="4737100" y="5822950"/>
          <p14:tracePt t="118104" x="4737100" y="5816600"/>
          <p14:tracePt t="118104" x="4743450" y="5810250"/>
          <p14:tracePt t="118122" x="4749800" y="5803900"/>
          <p14:tracePt t="118138" x="4756150" y="5797550"/>
          <p14:tracePt t="118154" x="4762500" y="5791200"/>
          <p14:tracePt t="118154" x="4768850" y="5784850"/>
          <p14:tracePt t="118173" x="4762500" y="5784850"/>
          <p14:tracePt t="118220" x="4756150" y="5791200"/>
          <p14:tracePt t="118228" x="4749800" y="5791200"/>
          <p14:tracePt t="118238" x="4743450" y="5791200"/>
          <p14:tracePt t="118238" x="4718050" y="5803900"/>
          <p14:tracePt t="118257" x="4705350" y="5803900"/>
          <p14:tracePt t="118257" x="4692650" y="5810250"/>
          <p14:tracePt t="118273" x="4673600" y="5816600"/>
          <p14:tracePt t="118273" x="4654550" y="5829300"/>
          <p14:tracePt t="118289" x="4635500" y="5835650"/>
          <p14:tracePt t="118289" x="4616450" y="5842000"/>
          <p14:tracePt t="118289" x="4591050" y="5848350"/>
          <p14:tracePt t="118309" x="4572000" y="5854700"/>
          <p14:tracePt t="118321" x="4546600" y="5867400"/>
          <p14:tracePt t="118321" x="4521200" y="5873750"/>
          <p14:tracePt t="118341" x="4464050" y="5892800"/>
          <p14:tracePt t="118341" x="4438650" y="5899150"/>
          <p14:tracePt t="118357" x="4413250" y="5905500"/>
          <p14:tracePt t="118357" x="4387850" y="5918200"/>
          <p14:tracePt t="118373" x="4362450" y="5924550"/>
          <p14:tracePt t="118373" x="4337050" y="5924550"/>
          <p14:tracePt t="118390" x="4318000" y="5930900"/>
          <p14:tracePt t="118390" x="4298950" y="5937250"/>
          <p14:tracePt t="118390" x="4279900" y="5943600"/>
          <p14:tracePt t="118408" x="4260850" y="5943600"/>
          <p14:tracePt t="118408" x="4248150" y="5949950"/>
          <p14:tracePt t="118423" x="4235450" y="5949950"/>
          <p14:tracePt t="118423" x="4222750" y="5949950"/>
          <p14:tracePt t="118441" x="4216400" y="5956300"/>
          <p14:tracePt t="118441" x="4203700" y="5956300"/>
          <p14:tracePt t="118457" x="4197350" y="5956300"/>
          <p14:tracePt t="118457" x="4191000" y="5956300"/>
          <p14:tracePt t="118474" x="4184650" y="5956300"/>
          <p14:tracePt t="118492" x="4191000" y="5956300"/>
          <p14:tracePt t="118528" x="4197350" y="5956300"/>
          <p14:tracePt t="118540" x="4203700" y="5956300"/>
          <p14:tracePt t="118556" x="4210050" y="5956300"/>
          <p14:tracePt t="118592" x="4216400" y="5949950"/>
          <p14:tracePt t="118615" x="4222750" y="5949950"/>
          <p14:tracePt t="118648" x="4216400" y="5956300"/>
          <p14:tracePt t="118720" x="4210050" y="5956300"/>
          <p14:tracePt t="118760" x="4216400" y="5949950"/>
          <p14:tracePt t="118840" x="4222750" y="5949950"/>
          <p14:tracePt t="118872" x="4229100" y="5949950"/>
          <p14:tracePt t="118888" x="4235450" y="5943600"/>
          <p14:tracePt t="118916" x="4241800" y="5943600"/>
          <p14:tracePt t="118932" x="4248150" y="5937250"/>
          <p14:tracePt t="118953" x="4248150" y="5930900"/>
          <p14:tracePt t="118968" x="4254500" y="5924550"/>
          <p14:tracePt t="118984" x="4260850" y="5918200"/>
          <p14:tracePt t="119000" x="4267200" y="5911850"/>
          <p14:tracePt t="119012" x="4267200" y="5905500"/>
          <p14:tracePt t="119028" x="4273550" y="5899150"/>
          <p14:tracePt t="119045" x="4273550" y="5892800"/>
          <p14:tracePt t="119061" x="4273550" y="5886450"/>
          <p14:tracePt t="119074" x="4273550" y="5880100"/>
          <p14:tracePt t="119091" x="4279900" y="5867400"/>
          <p14:tracePt t="119107" x="4279900" y="5861050"/>
          <p14:tracePt t="119124" x="4279900" y="5854700"/>
          <p14:tracePt t="119124" x="4279900" y="5848350"/>
          <p14:tracePt t="119142" x="4279900" y="5842000"/>
          <p14:tracePt t="119142" x="4279900" y="5835650"/>
          <p14:tracePt t="119159" x="4279900" y="5829300"/>
          <p14:tracePt t="119174" x="4279900" y="5816600"/>
          <p14:tracePt t="119191" x="4273550" y="5816600"/>
          <p14:tracePt t="119208" x="4267200" y="5810250"/>
          <p14:tracePt t="119224" x="4260850" y="5810250"/>
          <p14:tracePt t="119249" x="4254500" y="5803900"/>
          <p14:tracePt t="119308" x="4254500" y="5810250"/>
          <p14:tracePt t="119360" x="4248150" y="5816600"/>
          <p14:tracePt t="119372" x="4241800" y="5822950"/>
          <p14:tracePt t="119388" x="4241800" y="5829300"/>
          <p14:tracePt t="119404" x="4235450" y="5835650"/>
          <p14:tracePt t="119420" x="4229100" y="5842000"/>
          <p14:tracePt t="119432" x="4222750" y="5848350"/>
          <p14:tracePt t="119442" x="4216400" y="5848350"/>
          <p14:tracePt t="119442" x="4210050" y="5854700"/>
          <p14:tracePt t="119460" x="4203700" y="5861050"/>
          <p14:tracePt t="119460" x="4191000" y="5861050"/>
          <p14:tracePt t="119477" x="4184650" y="5867400"/>
          <p14:tracePt t="119477" x="4159250" y="5880100"/>
          <p14:tracePt t="119493" x="4146550" y="5886450"/>
          <p14:tracePt t="119493" x="4127500" y="5892800"/>
          <p14:tracePt t="119511" x="4108450" y="5892800"/>
          <p14:tracePt t="119511" x="4083050" y="5899150"/>
          <p14:tracePt t="119528" x="4057650" y="5905500"/>
          <p14:tracePt t="119528" x="4032250" y="5911850"/>
          <p14:tracePt t="119544" x="4006850" y="5918200"/>
          <p14:tracePt t="119544" x="3937000" y="5930900"/>
          <p14:tracePt t="119562" x="3898900" y="5937250"/>
          <p14:tracePt t="119562" x="3860800" y="5943600"/>
          <p14:tracePt t="119577" x="3816350" y="5949950"/>
          <p14:tracePt t="119577" x="3765550" y="5962650"/>
          <p14:tracePt t="119594" x="3714750" y="5969000"/>
          <p14:tracePt t="119594" x="3657600" y="5981700"/>
          <p14:tracePt t="119610" x="3600450" y="5994400"/>
          <p14:tracePt t="119610" x="3543300" y="6000750"/>
          <p14:tracePt t="119610" x="3486150" y="6013450"/>
          <p14:tracePt t="119629" x="3422650" y="6026150"/>
          <p14:tracePt t="119642" x="3352800" y="6038850"/>
          <p14:tracePt t="119642" x="3213100" y="6057900"/>
          <p14:tracePt t="119661" x="3136900" y="6070600"/>
          <p14:tracePt t="119661" x="3054350" y="6083300"/>
          <p14:tracePt t="119677" x="2971800" y="6089650"/>
          <p14:tracePt t="119677" x="2882900" y="6102350"/>
          <p14:tracePt t="119694" x="2794000" y="6115050"/>
          <p14:tracePt t="119694" x="2705100" y="6127750"/>
          <p14:tracePt t="119694" x="2616200" y="6140450"/>
          <p14:tracePt t="119713" x="2533650" y="6153150"/>
          <p14:tracePt t="119726" x="2451100" y="6165850"/>
          <p14:tracePt t="119726" x="2292350" y="6191250"/>
          <p14:tracePt t="119744" x="2216150" y="6197600"/>
          <p14:tracePt t="119744" x="2139950" y="6210300"/>
          <p14:tracePt t="119761" x="2070100" y="6216650"/>
          <p14:tracePt t="119761" x="2000250" y="6223000"/>
          <p14:tracePt t="119778" x="1930400" y="6229350"/>
          <p14:tracePt t="119778" x="1784350" y="6242050"/>
          <p14:tracePt t="119795" x="1714500" y="6248400"/>
          <p14:tracePt t="119795" x="1651000" y="6254750"/>
          <p14:tracePt t="119812" x="1581150" y="6267450"/>
          <p14:tracePt t="119812" x="1511300" y="6273800"/>
          <p14:tracePt t="119828" x="1447800" y="6280150"/>
          <p14:tracePt t="119828" x="1384300" y="6286500"/>
          <p14:tracePt t="119844" x="1327150" y="6292850"/>
          <p14:tracePt t="119844" x="1212850" y="6311900"/>
          <p14:tracePt t="119861" x="1155700" y="6324600"/>
          <p14:tracePt t="119861" x="1111250" y="6330950"/>
          <p14:tracePt t="119878" x="1060450" y="6343650"/>
          <p14:tracePt t="119878" x="1016000" y="6356350"/>
          <p14:tracePt t="119895" x="977900" y="6369050"/>
          <p14:tracePt t="119895" x="901700" y="6388100"/>
          <p14:tracePt t="119913" x="863600" y="6407150"/>
          <p14:tracePt t="119913" x="831850" y="6419850"/>
          <p14:tracePt t="119929" x="800100" y="6432550"/>
          <p14:tracePt t="119929" x="774700" y="6445250"/>
          <p14:tracePt t="119945" x="749300" y="6451600"/>
          <p14:tracePt t="119945" x="730250" y="6464300"/>
          <p14:tracePt t="119962" x="711200" y="6470650"/>
          <p14:tracePt t="119977" x="673100" y="6483350"/>
          <p14:tracePt t="120192" x="711200" y="6489700"/>
          <p14:tracePt t="121924" x="2298700" y="6578600"/>
          <p14:tracePt t="121932" x="2425700" y="6553200"/>
          <p14:tracePt t="121941" x="2559050" y="6534150"/>
          <p14:tracePt t="121950" x="2698750" y="6508750"/>
          <p14:tracePt t="121950" x="2978150" y="6464300"/>
          <p14:tracePt t="121969" x="3111500" y="6432550"/>
          <p14:tracePt t="121969" x="3251200" y="6407150"/>
          <p14:tracePt t="121985" x="3390900" y="6381750"/>
          <p14:tracePt t="121985" x="3524250" y="6356350"/>
          <p14:tracePt t="122001" x="3651250" y="6337300"/>
          <p14:tracePt t="122001" x="3784600" y="6318250"/>
          <p14:tracePt t="122018" x="3905250" y="6299200"/>
          <p14:tracePt t="122018" x="4032250" y="6280150"/>
          <p14:tracePt t="122018" x="4152900" y="6273800"/>
          <p14:tracePt t="122037" x="4273550" y="6261100"/>
          <p14:tracePt t="122050" x="4381500" y="6254750"/>
          <p14:tracePt t="122050" x="4591050" y="6242050"/>
          <p14:tracePt t="122069" x="4679950" y="6235700"/>
          <p14:tracePt t="122069" x="4768850" y="6229350"/>
          <p14:tracePt t="122069" x="4845050" y="6229350"/>
          <p14:tracePt t="122088" x="4921250" y="6223000"/>
          <p14:tracePt t="122100" x="4984750" y="6216650"/>
          <p14:tracePt t="122100" x="5048250" y="6216650"/>
          <p14:tracePt t="122100" x="5105400" y="6210300"/>
          <p14:tracePt t="122120" x="5156200" y="6210300"/>
          <p14:tracePt t="122120" x="5200650" y="6210300"/>
          <p14:tracePt t="122135" x="5238750" y="6210300"/>
          <p14:tracePt t="122135" x="5270500" y="6210300"/>
          <p14:tracePt t="122152" x="5295900" y="6210300"/>
          <p14:tracePt t="122152" x="5321300" y="6216650"/>
          <p14:tracePt t="122169" x="5340350" y="6223000"/>
          <p14:tracePt t="122169" x="5353050" y="6235700"/>
          <p14:tracePt t="122169" x="5359400" y="6242050"/>
          <p14:tracePt t="122169" x="5365750" y="6248400"/>
          <p14:tracePt t="122193" x="5365750" y="6254750"/>
          <p14:tracePt t="122201" x="5372100" y="6267450"/>
          <p14:tracePt t="122201" x="5372100" y="6273800"/>
          <p14:tracePt t="122219" x="5365750" y="6280150"/>
          <p14:tracePt t="122219" x="5365750" y="6286500"/>
          <p14:tracePt t="122235" x="5365750" y="6292850"/>
          <p14:tracePt t="122235" x="5359400" y="6305550"/>
          <p14:tracePt t="122252" x="5365750" y="6324600"/>
          <p14:tracePt t="122292" x="5384800" y="6330950"/>
          <p14:tracePt t="122320" x="5410200" y="6330950"/>
          <p14:tracePt t="122352" x="5416550" y="6324600"/>
          <p14:tracePt t="122360" x="5435600" y="6324600"/>
          <p14:tracePt t="122388" x="5435600" y="6318250"/>
          <p14:tracePt t="122404" x="5429250" y="6318250"/>
          <p14:tracePt t="122448" x="5422900" y="6318250"/>
          <p14:tracePt t="122464" x="5416550" y="6318250"/>
          <p14:tracePt t="122480" x="5416550" y="6330950"/>
          <p14:tracePt t="122560" x="5416550" y="6324600"/>
          <p14:tracePt t="122800" x="5410200" y="6318250"/>
          <p14:tracePt t="122824" x="5410200" y="6311900"/>
          <p14:tracePt t="122876" x="5416550" y="6305550"/>
          <p14:tracePt t="122920" x="5422900" y="6305550"/>
          <p14:tracePt t="122936" x="5429250" y="6292850"/>
          <p14:tracePt t="122952" x="5435600" y="6292850"/>
          <p14:tracePt t="122968" x="5441950" y="6286500"/>
          <p14:tracePt t="122980" x="5448300" y="6286500"/>
          <p14:tracePt t="123004" x="5448300" y="6280150"/>
          <p14:tracePt t="123092" x="5448300" y="6273800"/>
          <p14:tracePt t="123124" x="5454650" y="6267450"/>
          <p14:tracePt t="123148" x="5461000" y="6261100"/>
          <p14:tracePt t="123192" x="5461000" y="6254750"/>
          <p14:tracePt t="123219" x="5467350" y="6248400"/>
          <p14:tracePt t="123272" x="5473700" y="6248400"/>
          <p14:tracePt t="123320" x="5480050" y="6242050"/>
          <p14:tracePt t="123476" x="5486400" y="6235700"/>
          <p14:tracePt t="123508" x="5492750" y="6235700"/>
          <p14:tracePt t="123528" x="5499100" y="6229350"/>
          <p14:tracePt t="123551" x="5505450" y="6229350"/>
          <p14:tracePt t="123571" x="5505450" y="6223000"/>
          <p14:tracePt t="123596" x="5511800" y="6216650"/>
          <p14:tracePt t="123632" x="5505450" y="6216650"/>
          <p14:tracePt t="123688" x="5511800" y="6216650"/>
          <p14:tracePt t="123768" x="5511800" y="6210300"/>
          <p14:tracePt t="123808" x="5518150" y="6203950"/>
          <p14:tracePt t="123868" x="5524500" y="6203950"/>
          <p14:tracePt t="123880" x="5530850" y="6203950"/>
          <p14:tracePt t="123896" x="5537200" y="6203950"/>
          <p14:tracePt t="123906" x="5543550" y="6197600"/>
          <p14:tracePt t="123923" x="5549900" y="6197600"/>
          <p14:tracePt t="123923" x="5562600" y="6191250"/>
          <p14:tracePt t="123942" x="5568950" y="6191250"/>
          <p14:tracePt t="123956" x="5575300" y="6184900"/>
          <p14:tracePt t="123956" x="5581650" y="6184900"/>
          <p14:tracePt t="123975" x="5588000" y="6184900"/>
          <p14:tracePt t="123975" x="5600700" y="6184900"/>
          <p14:tracePt t="123975" x="5607050" y="6184900"/>
          <p14:tracePt t="123994" x="5613400" y="6178550"/>
          <p14:tracePt t="123994" x="5619750" y="6184900"/>
          <p14:tracePt t="124009" x="5626100" y="6184900"/>
          <p14:tracePt t="124009" x="5632450" y="6178550"/>
          <p14:tracePt t="124025" x="5638800" y="6184900"/>
          <p14:tracePt t="124025" x="5645150" y="6184900"/>
          <p14:tracePt t="124042" x="5651500" y="6184900"/>
          <p14:tracePt t="124057" x="5657850" y="6184900"/>
          <p14:tracePt t="124074" x="5664200" y="6178550"/>
          <p14:tracePt t="124172" x="5670550" y="6178550"/>
          <p14:tracePt t="124196" x="5676900" y="6178550"/>
          <p14:tracePt t="124212" x="5689600" y="6178550"/>
          <p14:tracePt t="124228" x="5695950" y="6178550"/>
          <p14:tracePt t="124233" x="5702300" y="6184900"/>
          <p14:tracePt t="124241" x="5715000" y="6191250"/>
          <p14:tracePt t="124241" x="5721350" y="6197600"/>
          <p14:tracePt t="124259" x="5734050" y="6210300"/>
          <p14:tracePt t="124259" x="5746750" y="6223000"/>
          <p14:tracePt t="124276" x="5765800" y="6229350"/>
          <p14:tracePt t="124276" x="5797550" y="6254750"/>
          <p14:tracePt t="124292" x="5810250" y="6267450"/>
          <p14:tracePt t="124292" x="5822950" y="6273800"/>
          <p14:tracePt t="124310" x="5835650" y="6280150"/>
          <p14:tracePt t="124310" x="5848350" y="6280150"/>
          <p14:tracePt t="124326" x="5854700" y="6286500"/>
          <p14:tracePt t="124326" x="5867400" y="6286500"/>
          <p14:tracePt t="124342" x="5873750" y="6286500"/>
          <p14:tracePt t="124342" x="5880100" y="6280150"/>
          <p14:tracePt t="124342" x="5880100" y="6273800"/>
          <p14:tracePt t="124362" x="5892800" y="6267450"/>
          <p14:tracePt t="124376" x="5892800" y="6261100"/>
          <p14:tracePt t="124393" x="5899150" y="6254750"/>
          <p14:tracePt t="124393" x="5899150" y="6248400"/>
          <p14:tracePt t="124409" x="5899150" y="6242050"/>
          <p14:tracePt t="124424" x="5899150" y="6235700"/>
          <p14:tracePt t="124442" x="5905500" y="6229350"/>
          <p14:tracePt t="124458" x="5905500" y="6223000"/>
          <p14:tracePt t="124475" x="5905500" y="6216650"/>
          <p14:tracePt t="124492" x="5899150" y="6210300"/>
          <p14:tracePt t="124508" x="5905500" y="6203950"/>
          <p14:tracePt t="124525" x="5905500" y="6197600"/>
          <p14:tracePt t="124542" x="5905500" y="6191250"/>
          <p14:tracePt t="124542" x="5905500" y="6184900"/>
          <p14:tracePt t="124562" x="5905500" y="6178550"/>
          <p14:tracePt t="124562" x="5905500" y="6172200"/>
          <p14:tracePt t="124577" x="5905500" y="6159500"/>
          <p14:tracePt t="124577" x="5911850" y="6153150"/>
          <p14:tracePt t="124593" x="5911850" y="6146800"/>
          <p14:tracePt t="124593" x="5911850" y="6140450"/>
          <p14:tracePt t="124610" x="5911850" y="6134100"/>
          <p14:tracePt t="124610" x="5918200" y="6121400"/>
          <p14:tracePt t="124627" x="5918200" y="6115050"/>
          <p14:tracePt t="124627" x="5918200" y="6102350"/>
          <p14:tracePt t="124643" x="5924550" y="6096000"/>
          <p14:tracePt t="124643" x="5924550" y="6083300"/>
          <p14:tracePt t="124661" x="5930900" y="6076950"/>
          <p14:tracePt t="124661" x="5930900" y="6070600"/>
          <p14:tracePt t="124677" x="5937250" y="6064250"/>
          <p14:tracePt t="124692" x="5937250" y="6057900"/>
          <p14:tracePt t="124709" x="5930900" y="6051550"/>
          <p14:tracePt t="124729" x="5930900" y="6045200"/>
          <p14:tracePt t="124752" x="5924550" y="6038850"/>
          <p14:tracePt t="124772" x="5918200" y="6038850"/>
          <p14:tracePt t="124788" x="5918200" y="6026150"/>
          <p14:tracePt t="124804" x="5911850" y="6026150"/>
          <p14:tracePt t="124820" x="5911850" y="6032500"/>
          <p14:tracePt t="124864" x="5918200" y="6038850"/>
          <p14:tracePt t="124880" x="5924550" y="6045200"/>
          <p14:tracePt t="124892" x="5930900" y="6051550"/>
          <p14:tracePt t="124900" x="5937250" y="6057900"/>
          <p14:tracePt t="124909" x="5943600" y="6064250"/>
          <p14:tracePt t="124909" x="5949950" y="6070600"/>
          <p14:tracePt t="124928" x="5956300" y="6076950"/>
          <p14:tracePt t="124928" x="5962650" y="6083300"/>
          <p14:tracePt t="124944" x="5969000" y="6083300"/>
          <p14:tracePt t="124944" x="5981700" y="6096000"/>
          <p14:tracePt t="124962" x="5988050" y="6096000"/>
          <p14:tracePt t="124962" x="5994400" y="6102350"/>
          <p14:tracePt t="124978" x="6000750" y="6102350"/>
          <p14:tracePt t="124978" x="6007100" y="6102350"/>
          <p14:tracePt t="124994" x="6013450" y="6102350"/>
          <p14:tracePt t="125010" x="6019800" y="6102350"/>
          <p14:tracePt t="125010" x="6026150" y="6102350"/>
          <p14:tracePt t="125029" x="6032500" y="6102350"/>
          <p14:tracePt t="125044" x="6038850" y="6102350"/>
          <p14:tracePt t="125062" x="6045200" y="6102350"/>
          <p14:tracePt t="125062" x="6051550" y="6102350"/>
          <p14:tracePt t="125081" x="6057900" y="6108700"/>
          <p14:tracePt t="125097" x="6064250" y="6108700"/>
          <p14:tracePt t="125120" x="6064250" y="6115050"/>
          <p14:tracePt t="125128" x="6064250" y="6121400"/>
          <p14:tracePt t="125128" x="6070600" y="6134100"/>
          <p14:tracePt t="125145" x="6076950" y="6146800"/>
          <p14:tracePt t="125145" x="6083300" y="6159500"/>
          <p14:tracePt t="125162" x="6096000" y="6178550"/>
          <p14:tracePt t="125162" x="6115050" y="6191250"/>
          <p14:tracePt t="125162" x="6134100" y="6210300"/>
          <p14:tracePt t="125181" x="6159500" y="6223000"/>
          <p14:tracePt t="125181" x="6191250" y="6235700"/>
          <p14:tracePt t="125195" x="6216650" y="6242050"/>
          <p14:tracePt t="125195" x="6248400" y="6248400"/>
          <p14:tracePt t="125212" x="6280150" y="6248400"/>
          <p14:tracePt t="125212" x="6305550" y="6248400"/>
          <p14:tracePt t="125228" x="6337300" y="6248400"/>
          <p14:tracePt t="125228" x="6369050" y="6248400"/>
          <p14:tracePt t="125245" x="6394450" y="6242050"/>
          <p14:tracePt t="125245" x="6451600" y="6242050"/>
          <p14:tracePt t="125262" x="6477000" y="6242050"/>
          <p14:tracePt t="125262" x="6508750" y="6242050"/>
          <p14:tracePt t="125279" x="6534150" y="6248400"/>
          <p14:tracePt t="125279" x="6559550" y="6254750"/>
          <p14:tracePt t="125296" x="6584950" y="6261100"/>
          <p14:tracePt t="125296" x="6629400" y="6273800"/>
          <p14:tracePt t="125312" x="6654800" y="6273800"/>
          <p14:tracePt t="125312" x="6673850" y="6280150"/>
          <p14:tracePt t="125329" x="6692900" y="6286500"/>
          <p14:tracePt t="125329" x="6711950" y="6286500"/>
          <p14:tracePt t="125346" x="6724650" y="6286500"/>
          <p14:tracePt t="125346" x="6737350" y="6286500"/>
          <p14:tracePt t="125363" x="6750050" y="6280150"/>
          <p14:tracePt t="125363" x="6762750" y="6280150"/>
          <p14:tracePt t="125363" x="6769100" y="6280150"/>
          <p14:tracePt t="125381" x="6769100" y="6273800"/>
          <p14:tracePt t="125381" x="6775450" y="6273800"/>
          <p14:tracePt t="125396" x="6781800" y="6273800"/>
          <p14:tracePt t="125412" x="6788150" y="6273800"/>
          <p14:tracePt t="125412" x="6794500" y="6273800"/>
          <p14:tracePt t="125430" x="6800850" y="6273800"/>
          <p14:tracePt t="125430" x="6807200" y="6273800"/>
          <p14:tracePt t="125430" x="6813550" y="6267450"/>
          <p14:tracePt t="125449" x="6819900" y="6267450"/>
          <p14:tracePt t="125461" x="6832600" y="6261100"/>
          <p14:tracePt t="125461" x="6845300" y="6254750"/>
          <p14:tracePt t="125481" x="6851650" y="6254750"/>
          <p14:tracePt t="125481" x="6858000" y="6254750"/>
          <p14:tracePt t="125496" x="6864350" y="6254750"/>
          <p14:tracePt t="125512" x="6870700" y="6254750"/>
          <p14:tracePt t="125529" x="6877050" y="6267450"/>
          <p14:tracePt t="125545" x="6883400" y="6267450"/>
          <p14:tracePt t="125545" x="6896100" y="6267450"/>
          <p14:tracePt t="125565" x="6902450" y="6267450"/>
          <p14:tracePt t="125579" x="6908800" y="6267450"/>
          <p14:tracePt t="125595" x="6915150" y="6267450"/>
          <p14:tracePt t="125612" x="6921500" y="6267450"/>
          <p14:tracePt t="125629" x="6927850" y="6273800"/>
          <p14:tracePt t="125668" x="6921500" y="6280150"/>
          <p14:tracePt t="125704" x="6915150" y="6273800"/>
          <p14:tracePt t="125720" x="6915150" y="6267450"/>
          <p14:tracePt t="125740" x="6908800" y="6261100"/>
          <p14:tracePt t="125764" x="6908800" y="6254750"/>
          <p14:tracePt t="125780" x="6902450" y="6248400"/>
          <p14:tracePt t="125792" x="6896100" y="6242050"/>
          <p14:tracePt t="125809" x="6889750" y="6235700"/>
          <p14:tracePt t="125824" x="6889750" y="6229350"/>
          <p14:tracePt t="125876" x="6896100" y="6223000"/>
          <p14:tracePt t="125892" x="6902450" y="6223000"/>
          <p14:tracePt t="125908" x="6908800" y="6216650"/>
          <p14:tracePt t="125920" x="6915150" y="6210300"/>
          <p14:tracePt t="125937" x="6921500" y="6210300"/>
          <p14:tracePt t="125952" x="6927850" y="6210300"/>
          <p14:tracePt t="125968" x="6934200" y="6210300"/>
          <p14:tracePt t="125968" x="6940550" y="6210300"/>
          <p14:tracePt t="125981" x="6946900" y="6210300"/>
          <p14:tracePt t="125981" x="6953250" y="6210300"/>
          <p14:tracePt t="125998" x="6959600" y="6203950"/>
          <p14:tracePt t="126013" x="6965950" y="6203950"/>
          <p14:tracePt t="126013" x="6978650" y="6203950"/>
          <p14:tracePt t="126033" x="6985000" y="6203950"/>
          <p14:tracePt t="126033" x="6991350" y="6203950"/>
          <p14:tracePt t="126049" x="6997700" y="6203950"/>
          <p14:tracePt t="126065" x="7010400" y="6197600"/>
          <p14:tracePt t="126080" x="7016750" y="6191250"/>
          <p14:tracePt t="126097" x="7023100" y="6184900"/>
          <p14:tracePt t="126113" x="7029450" y="6184900"/>
          <p14:tracePt t="126132" x="7029450" y="6178550"/>
          <p14:tracePt t="126176" x="7023100" y="6172200"/>
          <p14:tracePt t="126192" x="7023100" y="6165850"/>
          <p14:tracePt t="126208" x="7016750" y="6159500"/>
          <p14:tracePt t="126220" x="7010400" y="6153150"/>
          <p14:tracePt t="126252" x="7004050" y="6153150"/>
          <p14:tracePt t="126268" x="6997700" y="6153150"/>
          <p14:tracePt t="126288" x="6997700" y="6146800"/>
          <p14:tracePt t="126312" x="6997700" y="6140450"/>
          <p14:tracePt t="126328" x="6997700" y="6134100"/>
          <p14:tracePt t="126340" x="6997700" y="6127750"/>
          <p14:tracePt t="126356" x="6997700" y="6121400"/>
          <p14:tracePt t="126372" x="6997700" y="6115050"/>
          <p14:tracePt t="126388" x="7004050" y="6108700"/>
          <p14:tracePt t="126401" x="7010400" y="6108700"/>
          <p14:tracePt t="126416" x="7016750" y="6108700"/>
          <p14:tracePt t="126416" x="7023100" y="6108700"/>
          <p14:tracePt t="126433" x="7029450" y="6108700"/>
          <p14:tracePt t="126433" x="7042150" y="6108700"/>
          <p14:tracePt t="126450" x="7048500" y="6108700"/>
          <p14:tracePt t="126450" x="7054850" y="6115050"/>
          <p14:tracePt t="126466" x="7067550" y="6115050"/>
          <p14:tracePt t="126466" x="7080250" y="6115050"/>
          <p14:tracePt t="126466" x="7086600" y="6115050"/>
          <p14:tracePt t="126485" x="7092950" y="6121400"/>
          <p14:tracePt t="126498" x="7099300" y="6121400"/>
          <p14:tracePt t="126498" x="7105650" y="6121400"/>
          <p14:tracePt t="126516" x="7112000" y="6127750"/>
          <p14:tracePt t="126532" x="7105650" y="6134100"/>
          <p14:tracePt t="126568" x="7099300" y="6134100"/>
          <p14:tracePt t="126580" x="7092950" y="6140450"/>
          <p14:tracePt t="126588" x="7086600" y="6140450"/>
          <p14:tracePt t="126598" x="7080250" y="6146800"/>
          <p14:tracePt t="126598" x="7073900" y="6146800"/>
          <p14:tracePt t="126616" x="7067550" y="6146800"/>
          <p14:tracePt t="126616" x="7061200" y="6153150"/>
          <p14:tracePt t="126634" x="7048500" y="6153150"/>
          <p14:tracePt t="126649" x="7048500" y="6146800"/>
          <p14:tracePt t="126680" x="7048500" y="6140450"/>
          <p14:tracePt t="126692" x="7054850" y="6140450"/>
          <p14:tracePt t="126708" x="7061200" y="6134100"/>
          <p14:tracePt t="126724" x="7067550" y="6134100"/>
          <p14:tracePt t="126740" x="7073900" y="6134100"/>
          <p14:tracePt t="126752" x="7080250" y="6127750"/>
          <p14:tracePt t="126769" x="7073900" y="6134100"/>
          <p14:tracePt t="126852" x="7067550" y="6134100"/>
          <p14:tracePt t="126872" x="7061200" y="6134100"/>
          <p14:tracePt t="126888" x="7054850" y="6134100"/>
          <p14:tracePt t="126904" x="7048500" y="6134100"/>
          <p14:tracePt t="126920" x="7048500" y="6127750"/>
          <p14:tracePt t="126931" x="7042150" y="6121400"/>
          <p14:tracePt t="126949" x="7035800" y="6121400"/>
          <p14:tracePt t="126964" x="7029450" y="6115050"/>
          <p14:tracePt t="126980" x="7016750" y="6108700"/>
          <p14:tracePt t="126992" x="7010400" y="6102350"/>
          <p14:tracePt t="127000" x="7004050" y="6102350"/>
          <p14:tracePt t="127000" x="6997700" y="6096000"/>
          <p14:tracePt t="127018" x="6991350" y="6089650"/>
          <p14:tracePt t="127018" x="6985000" y="6083300"/>
          <p14:tracePt t="127035" x="6972300" y="6076950"/>
          <p14:tracePt t="127035" x="6965950" y="6064250"/>
          <p14:tracePt t="127035" x="6953250" y="6057900"/>
          <p14:tracePt t="127054" x="6940550" y="6045200"/>
          <p14:tracePt t="127054" x="6927850" y="6026150"/>
          <p14:tracePt t="127069" x="6908800" y="6013450"/>
          <p14:tracePt t="127069" x="6889750" y="5994400"/>
          <p14:tracePt t="127086" x="6870700" y="5975350"/>
          <p14:tracePt t="127086" x="6845300" y="5956300"/>
          <p14:tracePt t="127101" x="6819900" y="5930900"/>
          <p14:tracePt t="127101" x="6788150" y="5905500"/>
          <p14:tracePt t="127118" x="6756400" y="5880100"/>
          <p14:tracePt t="127118" x="6718300" y="5848350"/>
          <p14:tracePt t="127118" x="6686550" y="5816600"/>
          <p14:tracePt t="127137" x="6642100" y="5791200"/>
          <p14:tracePt t="127150" x="6604000" y="5759450"/>
          <p14:tracePt t="127150" x="6521450" y="5708650"/>
          <p14:tracePt t="127168" x="6477000" y="5676900"/>
          <p14:tracePt t="127168" x="6432550" y="5651500"/>
          <p14:tracePt t="127168" x="6388100" y="5626100"/>
          <p14:tracePt t="127190" x="6343650" y="5600700"/>
          <p14:tracePt t="127200" x="6299200" y="5568950"/>
          <p14:tracePt t="127200" x="6248400" y="5543550"/>
          <p14:tracePt t="127200" x="6203950" y="5511800"/>
          <p14:tracePt t="127221" x="6159500" y="5486400"/>
          <p14:tracePt t="127221" x="6108700" y="5454650"/>
          <p14:tracePt t="127235" x="6064250" y="5429250"/>
          <p14:tracePt t="127235" x="6019800" y="5397500"/>
          <p14:tracePt t="127252" x="5981700" y="5372100"/>
          <p14:tracePt t="127252" x="5937250" y="5346700"/>
          <p14:tracePt t="127269" x="5899150" y="5321300"/>
          <p14:tracePt t="127269" x="5861050" y="5295900"/>
          <p14:tracePt t="127286" x="5822950" y="5270500"/>
          <p14:tracePt t="127286" x="5746750" y="5226050"/>
          <p14:tracePt t="127302" x="5708650" y="5207000"/>
          <p14:tracePt t="127302" x="5670550" y="5194300"/>
          <p14:tracePt t="127319" x="5638800" y="5175250"/>
          <p14:tracePt t="127319" x="5607050" y="5156200"/>
          <p14:tracePt t="127336" x="5575300" y="5143500"/>
          <p14:tracePt t="127336" x="5518150" y="5105400"/>
          <p14:tracePt t="127352" x="5492750" y="5092700"/>
          <p14:tracePt t="127352" x="5467350" y="5073650"/>
          <p14:tracePt t="127369" x="5441950" y="5054600"/>
          <p14:tracePt t="127369" x="5416550" y="5035550"/>
          <p14:tracePt t="127386" x="5397500" y="5010150"/>
          <p14:tracePt t="127386" x="5372100" y="4991100"/>
          <p14:tracePt t="127403" x="5353050" y="4965700"/>
          <p14:tracePt t="127403" x="5334000" y="4940300"/>
          <p14:tracePt t="127403" x="5308600" y="4908550"/>
          <p14:tracePt t="127422" x="5289550" y="4883150"/>
          <p14:tracePt t="127422" x="5264150" y="4851400"/>
          <p14:tracePt t="127439" x="5238750" y="4813300"/>
          <p14:tracePt t="127439" x="5219700" y="4781550"/>
          <p14:tracePt t="127453" x="5194300" y="4743450"/>
          <p14:tracePt t="127453" x="5168900" y="4711700"/>
          <p14:tracePt t="127470" x="5143500" y="4673600"/>
          <p14:tracePt t="127470" x="5118100" y="4635500"/>
          <p14:tracePt t="127486" x="5092700" y="4591050"/>
          <p14:tracePt t="127486" x="5067300" y="4552950"/>
          <p14:tracePt t="127486" x="5041900" y="4508500"/>
          <p14:tracePt t="127505" x="5016500" y="4464050"/>
          <p14:tracePt t="127518" x="4997450" y="4413250"/>
          <p14:tracePt t="127518" x="4946650" y="4324350"/>
          <p14:tracePt t="127536" x="4921250" y="4273550"/>
          <p14:tracePt t="127536" x="4895850" y="4222750"/>
          <p14:tracePt t="127553" x="4870450" y="4178300"/>
          <p14:tracePt t="127553" x="4851400" y="4127500"/>
          <p14:tracePt t="127570" x="4826000" y="4076700"/>
          <p14:tracePt t="127570" x="4806950" y="4025900"/>
          <p14:tracePt t="127570" x="4787900" y="3968750"/>
          <p14:tracePt t="127589" x="4768850" y="3911600"/>
          <p14:tracePt t="127589" x="4756150" y="3854450"/>
          <p14:tracePt t="127603" x="4743450" y="3797300"/>
          <p14:tracePt t="127603" x="4730750" y="3740150"/>
          <p14:tracePt t="127620" x="4718050" y="3676650"/>
          <p14:tracePt t="127620" x="4711700" y="3625850"/>
          <p14:tracePt t="127637" x="4705350" y="3568700"/>
          <p14:tracePt t="127637" x="4699000" y="3479800"/>
          <p14:tracePt t="127653" x="4692650" y="3435350"/>
          <p14:tracePt t="127653" x="4692650" y="3397250"/>
          <p14:tracePt t="127670" x="4686300" y="3352800"/>
          <p14:tracePt t="127670" x="4686300" y="3321050"/>
          <p14:tracePt t="127688" x="4686300" y="3295650"/>
          <p14:tracePt t="127688" x="4679950" y="3270250"/>
          <p14:tracePt t="127703" x="4679950" y="3244850"/>
          <p14:tracePt t="127703" x="4673600" y="3206750"/>
          <p14:tracePt t="127721" x="4667250" y="3194050"/>
          <p14:tracePt t="127721" x="4667250" y="3181350"/>
          <p14:tracePt t="127737" x="4667250" y="3175000"/>
          <p14:tracePt t="127737" x="4660900" y="3168650"/>
          <p14:tracePt t="127754" x="4660900" y="3162300"/>
          <p14:tracePt t="127769" x="4654550" y="3155950"/>
          <p14:tracePt t="127786" x="4648200" y="3162300"/>
          <p14:tracePt t="127786" x="4641850" y="3168650"/>
          <p14:tracePt t="127806" x="4635500" y="3194050"/>
          <p14:tracePt t="127806" x="4635500" y="3213100"/>
          <p14:tracePt t="127821" x="4635500" y="3232150"/>
          <p14:tracePt t="127821" x="4641850" y="3257550"/>
          <p14:tracePt t="127837" x="4641850" y="3276600"/>
          <p14:tracePt t="127837" x="4648200" y="3302000"/>
          <p14:tracePt t="127854" x="4654550" y="3327400"/>
          <p14:tracePt t="127854" x="4660900" y="3352800"/>
          <p14:tracePt t="127854" x="4667250" y="3371850"/>
          <p14:tracePt t="127873" x="4673600" y="3390900"/>
          <p14:tracePt t="127886" x="4679950" y="3416300"/>
          <p14:tracePt t="127886" x="4705350" y="3454400"/>
          <p14:tracePt t="127904" x="4711700" y="3473450"/>
          <p14:tracePt t="127904" x="4724400" y="3492500"/>
          <p14:tracePt t="127921" x="4737100" y="3511550"/>
          <p14:tracePt t="127921" x="4749800" y="3524250"/>
          <p14:tracePt t="127937" x="4762500" y="3536950"/>
          <p14:tracePt t="127937" x="4787900" y="3556000"/>
          <p14:tracePt t="127955" x="4794250" y="3556000"/>
          <p14:tracePt t="127955" x="4800600" y="3556000"/>
          <p14:tracePt t="127971" x="4806950" y="3549650"/>
          <p14:tracePt t="127971" x="4806950" y="3536950"/>
          <p14:tracePt t="127988" x="4800600" y="3530600"/>
          <p14:tracePt t="127988" x="4794250" y="3517900"/>
          <p14:tracePt t="128004" x="4781550" y="3505200"/>
          <p14:tracePt t="128004" x="4749800" y="3479800"/>
          <p14:tracePt t="128022" x="4730750" y="3473450"/>
          <p14:tracePt t="128022" x="4705350" y="3460750"/>
          <p14:tracePt t="128038" x="4686300" y="3454400"/>
          <p14:tracePt t="128038" x="4660900" y="3448050"/>
          <p14:tracePt t="128054" x="4635500" y="3441700"/>
          <p14:tracePt t="128054" x="4597400" y="3429000"/>
          <p14:tracePt t="128073" x="4572000" y="3422650"/>
          <p14:tracePt t="128073" x="4559300" y="3422650"/>
          <p14:tracePt t="128089" x="4540250" y="3416300"/>
          <p14:tracePt t="128089" x="4527550" y="3409950"/>
          <p14:tracePt t="128105" x="4514850" y="3409950"/>
          <p14:tracePt t="128105" x="4502150" y="3403600"/>
          <p14:tracePt t="128121" x="4489450" y="3403600"/>
          <p14:tracePt t="128121" x="4483100" y="3397250"/>
          <p14:tracePt t="128138" x="4476750" y="3397250"/>
          <p14:tracePt t="128154" x="4470400" y="3397250"/>
          <p14:tracePt t="128154" x="4470400" y="3409950"/>
          <p14:tracePt t="128172" x="4476750" y="3416300"/>
          <p14:tracePt t="128172" x="4483100" y="3422650"/>
          <p14:tracePt t="128172" x="4489450" y="3429000"/>
          <p14:tracePt t="128194" x="4502150" y="3441700"/>
          <p14:tracePt t="128203" x="4508500" y="3454400"/>
          <p14:tracePt t="128203" x="4521200" y="3467100"/>
          <p14:tracePt t="128222" x="4533900" y="3479800"/>
          <p14:tracePt t="128222" x="4546600" y="3498850"/>
          <p14:tracePt t="128222" x="4559300" y="3517900"/>
          <p14:tracePt t="128241" x="4572000" y="3530600"/>
          <p14:tracePt t="128241" x="4578350" y="3556000"/>
          <p14:tracePt t="128255" x="4591050" y="3575050"/>
          <p14:tracePt t="128255" x="4603750" y="3594100"/>
          <p14:tracePt t="128272" x="4610100" y="3613150"/>
          <p14:tracePt t="128272" x="4622800" y="3632200"/>
          <p14:tracePt t="128289" x="4635500" y="3657600"/>
          <p14:tracePt t="128289" x="4641850" y="3676650"/>
          <p14:tracePt t="128306" x="4648200" y="3695700"/>
          <p14:tracePt t="128306" x="4660900" y="3740150"/>
          <p14:tracePt t="128322" x="4667250" y="3765550"/>
          <p14:tracePt t="128322" x="4667250" y="3790950"/>
          <p14:tracePt t="128339" x="4667250" y="3822700"/>
          <p14:tracePt t="128339" x="4673600" y="3848100"/>
          <p14:tracePt t="128356" x="4673600" y="3879850"/>
          <p14:tracePt t="128356" x="4679950" y="3949700"/>
          <p14:tracePt t="128373" x="4679950" y="3981450"/>
          <p14:tracePt t="128373" x="4679950" y="4019550"/>
          <p14:tracePt t="128389" x="4686300" y="4051300"/>
          <p14:tracePt t="128389" x="4686300" y="4089400"/>
          <p14:tracePt t="128406" x="4686300" y="4121150"/>
          <p14:tracePt t="128406" x="4686300" y="4152900"/>
          <p14:tracePt t="128422" x="4679950" y="4184650"/>
          <p14:tracePt t="128422" x="4679950" y="4222750"/>
          <p14:tracePt t="128443" x="4673600" y="4286250"/>
          <p14:tracePt t="128443" x="4667250" y="4318000"/>
          <p14:tracePt t="128457" x="4667250" y="4349750"/>
          <p14:tracePt t="128457" x="4660900" y="4381500"/>
          <p14:tracePt t="128473" x="4660900" y="4413250"/>
          <p14:tracePt t="128473" x="4660900" y="4445000"/>
          <p14:tracePt t="128489" x="4660900" y="4470400"/>
          <p14:tracePt t="128489" x="4654550" y="4502150"/>
          <p14:tracePt t="128489" x="4654550" y="4527550"/>
          <p14:tracePt t="128509" x="4654550" y="4552950"/>
          <p14:tracePt t="128521" x="4660900" y="4578350"/>
          <p14:tracePt t="128521" x="4667250" y="4629150"/>
          <p14:tracePt t="128541" x="4667250" y="4648200"/>
          <p14:tracePt t="128541" x="4673600" y="4673600"/>
          <p14:tracePt t="128556" x="4679950" y="4699000"/>
          <p14:tracePt t="128556" x="4686300" y="4724400"/>
          <p14:tracePt t="128573" x="4692650" y="4749800"/>
          <p14:tracePt t="128573" x="4692650" y="4775200"/>
          <p14:tracePt t="128590" x="4692650" y="4800600"/>
          <p14:tracePt t="128590" x="4692650" y="4857750"/>
          <p14:tracePt t="128606" x="4692650" y="4889500"/>
          <p14:tracePt t="128606" x="4692650" y="4921250"/>
          <p14:tracePt t="128623" x="4686300" y="4946650"/>
          <p14:tracePt t="128623" x="4679950" y="4978400"/>
          <p14:tracePt t="128640" x="4679950" y="5010150"/>
          <p14:tracePt t="128640" x="4673600" y="5035550"/>
          <p14:tracePt t="128657" x="4667250" y="5067300"/>
          <p14:tracePt t="128657" x="4654550" y="5124450"/>
          <p14:tracePt t="128673" x="4641850" y="5149850"/>
          <p14:tracePt t="128673" x="4635500" y="5181600"/>
          <p14:tracePt t="128690" x="4629150" y="5207000"/>
          <p14:tracePt t="128690" x="4616450" y="5238750"/>
          <p14:tracePt t="128707" x="4610100" y="5264150"/>
          <p14:tracePt t="128707" x="4597400" y="5289550"/>
          <p14:tracePt t="128707" x="4584700" y="5308600"/>
          <p14:tracePt t="128725" x="4572000" y="5334000"/>
          <p14:tracePt t="128725" x="4559300" y="5346700"/>
          <p14:tracePt t="128740" x="4546600" y="5359400"/>
          <p14:tracePt t="128740" x="4533900" y="5372100"/>
          <p14:tracePt t="128757" x="4521200" y="5378450"/>
          <p14:tracePt t="128757" x="4508500" y="5384800"/>
          <p14:tracePt t="128773" x="4495800" y="5391150"/>
          <p14:tracePt t="128773" x="4483100" y="5391150"/>
          <p14:tracePt t="128790" x="4470400" y="5391150"/>
          <p14:tracePt t="128790" x="4451350" y="5391150"/>
          <p14:tracePt t="128790" x="4438650" y="5384800"/>
          <p14:tracePt t="128811" x="4425950" y="5378450"/>
          <p14:tracePt t="128822" x="4419600" y="5365750"/>
          <p14:tracePt t="128822" x="4400550" y="5334000"/>
          <p14:tracePt t="128841" x="4400550" y="5314950"/>
          <p14:tracePt t="128841" x="4400550" y="5302250"/>
          <p14:tracePt t="128858" x="4400550" y="5283200"/>
          <p14:tracePt t="128858" x="4406900" y="5264150"/>
          <p14:tracePt t="128874" x="4413250" y="5251450"/>
          <p14:tracePt t="128874" x="4425950" y="5238750"/>
          <p14:tracePt t="128874" x="4438650" y="5232400"/>
          <p14:tracePt t="128892" x="4451350" y="5219700"/>
          <p14:tracePt t="128892" x="4464050" y="5213350"/>
          <p14:tracePt t="128908" x="4483100" y="5207000"/>
          <p14:tracePt t="128908" x="4502150" y="5194300"/>
          <p14:tracePt t="128925" x="4527550" y="5181600"/>
          <p14:tracePt t="128925" x="4546600" y="5168900"/>
          <p14:tracePt t="128941" x="4572000" y="5156200"/>
          <p14:tracePt t="128941" x="4597400" y="5143500"/>
          <p14:tracePt t="128957" x="4622800" y="5130800"/>
          <p14:tracePt t="128957" x="4673600" y="5105400"/>
          <p14:tracePt t="128974" x="4692650" y="5086350"/>
          <p14:tracePt t="128974" x="4718050" y="5073650"/>
          <p14:tracePt t="128991" x="4737100" y="5054600"/>
          <p14:tracePt t="128991" x="4756150" y="5041900"/>
          <p14:tracePt t="129008" x="4775200" y="5022850"/>
          <p14:tracePt t="129008" x="4813300" y="4984750"/>
          <p14:tracePt t="129025" x="4832350" y="4965700"/>
          <p14:tracePt t="129025" x="4851400" y="4946650"/>
          <p14:tracePt t="129041" x="4864100" y="4927600"/>
          <p14:tracePt t="129041" x="4883150" y="4908550"/>
          <p14:tracePt t="129058" x="4895850" y="4883150"/>
          <p14:tracePt t="129058" x="4914900" y="4864100"/>
          <p14:tracePt t="129076" x="4927600" y="4838700"/>
          <p14:tracePt t="129076" x="4946650" y="4813300"/>
          <p14:tracePt t="129076" x="4959350" y="4781550"/>
          <p14:tracePt t="129093" x="4978400" y="4743450"/>
          <p14:tracePt t="129093" x="4991100" y="4711700"/>
          <p14:tracePt t="129108" x="5010150" y="4667250"/>
          <p14:tracePt t="129108" x="5022850" y="4629150"/>
          <p14:tracePt t="129125" x="5035550" y="4578350"/>
          <p14:tracePt t="129125" x="5041900" y="4527550"/>
          <p14:tracePt t="129142" x="5048250" y="4470400"/>
          <p14:tracePt t="129142" x="5048250" y="4413250"/>
          <p14:tracePt t="129158" x="5048250" y="4356100"/>
          <p14:tracePt t="129158" x="5041900" y="4292600"/>
          <p14:tracePt t="129158" x="5029200" y="4222750"/>
          <p14:tracePt t="129177" x="5016500" y="4152900"/>
          <p14:tracePt t="129190" x="5003800" y="4083050"/>
          <p14:tracePt t="129190" x="4972050" y="3937000"/>
          <p14:tracePt t="129209" x="4953000" y="3860800"/>
          <p14:tracePt t="129209" x="4933950" y="3790950"/>
          <p14:tracePt t="129225" x="4914900" y="3714750"/>
          <p14:tracePt t="129225" x="4895850" y="3644900"/>
          <p14:tracePt t="129241" x="4870450" y="3575050"/>
          <p14:tracePt t="129241" x="4851400" y="3505200"/>
          <p14:tracePt t="129241" x="4832350" y="3441700"/>
          <p14:tracePt t="129261" x="4813300" y="3378200"/>
          <p14:tracePt t="129261" x="4794250" y="3321050"/>
          <p14:tracePt t="129275" x="4775200" y="3263900"/>
          <p14:tracePt t="129275" x="4756150" y="3219450"/>
          <p14:tracePt t="129292" x="4737100" y="3175000"/>
          <p14:tracePt t="129292" x="4724400" y="3136900"/>
          <p14:tracePt t="129310" x="4705350" y="3098800"/>
          <p14:tracePt t="129310" x="4679950" y="3041650"/>
          <p14:tracePt t="129325" x="4673600" y="3016250"/>
          <p14:tracePt t="129325" x="4660900" y="2997200"/>
          <p14:tracePt t="129342" x="4654550" y="2978150"/>
          <p14:tracePt t="129342" x="4641850" y="2965450"/>
          <p14:tracePt t="129359" x="4629150" y="2952750"/>
          <p14:tracePt t="129359" x="4616450" y="2940050"/>
          <p14:tracePt t="129375" x="4603750" y="2933700"/>
          <p14:tracePt t="129375" x="4584700" y="2921000"/>
          <p14:tracePt t="129392" x="4572000" y="2921000"/>
          <p14:tracePt t="129392" x="4565650" y="2914650"/>
          <p14:tracePt t="129409" x="4552950" y="2914650"/>
          <p14:tracePt t="129409" x="4546600" y="2914650"/>
          <p14:tracePt t="129426" x="4540250" y="2921000"/>
          <p14:tracePt t="129426" x="4533900" y="2921000"/>
          <p14:tracePt t="129442" x="4527550" y="2927350"/>
          <p14:tracePt t="129442" x="4521200" y="2933700"/>
          <p14:tracePt t="129442" x="4521200" y="2940050"/>
          <p14:tracePt t="129461" x="4514850" y="2946400"/>
          <p14:tracePt t="129461" x="4514850" y="2952750"/>
          <p14:tracePt t="129476" x="4514850" y="2959100"/>
          <p14:tracePt t="129476" x="4514850" y="2965450"/>
          <p14:tracePt t="129493" x="4514850" y="2971800"/>
          <p14:tracePt t="129512" x="4521200" y="2978150"/>
          <p14:tracePt t="129528" x="4533900" y="2978150"/>
          <p14:tracePt t="129545" x="4540250" y="2978150"/>
          <p14:tracePt t="129562" x="4546600" y="2978150"/>
          <p14:tracePt t="129562" x="4552950" y="2984500"/>
          <p14:tracePt t="129576" x="4559300" y="2984500"/>
          <p14:tracePt t="129576" x="4565650" y="2990850"/>
          <p14:tracePt t="129593" x="4572000" y="2997200"/>
          <p14:tracePt t="129593" x="4578350" y="2997200"/>
          <p14:tracePt t="129609" x="4584700" y="3003550"/>
          <p14:tracePt t="129609" x="4584700" y="3009900"/>
          <p14:tracePt t="129626" x="4591050" y="3022600"/>
          <p14:tracePt t="129641" x="4591050" y="3028950"/>
          <p14:tracePt t="129658" x="4584700" y="3035300"/>
          <p14:tracePt t="129675" x="4578350" y="3035300"/>
          <p14:tracePt t="129675" x="4572000" y="3035300"/>
          <p14:tracePt t="129697" x="4356100" y="3003550"/>
          <p14:tracePt t="129771" x="4330700" y="2990850"/>
          <p14:tracePt t="129776" x="4273550" y="2959100"/>
          <p14:tracePt t="129793" x="4216400" y="2914650"/>
          <p14:tracePt t="129793" x="4191000" y="2882900"/>
          <p14:tracePt t="129814" x="4165600" y="2851150"/>
          <p14:tracePt t="129825" x="4121150" y="2781300"/>
          <p14:tracePt t="129825" x="4108450" y="2736850"/>
          <p14:tracePt t="129845" x="4102100" y="2654300"/>
          <p14:tracePt t="129860" x="4114800" y="2559050"/>
          <p14:tracePt t="129876" x="4159250" y="2463800"/>
          <p14:tracePt t="129893" x="4222750" y="2374900"/>
          <p14:tracePt t="129909" x="4356100" y="2235200"/>
          <p14:tracePt t="129926" x="4470400" y="2152650"/>
          <p14:tracePt t="129943" x="4597400" y="2089150"/>
          <p14:tracePt t="129960" x="4730750" y="2051050"/>
          <p14:tracePt t="129976" x="4953000" y="2032000"/>
          <p14:tracePt t="129993" x="5105400" y="2044700"/>
          <p14:tracePt t="130010" x="5251450" y="2076450"/>
          <p14:tracePt t="130026" x="5461000" y="2152650"/>
          <p14:tracePt t="130044" x="5581650" y="2216150"/>
          <p14:tracePt t="130063" x="5683250" y="2305050"/>
          <p14:tracePt t="130078" x="5772150" y="2400300"/>
          <p14:tracePt t="130093" x="5835650" y="2495550"/>
          <p14:tracePt t="130110" x="5873750" y="2590800"/>
          <p14:tracePt t="130110" x="5880100" y="2635250"/>
          <p14:tracePt t="130128" x="5880100" y="2724150"/>
          <p14:tracePt t="130145" x="5848350" y="2806700"/>
          <p14:tracePt t="130160" x="5791200" y="2882900"/>
          <p14:tracePt t="130177" x="5715000" y="2952750"/>
          <p14:tracePt t="130194" x="5613400" y="3009900"/>
          <p14:tracePt t="130194" x="5556250" y="3035300"/>
          <p14:tracePt t="130213" x="5435600" y="3073400"/>
          <p14:tracePt t="130228" x="5302250" y="3098800"/>
          <p14:tracePt t="130244" x="5156200" y="3117850"/>
          <p14:tracePt t="130261" x="5003800" y="3136900"/>
          <p14:tracePt t="130277" x="4787900" y="3162300"/>
          <p14:tracePt t="130294" x="4660900" y="3175000"/>
          <p14:tracePt t="130311" x="4546600" y="3187700"/>
          <p14:tracePt t="130328" x="4406900" y="3181350"/>
          <p14:tracePt t="130344" x="4337050" y="3175000"/>
          <p14:tracePt t="130361" x="4279900" y="3168650"/>
          <p14:tracePt t="130378" x="4241800" y="3155950"/>
          <p14:tracePt t="130394" x="4210050" y="3149600"/>
          <p14:tracePt t="130412" x="4203700" y="3149600"/>
          <p14:tracePt t="130437" x="4210050" y="3155950"/>
          <p14:tracePt t="130504" x="4210050" y="3162300"/>
          <p14:tracePt t="130519" x="4216400" y="3162300"/>
          <p14:tracePt t="130531" x="4222750" y="3168650"/>
          <p14:tracePt t="130557" x="4216400" y="3168650"/>
          <p14:tracePt t="130624" x="4210050" y="3168650"/>
          <p14:tracePt t="130644" x="4203700" y="3162300"/>
          <p14:tracePt t="130668" x="4197350" y="3162300"/>
          <p14:tracePt t="130692" x="4191000" y="3155950"/>
          <p14:tracePt t="130992" x="4191000" y="3149600"/>
          <p14:tracePt t="131164" x="4184650" y="3149600"/>
          <p14:tracePt t="131192" x="4184650" y="3143250"/>
          <p14:tracePt t="131233" x="4178300" y="3136900"/>
          <p14:tracePt t="131260" x="4171950" y="3130550"/>
          <p14:tracePt t="131292" x="4165600" y="3136900"/>
          <p14:tracePt t="131321" x="4159250" y="3136900"/>
          <p14:tracePt t="131360" x="4159250" y="3130550"/>
          <p14:tracePt t="131448" x="4152900" y="3130550"/>
          <p14:tracePt t="131532" x="4159250" y="3130550"/>
          <p14:tracePt t="131562" x="4165600" y="3130550"/>
          <p14:tracePt t="131569" x="4171950" y="3130550"/>
          <p14:tracePt t="131569" x="4178300" y="3136900"/>
          <p14:tracePt t="131585" x="4191000" y="3143250"/>
          <p14:tracePt t="131598" x="4210050" y="3162300"/>
          <p14:tracePt t="131615" x="4229100" y="3181350"/>
          <p14:tracePt t="131615" x="4235450" y="3194050"/>
          <p14:tracePt t="131633" x="4241800" y="3200400"/>
          <p14:tracePt t="131633" x="4254500" y="3213100"/>
          <p14:tracePt t="131649" x="4260850" y="3232150"/>
          <p14:tracePt t="131649" x="4292600" y="3276600"/>
          <p14:tracePt t="131666" x="4311650" y="3308350"/>
          <p14:tracePt t="131666" x="4337050" y="3346450"/>
          <p14:tracePt t="131683" x="4368800" y="3390900"/>
          <p14:tracePt t="131683" x="4400550" y="3441700"/>
          <p14:tracePt t="131700" x="4438650" y="3498850"/>
          <p14:tracePt t="131700" x="4476750" y="3562350"/>
          <p14:tracePt t="131716" x="4521200" y="3632200"/>
          <p14:tracePt t="131716" x="4616450" y="3797300"/>
          <p14:tracePt t="131733" x="4660900" y="3886200"/>
          <p14:tracePt t="131733" x="4711700" y="3975100"/>
          <p14:tracePt t="131749" x="4762500" y="4070350"/>
          <p14:tracePt t="131749" x="4819650" y="4171950"/>
          <p14:tracePt t="131766" x="4870450" y="4273550"/>
          <p14:tracePt t="131766" x="4978400" y="4495800"/>
          <p14:tracePt t="131785" x="5029200" y="4610100"/>
          <p14:tracePt t="131785" x="5080000" y="4730750"/>
          <p14:tracePt t="131801" x="5137150" y="4851400"/>
          <p14:tracePt t="131801" x="5187950" y="4972050"/>
          <p14:tracePt t="131819" x="5238750" y="5086350"/>
          <p14:tracePt t="131819" x="5283200" y="5207000"/>
          <p14:tracePt t="131833" x="5327650" y="5321300"/>
          <p14:tracePt t="131833" x="5372100" y="5422900"/>
          <p14:tracePt t="131850" x="5410200" y="5530850"/>
          <p14:tracePt t="131850" x="5448300" y="5632450"/>
          <p14:tracePt t="131850" x="5480050" y="5727700"/>
          <p14:tracePt t="131869" x="5511800" y="5816600"/>
          <p14:tracePt t="131882" x="5543550" y="5899150"/>
          <p14:tracePt t="131882" x="5588000" y="6045200"/>
          <p14:tracePt t="131900" x="5613400" y="6108700"/>
          <p14:tracePt t="131900" x="5632450" y="6172200"/>
          <p14:tracePt t="131918" x="5645150" y="6223000"/>
          <p14:tracePt t="131918" x="5657850" y="6267450"/>
          <p14:tracePt t="131918" x="5670550" y="6311900"/>
          <p14:tracePt t="131937" x="5676900" y="6350000"/>
          <p14:tracePt t="131949" x="5683250" y="6381750"/>
          <p14:tracePt t="131949" x="5695950" y="6438900"/>
          <p14:tracePt t="131967" x="5702300" y="6457950"/>
          <p14:tracePt t="131983" x="5708650" y="6483350"/>
          <p14:tracePt t="132000" x="5702300" y="6457950"/>
          <p14:tracePt t="132040" x="5689600" y="6426200"/>
          <p14:tracePt t="132056" x="5683250" y="6400800"/>
          <p14:tracePt t="132072" x="5670550" y="6381750"/>
          <p14:tracePt t="132092" x="5645150" y="6407150"/>
          <p14:tracePt t="132140" x="5613400" y="6419850"/>
          <p14:tracePt t="132160" x="5346700" y="6121400"/>
          <p14:tracePt t="132246" x="5327650" y="6083300"/>
          <p14:tracePt t="132253" x="5302250" y="5988050"/>
          <p14:tracePt t="132267" x="5308600" y="5899150"/>
          <p14:tracePt t="132284" x="5334000" y="5803900"/>
          <p14:tracePt t="132301" x="5391150" y="5715000"/>
          <p14:tracePt t="132301" x="5429250" y="5670550"/>
          <p14:tracePt t="132301" x="5473700" y="5632450"/>
          <p14:tracePt t="132324" x="5524500" y="5588000"/>
          <p14:tracePt t="132333" x="5645150" y="5524500"/>
          <p14:tracePt t="132351" x="5784850" y="5473700"/>
          <p14:tracePt t="132367" x="6013450" y="5441950"/>
          <p14:tracePt t="132384" x="6165850" y="5448300"/>
          <p14:tracePt t="132401" x="6311900" y="5473700"/>
          <p14:tracePt t="132418" x="6451600" y="5518150"/>
          <p14:tracePt t="132437" x="6616700" y="5600700"/>
          <p14:tracePt t="132452" x="6705600" y="5670550"/>
          <p14:tracePt t="132468" x="6769100" y="5759450"/>
          <p14:tracePt t="132485" x="6813550" y="5848350"/>
          <p14:tracePt t="132501" x="6832600" y="5949950"/>
          <p14:tracePt t="132501" x="6832600" y="5994400"/>
          <p14:tracePt t="132521" x="6832600" y="6045200"/>
          <p14:tracePt t="132521" x="6819900" y="6083300"/>
          <p14:tracePt t="132536" x="6788150" y="6159500"/>
          <p14:tracePt t="132552" x="6724650" y="6216650"/>
          <p14:tracePt t="132568" x="6642100" y="6273800"/>
          <p14:tracePt t="132585" x="6534150" y="6324600"/>
          <p14:tracePt t="132602" x="6407150" y="6369050"/>
          <p14:tracePt t="132602" x="6343650" y="6388100"/>
          <p14:tracePt t="132620" x="6210300" y="6419850"/>
          <p14:tracePt t="132635" x="6083300" y="6426200"/>
          <p14:tracePt t="132652" x="5949950" y="6426200"/>
          <p14:tracePt t="132668" x="5772150" y="6407150"/>
          <p14:tracePt t="132687" x="5670550" y="6394450"/>
          <p14:tracePt t="132702" x="5600700" y="6381750"/>
          <p14:tracePt t="132719" x="5543550" y="6356350"/>
          <p14:tracePt t="132736" x="5524500" y="6337300"/>
          <p14:tracePt t="132736" x="5492750" y="6292850"/>
          <p14:tracePt t="132753" x="5486400" y="6267450"/>
          <p14:tracePt t="132753" x="5473700" y="6248400"/>
          <p14:tracePt t="132770" x="5473700" y="6229350"/>
          <p14:tracePt t="132770" x="5467350" y="6216650"/>
          <p14:tracePt t="132787" x="5467350" y="6203950"/>
          <p14:tracePt t="132787" x="5473700" y="6197600"/>
          <p14:tracePt t="132804" x="5480050" y="6191250"/>
          <p14:tracePt t="132804" x="5486400" y="6191250"/>
          <p14:tracePt t="132821" x="5492750" y="6191250"/>
          <p14:tracePt t="132821" x="5499100" y="6191250"/>
          <p14:tracePt t="132837" x="5505450" y="6197600"/>
          <p14:tracePt t="132852" x="5505450" y="6203950"/>
          <p14:tracePt t="132869" x="5511800" y="6210300"/>
          <p14:tracePt t="132885" x="5505450" y="6216650"/>
          <p14:tracePt t="132885" x="5499100" y="6223000"/>
          <p14:tracePt t="132906" x="5492750" y="6223000"/>
          <p14:tracePt t="132906" x="5486400" y="6229350"/>
          <p14:tracePt t="132921" x="5480050" y="6229350"/>
          <p14:tracePt t="132921" x="5467350" y="6235700"/>
          <p14:tracePt t="132921" x="5461000" y="6235700"/>
          <p14:tracePt t="132941" x="5448300" y="6235700"/>
          <p14:tracePt t="132952" x="5441950" y="6235700"/>
          <p14:tracePt t="132952" x="5429250" y="6242050"/>
          <p14:tracePt t="132970" x="5416550" y="6242050"/>
          <p14:tracePt t="132970" x="5397500" y="6254750"/>
          <p14:tracePt t="132987" x="5391150" y="6261100"/>
          <p14:tracePt t="132987" x="5378450" y="6267450"/>
          <p14:tracePt t="133004" x="5365750" y="6280150"/>
          <p14:tracePt t="133019" x="5359400" y="6286500"/>
          <p14:tracePt t="133036" x="5340350" y="6299200"/>
          <p14:tracePt t="133053" x="5321300" y="6324600"/>
          <p14:tracePt t="133070" x="5302250" y="6337300"/>
          <p14:tracePt t="133086" x="5276850" y="6356350"/>
          <p14:tracePt t="133112" x="5276850" y="6337300"/>
          <p14:tracePt t="133240" x="5276850" y="6330950"/>
          <p14:tracePt t="133257" x="5283200" y="6324600"/>
          <p14:tracePt t="133272" x="5283200" y="6311900"/>
          <p14:tracePt t="133284" x="5283200" y="6305550"/>
          <p14:tracePt t="133300" x="5283200" y="6299200"/>
          <p14:tracePt t="133309" x="5289550" y="6292850"/>
          <p14:tracePt t="133320" x="5289550" y="6286500"/>
          <p14:tracePt t="133337" x="5289550" y="6280150"/>
          <p14:tracePt t="133337" x="5295900" y="6273800"/>
          <p14:tracePt t="133355" x="5295900" y="6267450"/>
          <p14:tracePt t="133370" x="5302250" y="6261100"/>
          <p14:tracePt t="133387" x="5302250" y="6254750"/>
          <p14:tracePt t="133387" x="5302250" y="6242050"/>
          <p14:tracePt t="133406" x="5302250" y="6235700"/>
          <p14:tracePt t="133420" x="5308600" y="6229350"/>
          <p14:tracePt t="133444" x="5308600" y="6223000"/>
          <p14:tracePt t="133460" x="5314950" y="6216650"/>
          <p14:tracePt t="133473" x="5314950" y="6210300"/>
          <p14:tracePt t="133488" x="5321300" y="6197600"/>
          <p14:tracePt t="133504" x="5321300" y="6191250"/>
          <p14:tracePt t="133521" x="5321300" y="6184900"/>
          <p14:tracePt t="133572" x="5321300" y="6178550"/>
          <p14:tracePt t="133584" x="5321300" y="6172200"/>
          <p14:tracePt t="133592" x="5321300" y="6165850"/>
          <p14:tracePt t="133604" x="5321300" y="6159500"/>
          <p14:tracePt t="133621" x="5327650" y="6153150"/>
          <p14:tracePt t="133638" x="5321300" y="6146800"/>
          <p14:tracePt t="133638" x="5321300" y="6140450"/>
          <p14:tracePt t="133656" x="5321300" y="6134100"/>
          <p14:tracePt t="133671" x="5314950" y="6127750"/>
          <p14:tracePt t="133688" x="5314950" y="6121400"/>
          <p14:tracePt t="133705" x="5314950" y="6115050"/>
          <p14:tracePt t="133722" x="5314950" y="6108700"/>
          <p14:tracePt t="133722" x="5314950" y="6102350"/>
          <p14:tracePt t="133740" x="5321300" y="6096000"/>
          <p14:tracePt t="133755" x="5321300" y="6089650"/>
          <p14:tracePt t="133772" x="5321300" y="6076950"/>
          <p14:tracePt t="133788" x="5327650" y="6070600"/>
          <p14:tracePt t="133805" x="5327650" y="6064250"/>
          <p14:tracePt t="133805" x="5327650" y="6057900"/>
          <p14:tracePt t="133824" x="5334000" y="6051550"/>
          <p14:tracePt t="133840" x="5334000" y="6038850"/>
          <p14:tracePt t="133856" x="5340350" y="6038850"/>
          <p14:tracePt t="133880" x="5340350" y="6026150"/>
          <p14:tracePt t="133944" x="5340350" y="6032500"/>
          <p14:tracePt t="134028" x="5334000" y="6038850"/>
          <p14:tracePt t="134044" x="5334000" y="6045200"/>
          <p14:tracePt t="134060" x="5327650" y="6051550"/>
          <p14:tracePt t="134072" x="5327650" y="6057900"/>
          <p14:tracePt t="134087" x="5321300" y="6057900"/>
          <p14:tracePt t="134104" x="5314950" y="6057900"/>
          <p14:tracePt t="134120" x="5308600" y="6064250"/>
          <p14:tracePt t="134132" x="5302250" y="6057900"/>
          <p14:tracePt t="134148" x="5295900" y="6064250"/>
          <p14:tracePt t="134164" x="5289550" y="6070600"/>
          <p14:tracePt t="134180" x="5283200" y="6070600"/>
          <p14:tracePt t="134200" x="5276850" y="6076950"/>
          <p14:tracePt t="134216" x="5276850" y="6083300"/>
          <p14:tracePt t="134232" x="5270500" y="6089650"/>
          <p14:tracePt t="134244" x="5264150" y="6096000"/>
          <p14:tracePt t="134260" x="5251450" y="6108700"/>
          <p14:tracePt t="134277" x="5245100" y="6115050"/>
          <p14:tracePt t="134293" x="5238750" y="6121400"/>
          <p14:tracePt t="134293" x="5232400" y="6127750"/>
          <p14:tracePt t="134308" x="5226050" y="6140450"/>
          <p14:tracePt t="134308" x="5219700" y="6146800"/>
          <p14:tracePt t="134325" x="5213350" y="6153150"/>
          <p14:tracePt t="134325" x="5200650" y="6159500"/>
          <p14:tracePt t="134341" x="5187950" y="6172200"/>
          <p14:tracePt t="134341" x="5175250" y="6184900"/>
          <p14:tracePt t="134341" x="5162550" y="6191250"/>
          <p14:tracePt t="134360" x="5149850" y="6203950"/>
          <p14:tracePt t="134360" x="5137150" y="6210300"/>
          <p14:tracePt t="134375" x="5124450" y="6223000"/>
          <p14:tracePt t="134375" x="5105400" y="6229350"/>
          <p14:tracePt t="134392" x="5092700" y="6235700"/>
          <p14:tracePt t="134392" x="5073650" y="6242050"/>
          <p14:tracePt t="134409" x="5048250" y="6254750"/>
          <p14:tracePt t="134409" x="5003800" y="6267450"/>
          <p14:tracePt t="134425" x="4972050" y="6273800"/>
          <p14:tracePt t="134425" x="4940300" y="6280150"/>
          <p14:tracePt t="134442" x="4908550" y="6292850"/>
          <p14:tracePt t="134442" x="4870450" y="6305550"/>
          <p14:tracePt t="134459" x="4832350" y="6318250"/>
          <p14:tracePt t="134459" x="4794250" y="6324600"/>
          <p14:tracePt t="134475" x="4756150" y="6337300"/>
          <p14:tracePt t="134475" x="4667250" y="6362700"/>
          <p14:tracePt t="134493" x="4622800" y="6369050"/>
          <p14:tracePt t="134493" x="4572000" y="6381750"/>
          <p14:tracePt t="134509" x="4527550" y="6388100"/>
          <p14:tracePt t="134509" x="4476750" y="6394450"/>
          <p14:tracePt t="134526" x="4425950" y="6400800"/>
          <p14:tracePt t="134526" x="4368800" y="6407150"/>
          <p14:tracePt t="134542" x="4311650" y="6413500"/>
          <p14:tracePt t="134542" x="4254500" y="6419850"/>
          <p14:tracePt t="134542" x="4197350" y="6419850"/>
          <p14:tracePt t="134564" x="4133850" y="6426200"/>
          <p14:tracePt t="134564" x="4070350" y="6432550"/>
          <p14:tracePt t="134577" x="4013200" y="6438900"/>
          <p14:tracePt t="134577" x="3949700" y="6445250"/>
          <p14:tracePt t="134593" x="3892550" y="6451600"/>
          <p14:tracePt t="134593" x="3829050" y="6457950"/>
          <p14:tracePt t="134609" x="3771900" y="6464300"/>
          <p14:tracePt t="134609" x="3714750" y="6470650"/>
          <p14:tracePt t="134626" x="3657600" y="6483350"/>
          <p14:tracePt t="134626" x="3600450" y="6489700"/>
          <p14:tracePt t="134626" x="3549650" y="6496050"/>
          <p14:tracePt t="134645" x="3498850" y="6502400"/>
          <p14:tracePt t="134658" x="3448050" y="6508750"/>
          <p14:tracePt t="134658" x="3359150" y="6521450"/>
          <p14:tracePt t="134676" x="3314700" y="6527800"/>
          <p14:tracePt t="134676" x="3270250" y="6534150"/>
          <p14:tracePt t="134693" x="3225800" y="6546850"/>
          <p14:tracePt t="134693" x="3187700" y="6546850"/>
          <p14:tracePt t="134710" x="3143250" y="6553200"/>
          <p14:tracePt t="134710" x="3054350" y="6559550"/>
          <p14:tracePt t="134726" x="3009900" y="6565900"/>
          <p14:tracePt t="134726" x="2965450" y="6572250"/>
          <p14:tracePt t="134743" x="2921000" y="6578600"/>
          <p14:tracePt t="134743" x="2870200" y="6578600"/>
          <p14:tracePt t="134760" x="2825750" y="6591300"/>
          <p14:tracePt t="134760" x="2774950" y="6597650"/>
          <p14:tracePt t="134776" x="2730500" y="6604000"/>
          <p14:tracePt t="134776" x="2628900" y="6623050"/>
          <p14:tracePt t="134793" x="2578100" y="6629400"/>
          <p14:tracePt t="134793" x="2527300" y="6642100"/>
          <p14:tracePt t="134812" x="2476500" y="6648450"/>
          <p14:tracePt t="134812" x="2425700" y="6654800"/>
          <p14:tracePt t="134827" x="2374900" y="6667500"/>
          <p14:tracePt t="134827" x="2324100" y="6680200"/>
          <p14:tracePt t="134827" x="2273300" y="6686550"/>
          <p14:tracePt t="134845" x="2222500" y="6692900"/>
          <p14:tracePt t="134845" x="2171700" y="67056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いつも</a:t>
            </a:r>
            <a:r>
              <a:rPr kumimoji="1" lang="en-US" altLang="ja-JP" dirty="0" smtClean="0"/>
              <a:t>10</a:t>
            </a:r>
            <a:r>
              <a:rPr kumimoji="1" lang="ja-JP" altLang="en-US" dirty="0" smtClean="0"/>
              <a:t>匹以上，飼育したい</a:t>
            </a:r>
            <a:endParaRPr kumimoji="1" lang="ja-JP" altLang="en-US" dirty="0"/>
          </a:p>
        </p:txBody>
      </p:sp>
      <p:pic>
        <p:nvPicPr>
          <p:cNvPr id="64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440048"/>
            <a:ext cx="460851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06372" y="1613991"/>
            <a:ext cx="3545548" cy="3785652"/>
          </a:xfrm>
          <a:prstGeom prst="rect">
            <a:avLst/>
          </a:prstGeom>
          <a:noFill/>
        </p:spPr>
        <p:txBody>
          <a:bodyPr wrap="square" rtlCol="0">
            <a:spAutoFit/>
          </a:bodyPr>
          <a:lstStyle/>
          <a:p>
            <a:r>
              <a:rPr kumimoji="1" lang="ja-JP" altLang="en-US" dirty="0" smtClean="0"/>
              <a:t>ある水族館である種の魚をつねに</a:t>
            </a:r>
            <a:r>
              <a:rPr kumimoji="1" lang="en-US" altLang="ja-JP" dirty="0" smtClean="0"/>
              <a:t>10</a:t>
            </a:r>
            <a:r>
              <a:rPr kumimoji="1" lang="ja-JP" altLang="en-US" dirty="0" smtClean="0"/>
              <a:t>匹以上，泳ぐようにしたい</a:t>
            </a:r>
            <a:endParaRPr kumimoji="1" lang="en-US" altLang="ja-JP" dirty="0" smtClean="0"/>
          </a:p>
          <a:p>
            <a:endParaRPr lang="en-US" altLang="ja-JP" dirty="0"/>
          </a:p>
          <a:p>
            <a:r>
              <a:rPr kumimoji="1" lang="ja-JP" altLang="en-US" dirty="0" smtClean="0"/>
              <a:t>魚の生存関数を利用して，</a:t>
            </a:r>
            <a:r>
              <a:rPr lang="ja-JP" altLang="en-US" dirty="0"/>
              <a:t>確率</a:t>
            </a:r>
            <a:r>
              <a:rPr lang="en-US" altLang="ja-JP" dirty="0"/>
              <a:t>95</a:t>
            </a:r>
            <a:r>
              <a:rPr lang="ja-JP" altLang="en-US" dirty="0"/>
              <a:t>％</a:t>
            </a:r>
            <a:r>
              <a:rPr lang="ja-JP" altLang="en-US" dirty="0" smtClean="0"/>
              <a:t>で一定期間の魚の寿命を推定し，それをもとに魚を増殖あるいは捕獲する</a:t>
            </a:r>
            <a:endParaRPr kumimoji="1" lang="en-US" altLang="ja-JP" dirty="0" smtClean="0"/>
          </a:p>
          <a:p>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70474548"/>
      </p:ext>
    </p:extLst>
  </p:cSld>
  <p:clrMapOvr>
    <a:masterClrMapping/>
  </p:clrMapOvr>
  <mc:AlternateContent xmlns:mc="http://schemas.openxmlformats.org/markup-compatibility/2006">
    <mc:Choice xmlns:p14="http://schemas.microsoft.com/office/powerpoint/2010/main" Requires="p14">
      <p:transition spd="slow" p14:dur="2000" advTm="109958"/>
    </mc:Choice>
    <mc:Fallback>
      <p:transition spd="slow" advTm="109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61" x="2578100" y="5454650"/>
          <p14:tracePt t="2542" x="2584450" y="5454650"/>
          <p14:tracePt t="2550" x="2597150" y="5448300"/>
          <p14:tracePt t="2561" x="2609850" y="5441950"/>
          <p14:tracePt t="2561" x="2628900" y="5435600"/>
          <p14:tracePt t="2579" x="2647950" y="5422900"/>
          <p14:tracePt t="2579" x="2673350" y="5416550"/>
          <p14:tracePt t="2596" x="2698750" y="5416550"/>
          <p14:tracePt t="2596" x="2743200" y="5410200"/>
          <p14:tracePt t="2612" x="2774950" y="5410200"/>
          <p14:tracePt t="2612" x="2800350" y="5410200"/>
          <p14:tracePt t="2629" x="2825750" y="5403850"/>
          <p14:tracePt t="2629" x="2851150" y="5403850"/>
          <p14:tracePt t="2646" x="2882900" y="5403850"/>
          <p14:tracePt t="2646" x="2933700" y="5397500"/>
          <p14:tracePt t="2662" x="2952750" y="5391150"/>
          <p14:tracePt t="2662" x="2978150" y="5384800"/>
          <p14:tracePt t="2679" x="2997200" y="5378450"/>
          <p14:tracePt t="2679" x="3016250" y="5372100"/>
          <p14:tracePt t="2695" x="3028950" y="5372100"/>
          <p14:tracePt t="2695" x="3048000" y="5365750"/>
          <p14:tracePt t="2712" x="3067050" y="5359400"/>
          <p14:tracePt t="2712" x="3079750" y="5353050"/>
          <p14:tracePt t="2730" x="3111500" y="5346700"/>
          <p14:tracePt t="2730" x="3130550" y="5340350"/>
          <p14:tracePt t="2746" x="3143250" y="5334000"/>
          <p14:tracePt t="2746" x="3162300" y="5327650"/>
          <p14:tracePt t="2762" x="3175000" y="5321300"/>
          <p14:tracePt t="2762" x="3187700" y="5321300"/>
          <p14:tracePt t="2762" x="3206750" y="5314950"/>
          <p14:tracePt t="2781" x="3219450" y="5314950"/>
          <p14:tracePt t="2795" x="3225800" y="5308600"/>
          <p14:tracePt t="2795" x="3244850" y="5308600"/>
          <p14:tracePt t="2814" x="3244850" y="5302250"/>
          <p14:tracePt t="2829" x="3238500" y="5308600"/>
          <p14:tracePt t="2849" x="3232150" y="5308600"/>
          <p14:tracePt t="2861" x="3225800" y="5308600"/>
          <p14:tracePt t="2861" x="3219450" y="5308600"/>
          <p14:tracePt t="2861" x="3213100" y="5308600"/>
          <p14:tracePt t="2881" x="3200400" y="5314950"/>
          <p14:tracePt t="2894" x="3187700" y="5314950"/>
          <p14:tracePt t="2894" x="3162300" y="5327650"/>
          <p14:tracePt t="2913" x="3149600" y="5334000"/>
          <p14:tracePt t="2913" x="3130550" y="5340350"/>
          <p14:tracePt t="2929" x="3111500" y="5346700"/>
          <p14:tracePt t="2929" x="3098800" y="5353050"/>
          <p14:tracePt t="2946" x="3079750" y="5359400"/>
          <p14:tracePt t="2946" x="3041650" y="5365750"/>
          <p14:tracePt t="2963" x="3028950" y="5372100"/>
          <p14:tracePt t="2963" x="3016250" y="5372100"/>
          <p14:tracePt t="2979" x="3003550" y="5372100"/>
          <p14:tracePt t="2979" x="2990850" y="5372100"/>
          <p14:tracePt t="2996" x="2984500" y="5372100"/>
          <p14:tracePt t="2996" x="2971800" y="5365750"/>
          <p14:tracePt t="3012" x="2965450" y="5365750"/>
          <p14:tracePt t="3012" x="2946400" y="5359400"/>
          <p14:tracePt t="3030" x="2940050" y="5359400"/>
          <p14:tracePt t="3030" x="2933700" y="5353050"/>
          <p14:tracePt t="3047" x="2927350" y="5346700"/>
          <p14:tracePt t="3047" x="2921000" y="5346700"/>
          <p14:tracePt t="3063" x="2921000" y="5340350"/>
          <p14:tracePt t="3078" x="2914650" y="5334000"/>
          <p14:tracePt t="3078" x="2908300" y="5327650"/>
          <p14:tracePt t="3098" x="2908300" y="5321300"/>
          <p14:tracePt t="3113" x="2908300" y="5314950"/>
          <p14:tracePt t="3129" x="2901950" y="5302250"/>
          <p14:tracePt t="3145" x="2901950" y="5289550"/>
          <p14:tracePt t="3162" x="2901950" y="5276850"/>
          <p14:tracePt t="3179" x="2901950" y="5270500"/>
          <p14:tracePt t="3179" x="2895600" y="5257800"/>
          <p14:tracePt t="3197" x="2889250" y="5251450"/>
          <p14:tracePt t="3197" x="2882900" y="5245100"/>
          <p14:tracePt t="3213" x="2876550" y="5238750"/>
          <p14:tracePt t="3213" x="2876550" y="5232400"/>
          <p14:tracePt t="3230" x="2870200" y="5232400"/>
          <p14:tracePt t="3230" x="2863850" y="5226050"/>
          <p14:tracePt t="3247" x="2857500" y="5219700"/>
          <p14:tracePt t="3247" x="2844800" y="5219700"/>
          <p14:tracePt t="3264" x="2838450" y="5213350"/>
          <p14:tracePt t="3264" x="2832100" y="5213350"/>
          <p14:tracePt t="3280" x="2825750" y="5213350"/>
          <p14:tracePt t="3280" x="2819400" y="5207000"/>
          <p14:tracePt t="3297" x="2813050" y="5207000"/>
          <p14:tracePt t="3297" x="2806700" y="5207000"/>
          <p14:tracePt t="3314" x="2800350" y="5207000"/>
          <p14:tracePt t="3314" x="2787650" y="5207000"/>
          <p14:tracePt t="3331" x="2781300" y="5207000"/>
          <p14:tracePt t="3348" x="2774950" y="5207000"/>
          <p14:tracePt t="3348" x="2768600" y="5207000"/>
          <p14:tracePt t="3364" x="2762250" y="5213350"/>
          <p14:tracePt t="3364" x="2755900" y="5213350"/>
          <p14:tracePt t="3381" x="2749550" y="5213350"/>
          <p14:tracePt t="3398" x="2743200" y="5213350"/>
          <p14:tracePt t="3398" x="2736850" y="5213350"/>
          <p14:tracePt t="3414" x="2730500" y="5213350"/>
          <p14:tracePt t="3430" x="2717800" y="5213350"/>
          <p14:tracePt t="3446" x="2711450" y="5213350"/>
          <p14:tracePt t="3463" x="2705100" y="5219700"/>
          <p14:tracePt t="3480" x="2698750" y="5219700"/>
          <p14:tracePt t="3497" x="2692400" y="5219700"/>
          <p14:tracePt t="3514" x="2686050" y="5226050"/>
          <p14:tracePt t="3530" x="2679700" y="5226050"/>
          <p14:tracePt t="3547" x="2673350" y="5226050"/>
          <p14:tracePt t="3563" x="2667000" y="5232400"/>
          <p14:tracePt t="3593" x="2660650" y="5232400"/>
          <p14:tracePt t="3617" x="2654300" y="5232400"/>
          <p14:tracePt t="3628" x="2647950" y="5238750"/>
          <p14:tracePt t="3645" x="2641600" y="5238750"/>
          <p14:tracePt t="3661" x="2635250" y="5238750"/>
          <p14:tracePt t="3677" x="2628900" y="5245100"/>
          <p14:tracePt t="3689" x="2622550" y="5245100"/>
          <p14:tracePt t="3705" x="2616200" y="5245100"/>
          <p14:tracePt t="3721" x="2609850" y="5245100"/>
          <p14:tracePt t="3737" x="2609850" y="5251450"/>
          <p14:tracePt t="3801" x="2603500" y="5251450"/>
          <p14:tracePt t="3861" x="2603500" y="5245100"/>
          <p14:tracePt t="3893" x="2603500" y="5238750"/>
          <p14:tracePt t="3917" x="2603500" y="5232400"/>
          <p14:tracePt t="4013" x="2597150" y="5232400"/>
          <p14:tracePt t="4133" x="2597150" y="5238750"/>
          <p14:tracePt t="4269" x="2590800" y="5245100"/>
          <p14:tracePt t="4297" x="2584450" y="5245100"/>
          <p14:tracePt t="4508" x="2584450" y="5251450"/>
          <p14:tracePt t="4529" x="2578100" y="5257800"/>
          <p14:tracePt t="4552" x="2571750" y="5264150"/>
          <p14:tracePt t="4569" x="2565400" y="5264150"/>
          <p14:tracePt t="4581" x="2565400" y="5270500"/>
          <p14:tracePt t="4597" x="2559050" y="5276850"/>
          <p14:tracePt t="4612" x="2552700" y="5283200"/>
          <p14:tracePt t="4629" x="2552700" y="5289550"/>
          <p14:tracePt t="4641" x="2546350" y="5295900"/>
          <p14:tracePt t="4665" x="2540000" y="5302250"/>
          <p14:tracePt t="4689" x="2533650" y="5302250"/>
          <p14:tracePt t="4701" x="2527300" y="5308600"/>
          <p14:tracePt t="4716" x="2520950" y="5308600"/>
          <p14:tracePt t="4725" x="2514600" y="5314950"/>
          <p14:tracePt t="4733" x="2508250" y="5314950"/>
          <p14:tracePt t="4733" x="2501900" y="5321300"/>
          <p14:tracePt t="4752" x="2495550" y="5327650"/>
          <p14:tracePt t="4752" x="2489200" y="5334000"/>
          <p14:tracePt t="4770" x="2463800" y="5353050"/>
          <p14:tracePt t="4770" x="2451100" y="5359400"/>
          <p14:tracePt t="4785" x="2438400" y="5372100"/>
          <p14:tracePt t="4785" x="2425700" y="5378450"/>
          <p14:tracePt t="4803" x="2413000" y="5391150"/>
          <p14:tracePt t="4803" x="2393950" y="5397500"/>
          <p14:tracePt t="4803" x="2374900" y="5403850"/>
          <p14:tracePt t="4821" x="2355850" y="5403850"/>
          <p14:tracePt t="4834" x="2336800" y="5410200"/>
          <p14:tracePt t="4834" x="2317750" y="5410200"/>
          <p14:tracePt t="4834" x="2298700" y="5416550"/>
          <p14:tracePt t="4854" x="2273300" y="5410200"/>
          <p14:tracePt t="4854" x="2254250" y="5410200"/>
          <p14:tracePt t="4869" x="2228850" y="5403850"/>
          <p14:tracePt t="4869" x="2209800" y="5403850"/>
          <p14:tracePt t="4885" x="2184400" y="5391150"/>
          <p14:tracePt t="4885" x="2159000" y="5378450"/>
          <p14:tracePt t="4902" x="2133600" y="5359400"/>
          <p14:tracePt t="4902" x="2108200" y="5340350"/>
          <p14:tracePt t="4924" x="2051050" y="5289550"/>
          <p14:tracePt t="4934" x="2025650" y="5264150"/>
          <p14:tracePt t="4934" x="1968500" y="5207000"/>
          <p14:tracePt t="4952" x="1943100" y="5181600"/>
          <p14:tracePt t="4952" x="1917700" y="5149850"/>
          <p14:tracePt t="4970" x="1885950" y="5124450"/>
          <p14:tracePt t="4970" x="1860550" y="5092700"/>
          <p14:tracePt t="4986" x="1835150" y="5060950"/>
          <p14:tracePt t="4986" x="1778000" y="4997450"/>
          <p14:tracePt t="5003" x="1752600" y="4965700"/>
          <p14:tracePt t="5003" x="1727200" y="4940300"/>
          <p14:tracePt t="5019" x="1708150" y="4908550"/>
          <p14:tracePt t="5019" x="1689100" y="4883150"/>
          <p14:tracePt t="5036" x="1663700" y="4857750"/>
          <p14:tracePt t="5036" x="1651000" y="4838700"/>
          <p14:tracePt t="5053" x="1631950" y="4819650"/>
          <p14:tracePt t="5053" x="1606550" y="4775200"/>
          <p14:tracePt t="5070" x="1600200" y="4749800"/>
          <p14:tracePt t="5070" x="1593850" y="4730750"/>
          <p14:tracePt t="5086" x="1587500" y="4718050"/>
          <p14:tracePt t="5086" x="1581150" y="4705350"/>
          <p14:tracePt t="5103" x="1581150" y="4699000"/>
          <p14:tracePt t="5118" x="1581150" y="4705350"/>
          <p14:tracePt t="5135" x="1581150" y="4718050"/>
          <p14:tracePt t="5135" x="1581150" y="4743450"/>
          <p14:tracePt t="5153" x="1587500" y="4762500"/>
          <p14:tracePt t="5153" x="1587500" y="4775200"/>
          <p14:tracePt t="5173" x="1587500" y="4787900"/>
          <p14:tracePt t="5173" x="1587500" y="4800600"/>
          <p14:tracePt t="5186" x="1593850" y="4813300"/>
          <p14:tracePt t="5186" x="1600200" y="4826000"/>
          <p14:tracePt t="5186" x="1606550" y="4838700"/>
          <p14:tracePt t="5205" x="1612900" y="4845050"/>
          <p14:tracePt t="5218" x="1625600" y="4851400"/>
          <p14:tracePt t="5218" x="1631950" y="4870450"/>
          <p14:tracePt t="5237" x="1638300" y="4883150"/>
          <p14:tracePt t="5237" x="1644650" y="4895850"/>
          <p14:tracePt t="5253" x="1651000" y="4908550"/>
          <p14:tracePt t="5253" x="1657350" y="4927600"/>
          <p14:tracePt t="5270" x="1663700" y="4940300"/>
          <p14:tracePt t="5270" x="1670050" y="4965700"/>
          <p14:tracePt t="5287" x="1676400" y="4984750"/>
          <p14:tracePt t="5287" x="1689100" y="5035550"/>
          <p14:tracePt t="5304" x="1695450" y="5054600"/>
          <p14:tracePt t="5304" x="1701800" y="5080000"/>
          <p14:tracePt t="5320" x="1708150" y="5099050"/>
          <p14:tracePt t="5320" x="1714500" y="5124450"/>
          <p14:tracePt t="5337" x="1720850" y="5143500"/>
          <p14:tracePt t="5337" x="1727200" y="5162550"/>
          <p14:tracePt t="5354" x="1733550" y="5175250"/>
          <p14:tracePt t="5354" x="1746250" y="5200650"/>
          <p14:tracePt t="5371" x="1752600" y="5213350"/>
          <p14:tracePt t="5371" x="1758950" y="5219700"/>
          <p14:tracePt t="5387" x="1771650" y="5226050"/>
          <p14:tracePt t="5387" x="1778000" y="5238750"/>
          <p14:tracePt t="5404" x="1797050" y="5238750"/>
          <p14:tracePt t="5404" x="1828800" y="5251450"/>
          <p14:tracePt t="5424" x="1847850" y="5251450"/>
          <p14:tracePt t="5424" x="1866900" y="5251450"/>
          <p14:tracePt t="5438" x="1885950" y="5251450"/>
          <p14:tracePt t="5438" x="1911350" y="5251450"/>
          <p14:tracePt t="5454" x="1930400" y="5251450"/>
          <p14:tracePt t="5454" x="1955800" y="5251450"/>
          <p14:tracePt t="5471" x="1981200" y="5245100"/>
          <p14:tracePt t="5471" x="2000250" y="5238750"/>
          <p14:tracePt t="5471" x="2025650" y="5238750"/>
          <p14:tracePt t="5489" x="2044700" y="5232400"/>
          <p14:tracePt t="5503" x="2063750" y="5226050"/>
          <p14:tracePt t="5503" x="2095500" y="5226050"/>
          <p14:tracePt t="5521" x="2108200" y="5219700"/>
          <p14:tracePt t="5521" x="2120900" y="5219700"/>
          <p14:tracePt t="5538" x="2133600" y="5219700"/>
          <p14:tracePt t="5538" x="2139950" y="5219700"/>
          <p14:tracePt t="5555" x="2146300" y="5219700"/>
          <p14:tracePt t="5555" x="2152650" y="5213350"/>
          <p14:tracePt t="5571" x="2159000" y="5213350"/>
          <p14:tracePt t="5571" x="2165350" y="5207000"/>
          <p14:tracePt t="5589" x="2171700" y="5207000"/>
          <p14:tracePt t="5603" x="2178050" y="5200650"/>
          <p14:tracePt t="5621" x="2184400" y="5194300"/>
          <p14:tracePt t="5638" x="2184400" y="5187950"/>
          <p14:tracePt t="5654" x="2190750" y="5181600"/>
          <p14:tracePt t="5671" x="2190750" y="5175250"/>
          <p14:tracePt t="5688" x="2190750" y="5168900"/>
          <p14:tracePt t="5718" x="2197100" y="5168900"/>
          <p14:tracePt t="5830" x="2197100" y="5175250"/>
          <p14:tracePt t="5858" x="2203450" y="5181600"/>
          <p14:tracePt t="5890" x="2209800" y="5175250"/>
          <p14:tracePt t="5942" x="2216150" y="5181600"/>
          <p14:tracePt t="6030" x="2222500" y="5175250"/>
          <p14:tracePt t="6078" x="2228850" y="5168900"/>
          <p14:tracePt t="6114" x="2235200" y="5175250"/>
          <p14:tracePt t="6165" x="2235200" y="5181600"/>
          <p14:tracePt t="6249" x="2235200" y="5187950"/>
          <p14:tracePt t="6317" x="2235200" y="5194300"/>
          <p14:tracePt t="6345" x="2241550" y="5194300"/>
          <p14:tracePt t="6389" x="2247900" y="5200650"/>
          <p14:tracePt t="6429" x="2247900" y="5207000"/>
          <p14:tracePt t="6501" x="2241550" y="5213350"/>
          <p14:tracePt t="6533" x="2241550" y="5219700"/>
          <p14:tracePt t="6557" x="2241550" y="5226050"/>
          <p14:tracePt t="6569" x="2241550" y="5232400"/>
          <p14:tracePt t="6609" x="2235200" y="5232400"/>
          <p14:tracePt t="6645" x="2241550" y="5238750"/>
          <p14:tracePt t="6677" x="2241550" y="5245100"/>
          <p14:tracePt t="6772" x="2241550" y="5251450"/>
          <p14:tracePt t="6789" x="2241550" y="5264150"/>
          <p14:tracePt t="6801" x="2241550" y="5270500"/>
          <p14:tracePt t="6809" x="2241550" y="5276850"/>
          <p14:tracePt t="6809" x="2247900" y="5276850"/>
          <p14:tracePt t="6825" x="2247900" y="5283200"/>
          <p14:tracePt t="6825" x="2254250" y="5289550"/>
          <p14:tracePt t="6842" x="2254250" y="5295900"/>
          <p14:tracePt t="6842" x="2260600" y="5302250"/>
          <p14:tracePt t="6858" x="2260600" y="5308600"/>
          <p14:tracePt t="6858" x="2266950" y="5308600"/>
          <p14:tracePt t="6858" x="2266950" y="5314950"/>
          <p14:tracePt t="6877" x="2273300" y="5321300"/>
          <p14:tracePt t="6890" x="2273300" y="5327650"/>
          <p14:tracePt t="6890" x="2279650" y="5334000"/>
          <p14:tracePt t="6909" x="2286000" y="5340350"/>
          <p14:tracePt t="6924" x="2292350" y="5346700"/>
          <p14:tracePt t="6945" x="2298700" y="5346700"/>
          <p14:tracePt t="6969" x="2305050" y="5353050"/>
          <p14:tracePt t="6988" x="2311400" y="5353050"/>
          <p14:tracePt t="7020" x="2317750" y="5353050"/>
          <p14:tracePt t="7040" x="2324100" y="5353050"/>
          <p14:tracePt t="7081" x="2330450" y="5353050"/>
          <p14:tracePt t="7101" x="2336800" y="5359400"/>
          <p14:tracePt t="7124" x="2343150" y="5359400"/>
          <p14:tracePt t="7140" x="2349500" y="5359400"/>
          <p14:tracePt t="7177" x="2355850" y="5353050"/>
          <p14:tracePt t="7209" x="2355850" y="5346700"/>
          <p14:tracePt t="7229" x="2355850" y="5340350"/>
          <p14:tracePt t="7252" x="2355850" y="5334000"/>
          <p14:tracePt t="7277" x="2349500" y="5327650"/>
          <p14:tracePt t="7298" x="2349500" y="5321300"/>
          <p14:tracePt t="7373" x="2349500" y="5314950"/>
          <p14:tracePt t="7396" x="2343150" y="5308600"/>
          <p14:tracePt t="7417" x="2343150" y="5302250"/>
          <p14:tracePt t="7501" x="2336800" y="5295900"/>
          <p14:tracePt t="7520" x="2330450" y="5295900"/>
          <p14:tracePt t="7546" x="2324100" y="5295900"/>
          <p14:tracePt t="7597" x="2317750" y="5302250"/>
          <p14:tracePt t="7665" x="2317750" y="5308600"/>
          <p14:tracePt t="7689" x="2311400" y="5308600"/>
          <p14:tracePt t="7717" x="2305050" y="5308600"/>
          <p14:tracePt t="7733" x="2298700" y="5308600"/>
          <p14:tracePt t="7756" x="2292350" y="5308600"/>
          <p14:tracePt t="7776" x="2298700" y="5308600"/>
          <p14:tracePt t="7869" x="2305050" y="5308600"/>
          <p14:tracePt t="7897" x="2311400" y="5308600"/>
          <p14:tracePt t="7937" x="2317750" y="5308600"/>
          <p14:tracePt t="8000" x="2324100" y="5308600"/>
          <p14:tracePt t="8032" x="2330450" y="5308600"/>
          <p14:tracePt t="8056" x="2336800" y="5308600"/>
          <p14:tracePt t="8068" x="2343150" y="5308600"/>
          <p14:tracePt t="8084" x="2349500" y="5308600"/>
          <p14:tracePt t="8094" x="2355850" y="5302250"/>
          <p14:tracePt t="8094" x="2362200" y="5302250"/>
          <p14:tracePt t="8113" x="2368550" y="5302250"/>
          <p14:tracePt t="8113" x="2381250" y="5295900"/>
          <p14:tracePt t="8130" x="2393950" y="5295900"/>
          <p14:tracePt t="8130" x="2400300" y="5295900"/>
          <p14:tracePt t="8146" x="2406650" y="5295900"/>
          <p14:tracePt t="8146" x="2413000" y="5295900"/>
          <p14:tracePt t="8163" x="2419350" y="5295900"/>
          <p14:tracePt t="8163" x="2432050" y="5295900"/>
          <p14:tracePt t="8181" x="2438400" y="5289550"/>
          <p14:tracePt t="8195" x="2444750" y="5289550"/>
          <p14:tracePt t="8212" x="2451100" y="5283200"/>
          <p14:tracePt t="8228" x="2457450" y="5289550"/>
          <p14:tracePt t="8249" x="2451100" y="5295900"/>
          <p14:tracePt t="8266" x="2451100" y="5302250"/>
          <p14:tracePt t="8278" x="2444750" y="5308600"/>
          <p14:tracePt t="8296" x="2438400" y="5321300"/>
          <p14:tracePt t="8312" x="2438400" y="5327650"/>
          <p14:tracePt t="8312" x="2432050" y="5334000"/>
          <p14:tracePt t="8330" x="2432050" y="5340350"/>
          <p14:tracePt t="8330" x="2432050" y="5346700"/>
          <p14:tracePt t="8349" x="2432050" y="5353050"/>
          <p14:tracePt t="8362" x="2432050" y="5359400"/>
          <p14:tracePt t="8379" x="2432050" y="5365750"/>
          <p14:tracePt t="8396" x="2438400" y="5372100"/>
          <p14:tracePt t="8412" x="2438400" y="5365750"/>
          <p14:tracePt t="8444" x="2444750" y="5359400"/>
          <p14:tracePt t="8461" x="2451100" y="5346700"/>
          <p14:tracePt t="8477" x="2457450" y="5340350"/>
          <p14:tracePt t="8489" x="2463800" y="5334000"/>
          <p14:tracePt t="8504" x="2470150" y="5327650"/>
          <p14:tracePt t="8520" x="2476500" y="5321300"/>
          <p14:tracePt t="8537" x="2476500" y="5314950"/>
          <p14:tracePt t="8552" x="2470150" y="5314950"/>
          <p14:tracePt t="8597" x="2463800" y="5314950"/>
          <p14:tracePt t="8616" x="2457450" y="5321300"/>
          <p14:tracePt t="8633" x="2451100" y="5327650"/>
          <p14:tracePt t="8649" x="2444750" y="5327650"/>
          <p14:tracePt t="8657" x="2438400" y="5327650"/>
          <p14:tracePt t="8663" x="2432050" y="5327650"/>
          <p14:tracePt t="8680" x="2425700" y="5334000"/>
          <p14:tracePt t="8697" x="2419350" y="5334000"/>
          <p14:tracePt t="8713" x="2413000" y="5334000"/>
          <p14:tracePt t="8713" x="2406650" y="5340350"/>
          <p14:tracePt t="8732" x="2400300" y="5340350"/>
          <p14:tracePt t="8747" x="2393950" y="5340350"/>
          <p14:tracePt t="8763" x="2387600" y="5340350"/>
          <p14:tracePt t="8780" x="2381250" y="5334000"/>
          <p14:tracePt t="8799" x="2374900" y="5334000"/>
          <p14:tracePt t="8821" x="2368550" y="5334000"/>
          <p14:tracePt t="8841" x="2362200" y="5334000"/>
          <p14:tracePt t="8865" x="2362200" y="5327650"/>
          <p14:tracePt t="8901" x="2368550" y="5321300"/>
          <p14:tracePt t="8925" x="2374900" y="5314950"/>
          <p14:tracePt t="8977" x="2381250" y="5308600"/>
          <p14:tracePt t="8993" x="2381250" y="5302250"/>
          <p14:tracePt t="9009" x="2381250" y="5295900"/>
          <p14:tracePt t="9021" x="2381250" y="5289550"/>
          <p14:tracePt t="9037" x="2381250" y="5295900"/>
          <p14:tracePt t="9176" x="2381250" y="5302250"/>
          <p14:tracePt t="9196" x="2381250" y="5308600"/>
          <p14:tracePt t="9217" x="2374900" y="5314950"/>
          <p14:tracePt t="9249" x="2374900" y="5321300"/>
          <p14:tracePt t="9261" x="2368550" y="5327650"/>
          <p14:tracePt t="9277" x="2368550" y="5334000"/>
          <p14:tracePt t="9294" x="2362200" y="5340350"/>
          <p14:tracePt t="9309" x="2362200" y="5346700"/>
          <p14:tracePt t="9317" x="2355850" y="5359400"/>
          <p14:tracePt t="9332" x="2349500" y="5365750"/>
          <p14:tracePt t="9349" x="2343150" y="5365750"/>
          <p14:tracePt t="9365" x="2343150" y="5372100"/>
          <p14:tracePt t="9365" x="2336800" y="5384800"/>
          <p14:tracePt t="9383" x="2330450" y="5391150"/>
          <p14:tracePt t="9399" x="2330450" y="5397500"/>
          <p14:tracePt t="9415" x="2330450" y="5403850"/>
          <p14:tracePt t="9432" x="2324100" y="5410200"/>
          <p14:tracePt t="9432" x="2324100" y="5416550"/>
          <p14:tracePt t="9450" x="2324100" y="5422900"/>
          <p14:tracePt t="9466" x="2324100" y="5435600"/>
          <p14:tracePt t="9482" x="2330450" y="5441950"/>
          <p14:tracePt t="9499" x="2330450" y="5448300"/>
          <p14:tracePt t="9499" x="2330450" y="5467350"/>
          <p14:tracePt t="9518" x="2336800" y="5480050"/>
          <p14:tracePt t="9518" x="2336800" y="5499100"/>
          <p14:tracePt t="9534" x="2336800" y="5511800"/>
          <p14:tracePt t="9534" x="2343150" y="5530850"/>
          <p14:tracePt t="9553" x="2343150" y="5549900"/>
          <p14:tracePt t="9553" x="2343150" y="5568950"/>
          <p14:tracePt t="9553" x="2343150" y="5581650"/>
          <p14:tracePt t="9570" x="2343150" y="5600700"/>
          <p14:tracePt t="9583" x="2343150" y="5613400"/>
          <p14:tracePt t="9583" x="2343150" y="5638800"/>
          <p14:tracePt t="9601" x="2343150" y="5645150"/>
          <p14:tracePt t="9601" x="2343150" y="5657850"/>
          <p14:tracePt t="9618" x="2336800" y="5664200"/>
          <p14:tracePt t="9618" x="2336800" y="5670550"/>
          <p14:tracePt t="9634" x="2330450" y="5676900"/>
          <p14:tracePt t="9634" x="2330450" y="5683250"/>
          <p14:tracePt t="9651" x="2324100" y="5689600"/>
          <p14:tracePt t="9651" x="2317750" y="5702300"/>
          <p14:tracePt t="9672" x="2311400" y="5702300"/>
          <p14:tracePt t="9683" x="2305050" y="5715000"/>
          <p14:tracePt t="9700" x="2298700" y="5715000"/>
          <p14:tracePt t="9717" x="2292350" y="5721350"/>
          <p14:tracePt t="9733" x="2286000" y="5727700"/>
          <p14:tracePt t="9750" x="2286000" y="5734050"/>
          <p14:tracePt t="9767" x="2279650" y="5740400"/>
          <p14:tracePt t="9783" x="2273300" y="5740400"/>
          <p14:tracePt t="9783" x="2266950" y="5746750"/>
          <p14:tracePt t="9802" x="2260600" y="5746750"/>
          <p14:tracePt t="9802" x="2254250" y="5746750"/>
          <p14:tracePt t="9819" x="2247900" y="5746750"/>
          <p14:tracePt t="9819" x="2241550" y="5753100"/>
          <p14:tracePt t="9834" x="2235200" y="5753100"/>
          <p14:tracePt t="9834" x="2222500" y="5753100"/>
          <p14:tracePt t="9852" x="2216150" y="5753100"/>
          <p14:tracePt t="9852" x="2197100" y="5759450"/>
          <p14:tracePt t="9869" x="2184400" y="5759450"/>
          <p14:tracePt t="9869" x="2178050" y="5753100"/>
          <p14:tracePt t="9885" x="2165350" y="5753100"/>
          <p14:tracePt t="9885" x="2159000" y="5753100"/>
          <p14:tracePt t="9902" x="2146300" y="5746750"/>
          <p14:tracePt t="9902" x="2133600" y="5740400"/>
          <p14:tracePt t="9919" x="2127250" y="5740400"/>
          <p14:tracePt t="9919" x="2114550" y="5734050"/>
          <p14:tracePt t="9919" x="2108200" y="5721350"/>
          <p14:tracePt t="9937" x="2095500" y="5715000"/>
          <p14:tracePt t="9950" x="2089150" y="5708650"/>
          <p14:tracePt t="9950" x="2070100" y="5689600"/>
          <p14:tracePt t="9969" x="2057400" y="5676900"/>
          <p14:tracePt t="9969" x="2051050" y="5664200"/>
          <p14:tracePt t="9985" x="2044700" y="5651500"/>
          <p14:tracePt t="9985" x="2032000" y="5645150"/>
          <p14:tracePt t="10002" x="2025650" y="5632450"/>
          <p14:tracePt t="10002" x="2019300" y="5619750"/>
          <p14:tracePt t="10019" x="2012950" y="5607050"/>
          <p14:tracePt t="10019" x="2006600" y="5594350"/>
          <p14:tracePt t="10019" x="2000250" y="5581650"/>
          <p14:tracePt t="10038" x="2000250" y="5568950"/>
          <p14:tracePt t="10038" x="2000250" y="5556250"/>
          <p14:tracePt t="10053" x="1993900" y="5543550"/>
          <p14:tracePt t="10053" x="1993900" y="5530850"/>
          <p14:tracePt t="10069" x="2000250" y="5518150"/>
          <p14:tracePt t="10069" x="2000250" y="5505450"/>
          <p14:tracePt t="10086" x="2000250" y="5499100"/>
          <p14:tracePt t="10086" x="2012950" y="5473700"/>
          <p14:tracePt t="10103" x="2019300" y="5461000"/>
          <p14:tracePt t="10103" x="2032000" y="5448300"/>
          <p14:tracePt t="10119" x="2038350" y="5435600"/>
          <p14:tracePt t="10119" x="2051050" y="5429250"/>
          <p14:tracePt t="10136" x="2063750" y="5416550"/>
          <p14:tracePt t="10136" x="2082800" y="5403850"/>
          <p14:tracePt t="10153" x="2095500" y="5391150"/>
          <p14:tracePt t="10153" x="2133600" y="5372100"/>
          <p14:tracePt t="10173" x="2152650" y="5365750"/>
          <p14:tracePt t="10173" x="2171700" y="5359400"/>
          <p14:tracePt t="10186" x="2190750" y="5353050"/>
          <p14:tracePt t="10186" x="2209800" y="5346700"/>
          <p14:tracePt t="10203" x="2228850" y="5346700"/>
          <p14:tracePt t="10203" x="2254250" y="5340350"/>
          <p14:tracePt t="10203" x="2273300" y="5340350"/>
          <p14:tracePt t="10222" x="2298700" y="5346700"/>
          <p14:tracePt t="10235" x="2317750" y="5346700"/>
          <p14:tracePt t="10235" x="2355850" y="5359400"/>
          <p14:tracePt t="10253" x="2381250" y="5365750"/>
          <p14:tracePt t="10253" x="2400300" y="5372100"/>
          <p14:tracePt t="10269" x="2413000" y="5378450"/>
          <p14:tracePt t="10269" x="2432050" y="5384800"/>
          <p14:tracePt t="10287" x="2444750" y="5391150"/>
          <p14:tracePt t="10287" x="2457450" y="5397500"/>
          <p14:tracePt t="10287" x="2463800" y="5410200"/>
          <p14:tracePt t="10306" x="2476500" y="5416550"/>
          <p14:tracePt t="10318" x="2482850" y="5422900"/>
          <p14:tracePt t="10318" x="2495550" y="5441950"/>
          <p14:tracePt t="10336" x="2501900" y="5448300"/>
          <p14:tracePt t="10336" x="2508250" y="5461000"/>
          <p14:tracePt t="10355" x="2508250" y="5467350"/>
          <p14:tracePt t="10355" x="2514600" y="5480050"/>
          <p14:tracePt t="10370" x="2514600" y="5486400"/>
          <p14:tracePt t="10370" x="2520950" y="5492750"/>
          <p14:tracePt t="10386" x="2520950" y="5499100"/>
          <p14:tracePt t="10386" x="2520950" y="5511800"/>
          <p14:tracePt t="10404" x="2514600" y="5518150"/>
          <p14:tracePt t="10420" x="2514600" y="5524500"/>
          <p14:tracePt t="10436" x="2508250" y="5530850"/>
          <p14:tracePt t="10452" x="2501900" y="5543550"/>
          <p14:tracePt t="10452" x="2495550" y="5549900"/>
          <p14:tracePt t="10471" x="2489200" y="5556250"/>
          <p14:tracePt t="10486" x="2482850" y="5562600"/>
          <p14:tracePt t="10502" x="2470150" y="5568950"/>
          <p14:tracePt t="10519" x="2470150" y="5575300"/>
          <p14:tracePt t="10519" x="2457450" y="5581650"/>
          <p14:tracePt t="10537" x="2451100" y="5588000"/>
          <p14:tracePt t="10553" x="2444750" y="5594350"/>
          <p14:tracePt t="10553" x="2438400" y="5594350"/>
          <p14:tracePt t="10571" x="2432050" y="5600700"/>
          <p14:tracePt t="10586" x="2419350" y="5607050"/>
          <p14:tracePt t="10603" x="2419350" y="5613400"/>
          <p14:tracePt t="10603" x="2406650" y="5619750"/>
          <p14:tracePt t="10621" x="2400300" y="5626100"/>
          <p14:tracePt t="10637" x="2393950" y="5632450"/>
          <p14:tracePt t="10653" x="2387600" y="5638800"/>
          <p14:tracePt t="10653" x="2381250" y="5638800"/>
          <p14:tracePt t="10653" x="2374900" y="5645150"/>
          <p14:tracePt t="10673" x="2374900" y="5651500"/>
          <p14:tracePt t="10686" x="2368550" y="5657850"/>
          <p14:tracePt t="10686" x="2355850" y="5664200"/>
          <p14:tracePt t="10705" x="2349500" y="5670550"/>
          <p14:tracePt t="10705" x="2343150" y="5676900"/>
          <p14:tracePt t="10721" x="2343150" y="5683250"/>
          <p14:tracePt t="10721" x="2330450" y="5689600"/>
          <p14:tracePt t="10738" x="2324100" y="5695950"/>
          <p14:tracePt t="10738" x="2317750" y="5702300"/>
          <p14:tracePt t="10755" x="2305050" y="5708650"/>
          <p14:tracePt t="10755" x="2286000" y="5721350"/>
          <p14:tracePt t="10771" x="2279650" y="5727700"/>
          <p14:tracePt t="10771" x="2266950" y="5734050"/>
          <p14:tracePt t="10788" x="2254250" y="5746750"/>
          <p14:tracePt t="10788" x="2241550" y="5753100"/>
          <p14:tracePt t="10805" x="2228850" y="5759450"/>
          <p14:tracePt t="10805" x="2203450" y="5772150"/>
          <p14:tracePt t="10822" x="2190750" y="5778500"/>
          <p14:tracePt t="10822" x="2171700" y="5784850"/>
          <p14:tracePt t="10839" x="2159000" y="5791200"/>
          <p14:tracePt t="10839" x="2146300" y="5797550"/>
          <p14:tracePt t="10855" x="2133600" y="5797550"/>
          <p14:tracePt t="10855" x="2120900" y="5803900"/>
          <p14:tracePt t="10871" x="2108200" y="5810250"/>
          <p14:tracePt t="10871" x="2095500" y="5810250"/>
          <p14:tracePt t="10890" x="2070100" y="5816600"/>
          <p14:tracePt t="10890" x="2063750" y="5816600"/>
          <p14:tracePt t="10906" x="2051050" y="5816600"/>
          <p14:tracePt t="10906" x="2044700" y="5816600"/>
          <p14:tracePt t="10923" x="2038350" y="5822950"/>
          <p14:tracePt t="10923" x="2032000" y="5822950"/>
          <p14:tracePt t="10938" x="2025650" y="5822950"/>
          <p14:tracePt t="10954" x="2019300" y="5822950"/>
          <p14:tracePt t="10970" x="2012950" y="5816600"/>
          <p14:tracePt t="10989" x="2006600" y="5816600"/>
          <p14:tracePt t="11008" x="2000250" y="5822950"/>
          <p14:tracePt t="11041" x="1993900" y="5829300"/>
          <p14:tracePt t="11061" x="1987550" y="5829300"/>
          <p14:tracePt t="11077" x="1981200" y="5835650"/>
          <p14:tracePt t="11093" x="1974850" y="5835650"/>
          <p14:tracePt t="11109" x="1968500" y="5835650"/>
          <p14:tracePt t="11117" x="1962150" y="5835650"/>
          <p14:tracePt t="11121" x="1955800" y="5835650"/>
          <p14:tracePt t="11121" x="1949450" y="5842000"/>
          <p14:tracePt t="11139" x="1943100" y="5842000"/>
          <p14:tracePt t="11139" x="1936750" y="5842000"/>
          <p14:tracePt t="11156" x="1930400" y="5842000"/>
          <p14:tracePt t="11156" x="1917700" y="5842000"/>
          <p14:tracePt t="11174" x="1905000" y="5835650"/>
          <p14:tracePt t="11174" x="1885950" y="5835650"/>
          <p14:tracePt t="11190" x="1873250" y="5829300"/>
          <p14:tracePt t="11190" x="1860550" y="5822950"/>
          <p14:tracePt t="11206" x="1841500" y="5816600"/>
          <p14:tracePt t="11206" x="1828800" y="5816600"/>
          <p14:tracePt t="11223" x="1809750" y="5803900"/>
          <p14:tracePt t="11223" x="1784350" y="5797550"/>
          <p14:tracePt t="11223" x="1765300" y="5791200"/>
          <p14:tracePt t="11242" x="1739900" y="5784850"/>
          <p14:tracePt t="11255" x="1714500" y="5778500"/>
          <p14:tracePt t="11255" x="1663700" y="5765800"/>
          <p14:tracePt t="11273" x="1631950" y="5765800"/>
          <p14:tracePt t="11273" x="1606550" y="5759450"/>
          <p14:tracePt t="11290" x="1587500" y="5759450"/>
          <p14:tracePt t="11290" x="1562100" y="5759450"/>
          <p14:tracePt t="11306" x="1543050" y="5759450"/>
          <p14:tracePt t="11306" x="1524000" y="5759450"/>
          <p14:tracePt t="11323" x="1511300" y="5759450"/>
          <p14:tracePt t="11323" x="1498600" y="5759450"/>
          <p14:tracePt t="11323" x="1485900" y="5759450"/>
          <p14:tracePt t="11342" x="1473200" y="5759450"/>
          <p14:tracePt t="11342" x="1466850" y="5759450"/>
          <p14:tracePt t="11357" x="1454150" y="5759450"/>
          <p14:tracePt t="11357" x="1447800" y="5759450"/>
          <p14:tracePt t="11374" x="1441450" y="5765800"/>
          <p14:tracePt t="11393" x="1435100" y="5765800"/>
          <p14:tracePt t="11421" x="1441450" y="5772150"/>
          <p14:tracePt t="11461" x="1447800" y="5772150"/>
          <p14:tracePt t="11477" x="1454150" y="5772150"/>
          <p14:tracePt t="11488" x="1466850" y="5772150"/>
          <p14:tracePt t="11504" x="1473200" y="5772150"/>
          <p14:tracePt t="11520" x="1479550" y="5772150"/>
          <p14:tracePt t="11528" x="1485900" y="5772150"/>
          <p14:tracePt t="11528" x="1498600" y="5772150"/>
          <p14:tracePt t="11542" x="1504950" y="5772150"/>
          <p14:tracePt t="11542" x="1511300" y="5765800"/>
          <p14:tracePt t="11558" x="1517650" y="5765800"/>
          <p14:tracePt t="11558" x="1530350" y="5765800"/>
          <p14:tracePt t="11574" x="1536700" y="5765800"/>
          <p14:tracePt t="11574" x="1543050" y="5759450"/>
          <p14:tracePt t="11591" x="1549400" y="5759450"/>
          <p14:tracePt t="11591" x="1562100" y="5759450"/>
          <p14:tracePt t="11608" x="1568450" y="5753100"/>
          <p14:tracePt t="11623" x="1574800" y="5753100"/>
          <p14:tracePt t="11623" x="1581150" y="5753100"/>
          <p14:tracePt t="11642" x="1581150" y="5759450"/>
          <p14:tracePt t="11677" x="1574800" y="5765800"/>
          <p14:tracePt t="11729" x="1581150" y="5772150"/>
          <p14:tracePt t="11804" x="1587500" y="5772150"/>
          <p14:tracePt t="11821" x="1600200" y="5772150"/>
          <p14:tracePt t="11829" x="1606550" y="5778500"/>
          <p14:tracePt t="11829" x="1619250" y="5778500"/>
          <p14:tracePt t="11842" x="1631950" y="5778500"/>
          <p14:tracePt t="11842" x="1644650" y="5784850"/>
          <p14:tracePt t="11859" x="1663700" y="5784850"/>
          <p14:tracePt t="11859" x="1682750" y="5791200"/>
          <p14:tracePt t="11875" x="1701800" y="5791200"/>
          <p14:tracePt t="11875" x="1727200" y="5797550"/>
          <p14:tracePt t="11892" x="1746250" y="5803900"/>
          <p14:tracePt t="11892" x="1797050" y="5810250"/>
          <p14:tracePt t="11909" x="1828800" y="5810250"/>
          <p14:tracePt t="11909" x="1854200" y="5810250"/>
          <p14:tracePt t="11926" x="1879600" y="5810250"/>
          <p14:tracePt t="11926" x="1905000" y="5810250"/>
          <p14:tracePt t="11942" x="1930400" y="5810250"/>
          <p14:tracePt t="11942" x="1955800" y="5810250"/>
          <p14:tracePt t="11958" x="1981200" y="5810250"/>
          <p14:tracePt t="11958" x="2006600" y="5810250"/>
          <p14:tracePt t="11958" x="2032000" y="5816600"/>
          <p14:tracePt t="11977" x="2051050" y="5816600"/>
          <p14:tracePt t="11990" x="2076450" y="5816600"/>
          <p14:tracePt t="11990" x="2114550" y="5822950"/>
          <p14:tracePt t="12009" x="2133600" y="5822950"/>
          <p14:tracePt t="12009" x="2152650" y="5822950"/>
          <p14:tracePt t="12026" x="2171700" y="5822950"/>
          <p14:tracePt t="12026" x="2190750" y="5829300"/>
          <p14:tracePt t="12026" x="2203450" y="5829300"/>
          <p14:tracePt t="12047" x="2222500" y="5829300"/>
          <p14:tracePt t="12058" x="2241550" y="5829300"/>
          <p14:tracePt t="12058" x="2273300" y="5829300"/>
          <p14:tracePt t="12075" x="2292350" y="5829300"/>
          <p14:tracePt t="12075" x="2305050" y="5829300"/>
          <p14:tracePt t="12092" x="2324100" y="5829300"/>
          <p14:tracePt t="12092" x="2336800" y="5829300"/>
          <p14:tracePt t="12109" x="2349500" y="5829300"/>
          <p14:tracePt t="12109" x="2362200" y="5822950"/>
          <p14:tracePt t="12126" x="2381250" y="5822950"/>
          <p14:tracePt t="12126" x="2413000" y="5822950"/>
          <p14:tracePt t="12142" x="2425700" y="5816600"/>
          <p14:tracePt t="12142" x="2444750" y="5816600"/>
          <p14:tracePt t="12159" x="2457450" y="5816600"/>
          <p14:tracePt t="12159" x="2476500" y="5810250"/>
          <p14:tracePt t="12177" x="2495550" y="5810250"/>
          <p14:tracePt t="12177" x="2527300" y="5810250"/>
          <p14:tracePt t="12193" x="2546350" y="5803900"/>
          <p14:tracePt t="12193" x="2559050" y="5803900"/>
          <p14:tracePt t="12209" x="2578100" y="5803900"/>
          <p14:tracePt t="12209" x="2590800" y="5803900"/>
          <p14:tracePt t="12226" x="2603500" y="5803900"/>
          <p14:tracePt t="12226" x="2622550" y="5797550"/>
          <p14:tracePt t="12243" x="2635250" y="5797550"/>
          <p14:tracePt t="12243" x="2647950" y="5797550"/>
          <p14:tracePt t="12243" x="2660650" y="5791200"/>
          <p14:tracePt t="12262" x="2679700" y="5791200"/>
          <p14:tracePt t="12275" x="2692400" y="5784850"/>
          <p14:tracePt t="12275" x="2717800" y="5784850"/>
          <p14:tracePt t="12296" x="2730500" y="5778500"/>
          <p14:tracePt t="12296" x="2743200" y="5778500"/>
          <p14:tracePt t="12310" x="2749550" y="5778500"/>
          <p14:tracePt t="12310" x="2762250" y="5772150"/>
          <p14:tracePt t="12326" x="2768600" y="5772150"/>
          <p14:tracePt t="12326" x="2774950" y="5772150"/>
          <p14:tracePt t="12326" x="2787650" y="5772150"/>
          <p14:tracePt t="12347" x="2794000" y="5772150"/>
          <p14:tracePt t="12358" x="2800350" y="5778500"/>
          <p14:tracePt t="12358" x="2819400" y="5778500"/>
          <p14:tracePt t="12376" x="2825750" y="5778500"/>
          <p14:tracePt t="12376" x="2832100" y="5778500"/>
          <p14:tracePt t="12393" x="2838450" y="5778500"/>
          <p14:tracePt t="12393" x="2844800" y="5778500"/>
          <p14:tracePt t="12410" x="2851150" y="5778500"/>
          <p14:tracePt t="12426" x="2857500" y="5778500"/>
          <p14:tracePt t="12442" x="2863850" y="5784850"/>
          <p14:tracePt t="12459" x="2857500" y="5791200"/>
          <p14:tracePt t="12489" x="2851150" y="5791200"/>
          <p14:tracePt t="12501" x="2838450" y="5797550"/>
          <p14:tracePt t="12516" x="2832100" y="5797550"/>
          <p14:tracePt t="12526" x="2825750" y="5803900"/>
          <p14:tracePt t="12526" x="2819400" y="5803900"/>
          <p14:tracePt t="12526" x="2813050" y="5810250"/>
          <p14:tracePt t="12550" x="2806700" y="5810250"/>
          <p14:tracePt t="12559" x="2800350" y="5810250"/>
          <p14:tracePt t="12559" x="2787650" y="5816600"/>
          <p14:tracePt t="12577" x="2781300" y="5816600"/>
          <p14:tracePt t="12593" x="2774950" y="5822950"/>
          <p14:tracePt t="12609" x="2768600" y="5822950"/>
          <p14:tracePt t="12626" x="2762250" y="5829300"/>
          <p14:tracePt t="12643" x="2755900" y="5829300"/>
          <p14:tracePt t="12660" x="2749550" y="5822950"/>
          <p14:tracePt t="12676" x="2743200" y="5829300"/>
          <p14:tracePt t="12765" x="2743200" y="5835650"/>
          <p14:tracePt t="12842" x="2736850" y="5842000"/>
          <p14:tracePt t="12908" x="2730500" y="5842000"/>
          <p14:tracePt t="12937" x="2724150" y="5848350"/>
          <p14:tracePt t="12989" x="2717800" y="5848350"/>
          <p14:tracePt t="13020" x="2711450" y="5848350"/>
          <p14:tracePt t="13049" x="2705100" y="5848350"/>
          <p14:tracePt t="13073" x="2698750" y="5854700"/>
          <p14:tracePt t="13116" x="2692400" y="5861050"/>
          <p14:tracePt t="13141" x="2686050" y="5861050"/>
          <p14:tracePt t="13153" x="2679700" y="5861050"/>
          <p14:tracePt t="13169" x="2673350" y="5867400"/>
          <p14:tracePt t="13185" x="2667000" y="5867400"/>
          <p14:tracePt t="13209" x="2660650" y="5867400"/>
          <p14:tracePt t="13229" x="2654300" y="5867400"/>
          <p14:tracePt t="13253" x="2647950" y="5867400"/>
          <p14:tracePt t="13273" x="2641600" y="5867400"/>
          <p14:tracePt t="13297" x="2635250" y="5873750"/>
          <p14:tracePt t="13381" x="2641600" y="5867400"/>
          <p14:tracePt t="13441" x="2647950" y="5867400"/>
          <p14:tracePt t="13485" x="2654300" y="5867400"/>
          <p14:tracePt t="13509" x="2660650" y="5867400"/>
          <p14:tracePt t="13528" x="2667000" y="5861050"/>
          <p14:tracePt t="13561" x="2673350" y="5861050"/>
          <p14:tracePt t="13588" x="2679700" y="5861050"/>
          <p14:tracePt t="13621" x="2679700" y="5854700"/>
          <p14:tracePt t="13649" x="2673350" y="5848350"/>
          <p14:tracePt t="13733" x="2673350" y="5842000"/>
          <p14:tracePt t="13777" x="2667000" y="5842000"/>
          <p14:tracePt t="13949" x="2660650" y="5848350"/>
          <p14:tracePt t="13989" x="2654300" y="5854700"/>
          <p14:tracePt t="14032" x="2647950" y="5861050"/>
          <p14:tracePt t="14129" x="2647950" y="5867400"/>
          <p14:tracePt t="14152" x="2647950" y="5873750"/>
          <p14:tracePt t="14176" x="2641600" y="5880100"/>
          <p14:tracePt t="14196" x="2635250" y="5886450"/>
          <p14:tracePt t="14248" x="2628900" y="5886450"/>
          <p14:tracePt t="14273" x="2628900" y="5880100"/>
          <p14:tracePt t="14309" x="2628900" y="5886450"/>
          <p14:tracePt t="14349" x="2622550" y="5892800"/>
          <p14:tracePt t="14369" x="2616200" y="5892800"/>
          <p14:tracePt t="14437" x="2609850" y="5892800"/>
          <p14:tracePt t="14540" x="2603500" y="5892800"/>
          <p14:tracePt t="14729" x="2597150" y="5899150"/>
          <p14:tracePt t="14753" x="2590800" y="5905500"/>
          <p14:tracePt t="14797" x="2584450" y="5911850"/>
          <p14:tracePt t="14841" x="2590800" y="5911850"/>
          <p14:tracePt t="14889" x="2597150" y="5911850"/>
          <p14:tracePt t="14909" x="2603500" y="5905500"/>
          <p14:tracePt t="14941" x="2597150" y="5911850"/>
          <p14:tracePt t="15080" x="2590800" y="5911850"/>
          <p14:tracePt t="15345" x="2584450" y="5918200"/>
          <p14:tracePt t="15405" x="2584450" y="5924550"/>
          <p14:tracePt t="15524" x="2578100" y="5924550"/>
          <p14:tracePt t="15600" x="2571750" y="5924550"/>
          <p14:tracePt t="15713" x="2565400" y="5930900"/>
          <p14:tracePt t="15765" x="2559050" y="5930900"/>
          <p14:tracePt t="15816" x="2552700" y="5937250"/>
          <p14:tracePt t="15848" x="2546350" y="5937250"/>
          <p14:tracePt t="15877" x="2540000" y="5943600"/>
          <p14:tracePt t="15936" x="2533650" y="5943600"/>
          <p14:tracePt t="15960" x="2527300" y="5949950"/>
          <p14:tracePt t="15981" x="2520950" y="5949950"/>
          <p14:tracePt t="16012" x="2514600" y="5956300"/>
          <p14:tracePt t="16040" x="2508250" y="5956300"/>
          <p14:tracePt t="16073" x="2501900" y="5962650"/>
          <p14:tracePt t="16092" x="2495550" y="5962650"/>
          <p14:tracePt t="16117" x="2495550" y="5969000"/>
          <p14:tracePt t="16148" x="2495550" y="5962650"/>
          <p14:tracePt t="16297" x="2495550" y="5956300"/>
          <p14:tracePt t="16341" x="2501900" y="5949950"/>
          <p14:tracePt t="16380" x="2508250" y="5949950"/>
          <p14:tracePt t="16408" x="2514600" y="5943600"/>
          <p14:tracePt t="16452" x="2508250" y="5949950"/>
          <p14:tracePt t="16629" x="2514600" y="5949950"/>
          <p14:tracePt t="16793" x="2514600" y="5943600"/>
          <p14:tracePt t="16861" x="2520950" y="5943600"/>
          <p14:tracePt t="16949" x="2527300" y="5943600"/>
          <p14:tracePt t="17008" x="2533650" y="5937250"/>
          <p14:tracePt t="17024" x="2540000" y="5937250"/>
          <p14:tracePt t="17041" x="2546350" y="5937250"/>
          <p14:tracePt t="17048" x="2552700" y="5930900"/>
          <p14:tracePt t="17057" x="2559050" y="5924550"/>
          <p14:tracePt t="17057" x="2565400" y="5924550"/>
          <p14:tracePt t="17057" x="2578100" y="5924550"/>
          <p14:tracePt t="17077" x="2584450" y="5918200"/>
          <p14:tracePt t="17090" x="2590800" y="5911850"/>
          <p14:tracePt t="17090" x="2609850" y="5905500"/>
          <p14:tracePt t="17109" x="2622550" y="5905500"/>
          <p14:tracePt t="17109" x="2628900" y="5899150"/>
          <p14:tracePt t="17125" x="2641600" y="5899150"/>
          <p14:tracePt t="17125" x="2647950" y="5892800"/>
          <p14:tracePt t="17142" x="2654300" y="5892800"/>
          <p14:tracePt t="17142" x="2660650" y="5886450"/>
          <p14:tracePt t="17142" x="2667000" y="5886450"/>
          <p14:tracePt t="17161" x="2673350" y="5880100"/>
          <p14:tracePt t="17174" x="2667000" y="5880100"/>
          <p14:tracePt t="17213" x="2654300" y="5880100"/>
          <p14:tracePt t="17229" x="2647950" y="5886450"/>
          <p14:tracePt t="17240" x="2641600" y="5886450"/>
          <p14:tracePt t="17249" x="2635250" y="5886450"/>
          <p14:tracePt t="17258" x="2628900" y="5886450"/>
          <p14:tracePt t="17258" x="2622550" y="5892800"/>
          <p14:tracePt t="17276" x="2616200" y="5892800"/>
          <p14:tracePt t="17276" x="2609850" y="5892800"/>
          <p14:tracePt t="17294" x="2603500" y="5899150"/>
          <p14:tracePt t="17309" x="2597150" y="5899150"/>
          <p14:tracePt t="17325" x="2590800" y="5899150"/>
          <p14:tracePt t="17342" x="2584450" y="5905500"/>
          <p14:tracePt t="17361" x="2578100" y="5911850"/>
          <p14:tracePt t="17385" x="2578100" y="5918200"/>
          <p14:tracePt t="17409" x="2584450" y="5924550"/>
          <p14:tracePt t="17428" x="2590800" y="5924550"/>
          <p14:tracePt t="17472" x="2597150" y="5918200"/>
          <p14:tracePt t="17504" x="2590800" y="5918200"/>
          <p14:tracePt t="17549" x="2584450" y="5924550"/>
          <p14:tracePt t="17564" x="2578100" y="5924550"/>
          <p14:tracePt t="17581" x="2578100" y="5930900"/>
          <p14:tracePt t="17593" x="2571750" y="5930900"/>
          <p14:tracePt t="17608" x="2565400" y="5937250"/>
          <p14:tracePt t="17624" x="2559050" y="5937250"/>
          <p14:tracePt t="17640" x="2552700" y="5937250"/>
          <p14:tracePt t="17661" x="2546350" y="5937250"/>
          <p14:tracePt t="17693" x="2546350" y="5930900"/>
          <p14:tracePt t="17721" x="2552700" y="5924550"/>
          <p14:tracePt t="17745" x="2559050" y="5918200"/>
          <p14:tracePt t="17772" x="2565400" y="5911850"/>
          <p14:tracePt t="17789" x="2578100" y="5911850"/>
          <p14:tracePt t="17805" x="2584450" y="5905500"/>
          <p14:tracePt t="17821" x="2590800" y="5905500"/>
          <p14:tracePt t="17830" x="2597150" y="5905500"/>
          <p14:tracePt t="17830" x="2603500" y="5905500"/>
          <p14:tracePt t="17845" x="2616200" y="5905500"/>
          <p14:tracePt t="17845" x="2622550" y="5905500"/>
          <p14:tracePt t="17861" x="2628900" y="5899150"/>
          <p14:tracePt t="17861" x="2635250" y="5899150"/>
          <p14:tracePt t="17877" x="2647950" y="5899150"/>
          <p14:tracePt t="17877" x="2667000" y="5892800"/>
          <p14:tracePt t="17894" x="2673350" y="5886450"/>
          <p14:tracePt t="17894" x="2679700" y="5886450"/>
          <p14:tracePt t="17911" x="2686050" y="5880100"/>
          <p14:tracePt t="17911" x="2698750" y="5880100"/>
          <p14:tracePt t="17928" x="2705100" y="5873750"/>
          <p14:tracePt t="17928" x="2711450" y="5867400"/>
          <p14:tracePt t="17945" x="2711450" y="5861050"/>
          <p14:tracePt t="17960" x="2705100" y="5854700"/>
          <p14:tracePt t="17977" x="2692400" y="5854700"/>
          <p14:tracePt t="17977" x="2679700" y="5848350"/>
          <p14:tracePt t="17995" x="2667000" y="5842000"/>
          <p14:tracePt t="17995" x="2654300" y="5842000"/>
          <p14:tracePt t="17995" x="2635250" y="5835650"/>
          <p14:tracePt t="18014" x="2616200" y="5822950"/>
          <p14:tracePt t="18027" x="2597150" y="5810250"/>
          <p14:tracePt t="18027" x="2559050" y="5784850"/>
          <p14:tracePt t="18048" x="2540000" y="5765800"/>
          <p14:tracePt t="18048" x="2520950" y="5746750"/>
          <p14:tracePt t="18062" x="2501900" y="5721350"/>
          <p14:tracePt t="18062" x="2482850" y="5695950"/>
          <p14:tracePt t="18079" x="2470150" y="5664200"/>
          <p14:tracePt t="18079" x="2451100" y="5632450"/>
          <p14:tracePt t="18079" x="2432050" y="5594350"/>
          <p14:tracePt t="18097" x="2413000" y="5562600"/>
          <p14:tracePt t="18110" x="2393950" y="5524500"/>
          <p14:tracePt t="18110" x="2355850" y="5435600"/>
          <p14:tracePt t="18129" x="2330450" y="5384800"/>
          <p14:tracePt t="18129" x="2317750" y="5340350"/>
          <p14:tracePt t="18146" x="2298700" y="5289550"/>
          <p14:tracePt t="18146" x="2279650" y="5238750"/>
          <p14:tracePt t="18162" x="2266950" y="5187950"/>
          <p14:tracePt t="18162" x="2254250" y="5130800"/>
          <p14:tracePt t="18179" x="2235200" y="5080000"/>
          <p14:tracePt t="18179" x="2203450" y="4972050"/>
          <p14:tracePt t="18195" x="2184400" y="4921250"/>
          <p14:tracePt t="18195" x="2159000" y="4870450"/>
          <p14:tracePt t="18212" x="2133600" y="4819650"/>
          <p14:tracePt t="18212" x="2108200" y="4775200"/>
          <p14:tracePt t="18229" x="2076450" y="4730750"/>
          <p14:tracePt t="18229" x="2051050" y="4686300"/>
          <p14:tracePt t="18246" x="2019300" y="4648200"/>
          <p14:tracePt t="18246" x="1968500" y="4572000"/>
          <p14:tracePt t="18262" x="1943100" y="4540250"/>
          <p14:tracePt t="18262" x="1924050" y="4502150"/>
          <p14:tracePt t="18279" x="1898650" y="4470400"/>
          <p14:tracePt t="18279" x="1879600" y="4432300"/>
          <p14:tracePt t="18298" x="1860550" y="4400550"/>
          <p14:tracePt t="18298" x="1809750" y="4324350"/>
          <p14:tracePt t="18313" x="1784350" y="4286250"/>
          <p14:tracePt t="18313" x="1758950" y="4248150"/>
          <p14:tracePt t="18330" x="1739900" y="4210050"/>
          <p14:tracePt t="18330" x="1714500" y="4165600"/>
          <p14:tracePt t="18348" x="1689100" y="4127500"/>
          <p14:tracePt t="18348" x="1670050" y="4089400"/>
          <p14:tracePt t="18363" x="1644650" y="4051300"/>
          <p14:tracePt t="18363" x="1625600" y="4013200"/>
          <p14:tracePt t="18363" x="1606550" y="3975100"/>
          <p14:tracePt t="18382" x="1587500" y="3937000"/>
          <p14:tracePt t="18394" x="1568450" y="3898900"/>
          <p14:tracePt t="18394" x="1530350" y="3822700"/>
          <p14:tracePt t="18413" x="1511300" y="3778250"/>
          <p14:tracePt t="18413" x="1492250" y="3733800"/>
          <p14:tracePt t="18430" x="1473200" y="3683000"/>
          <p14:tracePt t="18430" x="1454150" y="3638550"/>
          <p14:tracePt t="18446" x="1435100" y="3587750"/>
          <p14:tracePt t="18446" x="1409700" y="3543300"/>
          <p14:tracePt t="18463" x="1390650" y="3498850"/>
          <p14:tracePt t="18463" x="1371600" y="3454400"/>
          <p14:tracePt t="18463" x="1352550" y="3409950"/>
          <p14:tracePt t="18482" x="1333500" y="3371850"/>
          <p14:tracePt t="18482" x="1314450" y="3327400"/>
          <p14:tracePt t="18497" x="1301750" y="3289300"/>
          <p14:tracePt t="18497" x="1282700" y="3251200"/>
          <p14:tracePt t="18513" x="1270000" y="3219450"/>
          <p14:tracePt t="18513" x="1257300" y="3181350"/>
          <p14:tracePt t="18530" x="1238250" y="3143250"/>
          <p14:tracePt t="18530" x="1225550" y="3111500"/>
          <p14:tracePt t="18547" x="1212850" y="3079750"/>
          <p14:tracePt t="18547" x="1181100" y="3016250"/>
          <p14:tracePt t="18563" x="1162050" y="2990850"/>
          <p14:tracePt t="18563" x="1149350" y="2959100"/>
          <p14:tracePt t="18580" x="1130300" y="2933700"/>
          <p14:tracePt t="18580" x="1117600" y="2901950"/>
          <p14:tracePt t="18597" x="1104900" y="2876550"/>
          <p14:tracePt t="18597" x="1085850" y="2838450"/>
          <p14:tracePt t="18614" x="1079500" y="2819400"/>
          <p14:tracePt t="18614" x="1073150" y="2806700"/>
          <p14:tracePt t="18630" x="1066800" y="2794000"/>
          <p14:tracePt t="18630" x="1066800" y="2781300"/>
          <p14:tracePt t="18647" x="1073150" y="2787650"/>
          <p14:tracePt t="18689" x="1073150" y="2800350"/>
          <p14:tracePt t="18697" x="1079500" y="2806700"/>
          <p14:tracePt t="18704" x="1085850" y="2813050"/>
          <p14:tracePt t="18713" x="1098550" y="2825750"/>
          <p14:tracePt t="18713" x="1104900" y="2832100"/>
          <p14:tracePt t="18731" x="1117600" y="2838450"/>
          <p14:tracePt t="18731" x="1130300" y="2838450"/>
          <p14:tracePt t="18731" x="1149350" y="2844800"/>
          <p14:tracePt t="18750" x="1162050" y="2844800"/>
          <p14:tracePt t="18762" x="1181100" y="2844800"/>
          <p14:tracePt t="18762" x="1212850" y="2832100"/>
          <p14:tracePt t="18781" x="1225550" y="2825750"/>
          <p14:tracePt t="18781" x="1244600" y="2819400"/>
          <p14:tracePt t="18797" x="1257300" y="2819400"/>
          <p14:tracePt t="18797" x="1276350" y="2813050"/>
          <p14:tracePt t="18815" x="1289050" y="2806700"/>
          <p14:tracePt t="18815" x="1308100" y="2800350"/>
          <p14:tracePt t="18831" x="1327150" y="2800350"/>
          <p14:tracePt t="18831" x="1346200" y="2794000"/>
          <p14:tracePt t="18831" x="1365250" y="2787650"/>
          <p14:tracePt t="18851" x="1384300" y="2781300"/>
          <p14:tracePt t="18851" x="1403350" y="2768600"/>
          <p14:tracePt t="18864" x="1422400" y="2762250"/>
          <p14:tracePt t="18864" x="1441450" y="2749550"/>
          <p14:tracePt t="18881" x="1466850" y="2736850"/>
          <p14:tracePt t="18881" x="1485900" y="2724150"/>
          <p14:tracePt t="18898" x="1504950" y="2705100"/>
          <p14:tracePt t="18898" x="1549400" y="2679700"/>
          <p14:tracePt t="18915" x="1568450" y="2667000"/>
          <p14:tracePt t="18915" x="1593850" y="2654300"/>
          <p14:tracePt t="18932" x="1612900" y="2641600"/>
          <p14:tracePt t="18932" x="1631950" y="2628900"/>
          <p14:tracePt t="18948" x="1651000" y="2616200"/>
          <p14:tracePt t="18948" x="1676400" y="2603500"/>
          <p14:tracePt t="18964" x="1695450" y="2590800"/>
          <p14:tracePt t="18964" x="1739900" y="2571750"/>
          <p14:tracePt t="18982" x="1758950" y="2559050"/>
          <p14:tracePt t="18982" x="1778000" y="2546350"/>
          <p14:tracePt t="18998" x="1797050" y="2540000"/>
          <p14:tracePt t="18998" x="1816100" y="2527300"/>
          <p14:tracePt t="19015" x="1835150" y="2520950"/>
          <p14:tracePt t="19015" x="1854200" y="2514600"/>
          <p14:tracePt t="19015" x="1866900" y="2508250"/>
          <p14:tracePt t="19034" x="1879600" y="2501900"/>
          <p14:tracePt t="19034" x="1892300" y="2501900"/>
          <p14:tracePt t="19051" x="1905000" y="2495550"/>
          <p14:tracePt t="19051" x="1917700" y="2495550"/>
          <p14:tracePt t="19066" x="1924050" y="2495550"/>
          <p14:tracePt t="19066" x="1936750" y="2495550"/>
          <p14:tracePt t="19082" x="1943100" y="2495550"/>
          <p14:tracePt t="19082" x="1949450" y="2495550"/>
          <p14:tracePt t="19098" x="1955800" y="2495550"/>
          <p14:tracePt t="19098" x="1962150" y="2495550"/>
          <p14:tracePt t="19116" x="1968500" y="2495550"/>
          <p14:tracePt t="19130" x="1974850" y="2501900"/>
          <p14:tracePt t="19148" x="1981200" y="2508250"/>
          <p14:tracePt t="19164" x="1987550" y="2508250"/>
          <p14:tracePt t="19180" x="1981200" y="2501900"/>
          <p14:tracePt t="19197" x="1981200" y="2495550"/>
          <p14:tracePt t="19197" x="1968500" y="2482850"/>
          <p14:tracePt t="19216" x="1962150" y="2470150"/>
          <p14:tracePt t="19216" x="1949450" y="2463800"/>
          <p14:tracePt t="19233" x="1936750" y="2451100"/>
          <p14:tracePt t="19233" x="1917700" y="2438400"/>
          <p14:tracePt t="19249" x="1898650" y="2432050"/>
          <p14:tracePt t="19249" x="1879600" y="2419350"/>
          <p14:tracePt t="19265" x="1854200" y="2406650"/>
          <p14:tracePt t="19265" x="1803400" y="2387600"/>
          <p14:tracePt t="19282" x="1771650" y="2381250"/>
          <p14:tracePt t="19282" x="1739900" y="2368550"/>
          <p14:tracePt t="19299" x="1708150" y="2362200"/>
          <p14:tracePt t="19299" x="1676400" y="2355850"/>
          <p14:tracePt t="19316" x="1644650" y="2349500"/>
          <p14:tracePt t="19316" x="1606550" y="2343150"/>
          <p14:tracePt t="19333" x="1543050" y="2336800"/>
          <p14:tracePt t="19333" x="1511300" y="2330450"/>
          <p14:tracePt t="19351" x="1479550" y="2330450"/>
          <p14:tracePt t="19351" x="1454150" y="2330450"/>
          <p14:tracePt t="19366" x="1422400" y="2330450"/>
          <p14:tracePt t="19366" x="1397000" y="2330450"/>
          <p14:tracePt t="19382" x="1371600" y="2330450"/>
          <p14:tracePt t="19382" x="1352550" y="2330450"/>
          <p14:tracePt t="19382" x="1327150" y="2336800"/>
          <p14:tracePt t="19402" x="1308100" y="2336800"/>
          <p14:tracePt t="19415" x="1295400" y="2336800"/>
          <p14:tracePt t="19415" x="1263650" y="2349500"/>
          <p14:tracePt t="19433" x="1250950" y="2349500"/>
          <p14:tracePt t="19433" x="1238250" y="2355850"/>
          <p14:tracePt t="19450" x="1231900" y="2355850"/>
          <p14:tracePt t="19450" x="1225550" y="2362200"/>
          <p14:tracePt t="19466" x="1219200" y="2362200"/>
          <p14:tracePt t="19466" x="1212850" y="2362200"/>
          <p14:tracePt t="19484" x="1206500" y="2355850"/>
          <p14:tracePt t="19498" x="1206500" y="2349500"/>
          <p14:tracePt t="19498" x="1206500" y="2336800"/>
          <p14:tracePt t="19517" x="1212850" y="2324100"/>
          <p14:tracePt t="19517" x="1219200" y="2317750"/>
          <p14:tracePt t="19533" x="1225550" y="2311400"/>
          <p14:tracePt t="19533" x="1231900" y="2298700"/>
          <p14:tracePt t="19533" x="1238250" y="2292350"/>
          <p14:tracePt t="19554" x="1250950" y="2279650"/>
          <p14:tracePt t="19565" x="1257300" y="2266950"/>
          <p14:tracePt t="19565" x="1276350" y="2247900"/>
          <p14:tracePt t="19583" x="1289050" y="2235200"/>
          <p14:tracePt t="19583" x="1301750" y="2228850"/>
          <p14:tracePt t="19600" x="1314450" y="2216150"/>
          <p14:tracePt t="19600" x="1327150" y="2209800"/>
          <p14:tracePt t="19617" x="1339850" y="2203450"/>
          <p14:tracePt t="19617" x="1371600" y="2197100"/>
          <p14:tracePt t="19634" x="1390650" y="2190750"/>
          <p14:tracePt t="19634" x="1409700" y="2190750"/>
          <p14:tracePt t="19650" x="1428750" y="2190750"/>
          <p14:tracePt t="19650" x="1447800" y="2190750"/>
          <p14:tracePt t="19667" x="1473200" y="2197100"/>
          <p14:tracePt t="19667" x="1492250" y="2197100"/>
          <p14:tracePt t="19684" x="1517650" y="2203450"/>
          <p14:tracePt t="19684" x="1549400" y="2203450"/>
          <p14:tracePt t="19702" x="1606550" y="2216150"/>
          <p14:tracePt t="19702" x="1638300" y="2222500"/>
          <p14:tracePt t="19717" x="1663700" y="2228850"/>
          <p14:tracePt t="19717" x="1695450" y="2235200"/>
          <p14:tracePt t="19734" x="1727200" y="2241550"/>
          <p14:tracePt t="19734" x="1758950" y="2247900"/>
          <p14:tracePt t="19750" x="1784350" y="2254250"/>
          <p14:tracePt t="19750" x="1816100" y="2260600"/>
          <p14:tracePt t="19767" x="1841500" y="2266950"/>
          <p14:tracePt t="19767" x="1866900" y="2279650"/>
          <p14:tracePt t="19767" x="1892300" y="2279650"/>
          <p14:tracePt t="19786" x="1911350" y="2286000"/>
          <p14:tracePt t="19786" x="1930400" y="2292350"/>
          <p14:tracePt t="19801" x="1949450" y="2298700"/>
          <p14:tracePt t="19801" x="1962150" y="2298700"/>
          <p14:tracePt t="19818" x="1968500" y="2305050"/>
          <p14:tracePt t="19818" x="1981200" y="2311400"/>
          <p14:tracePt t="19834" x="1987550" y="2317750"/>
          <p14:tracePt t="19853" x="1974850" y="2324100"/>
          <p14:tracePt t="19869" x="1962150" y="2324100"/>
          <p14:tracePt t="19869" x="1949450" y="2324100"/>
          <p14:tracePt t="19884" x="1936750" y="2324100"/>
          <p14:tracePt t="19884" x="1917700" y="2324100"/>
          <p14:tracePt t="19901" x="1892300" y="2317750"/>
          <p14:tracePt t="19901" x="1847850" y="2311400"/>
          <p14:tracePt t="19922" x="1816100" y="2305050"/>
          <p14:tracePt t="19922" x="1790700" y="2298700"/>
          <p14:tracePt t="19934" x="1758950" y="2292350"/>
          <p14:tracePt t="19934" x="1727200" y="2292350"/>
          <p14:tracePt t="19951" x="1701800" y="2286000"/>
          <p14:tracePt t="19951" x="1670050" y="2286000"/>
          <p14:tracePt t="19968" x="1638300" y="2286000"/>
          <p14:tracePt t="19968" x="1606550" y="2286000"/>
          <p14:tracePt t="19984" x="1574800" y="2292350"/>
          <p14:tracePt t="19984" x="1511300" y="2298700"/>
          <p14:tracePt t="20002" x="1485900" y="2305050"/>
          <p14:tracePt t="20002" x="1460500" y="2305050"/>
          <p14:tracePt t="20018" x="1435100" y="2305050"/>
          <p14:tracePt t="20018" x="1409700" y="2305050"/>
          <p14:tracePt t="20035" x="1390650" y="2305050"/>
          <p14:tracePt t="20035" x="1371600" y="2298700"/>
          <p14:tracePt t="20035" x="1358900" y="2298700"/>
          <p14:tracePt t="20054" x="1346200" y="2292350"/>
          <p14:tracePt t="20067" x="1333500" y="2286000"/>
          <p14:tracePt t="20067" x="1314450" y="2273300"/>
          <p14:tracePt t="20085" x="1301750" y="2266950"/>
          <p14:tracePt t="20085" x="1295400" y="2260600"/>
          <p14:tracePt t="20101" x="1289050" y="2247900"/>
          <p14:tracePt t="20101" x="1282700" y="2241550"/>
          <p14:tracePt t="20118" x="1270000" y="2235200"/>
          <p14:tracePt t="20118" x="1270000" y="2228850"/>
          <p14:tracePt t="20135" x="1263650" y="2222500"/>
          <p14:tracePt t="20135" x="1263650" y="2216150"/>
          <p14:tracePt t="20135" x="1257300" y="2209800"/>
          <p14:tracePt t="20154" x="1257300" y="2203450"/>
          <p14:tracePt t="20170" x="1263650" y="2197100"/>
          <p14:tracePt t="20170" x="1263650" y="2190750"/>
          <p14:tracePt t="20185" x="1270000" y="2184400"/>
          <p14:tracePt t="20185" x="1276350" y="2178050"/>
          <p14:tracePt t="20202" x="1282700" y="2171700"/>
          <p14:tracePt t="20202" x="1289050" y="2165350"/>
          <p14:tracePt t="20219" x="1295400" y="2159000"/>
          <p14:tracePt t="20219" x="1314450" y="2146300"/>
          <p14:tracePt t="20235" x="1320800" y="2139950"/>
          <p14:tracePt t="20235" x="1327150" y="2127250"/>
          <p14:tracePt t="20252" x="1339850" y="2120900"/>
          <p14:tracePt t="20252" x="1352550" y="2114550"/>
          <p14:tracePt t="20269" x="1365250" y="2101850"/>
          <p14:tracePt t="20269" x="1377950" y="2095500"/>
          <p14:tracePt t="20285" x="1390650" y="2089150"/>
          <p14:tracePt t="20285" x="1422400" y="2070100"/>
          <p14:tracePt t="20302" x="1441450" y="2063750"/>
          <p14:tracePt t="20302" x="1460500" y="2057400"/>
          <p14:tracePt t="20319" x="1479550" y="2051050"/>
          <p14:tracePt t="20319" x="1498600" y="2044700"/>
          <p14:tracePt t="20336" x="1524000" y="2038350"/>
          <p14:tracePt t="20336" x="1549400" y="2032000"/>
          <p14:tracePt t="20355" x="1600200" y="2025650"/>
          <p14:tracePt t="20355" x="1625600" y="2019300"/>
          <p14:tracePt t="20370" x="1657350" y="2019300"/>
          <p14:tracePt t="20370" x="1689100" y="2019300"/>
          <p14:tracePt t="20386" x="1720850" y="2012950"/>
          <p14:tracePt t="20386" x="1752600" y="2012950"/>
          <p14:tracePt t="20403" x="1790700" y="2012950"/>
          <p14:tracePt t="20403" x="1828800" y="2012950"/>
          <p14:tracePt t="20403" x="1866900" y="2012950"/>
          <p14:tracePt t="20423" x="1905000" y="2012950"/>
          <p14:tracePt t="20434" x="1943100" y="2012950"/>
          <p14:tracePt t="20434" x="2019300" y="2006600"/>
          <p14:tracePt t="20453" x="2057400" y="2006600"/>
          <p14:tracePt t="20453" x="2095500" y="2006600"/>
          <p14:tracePt t="20470" x="2133600" y="2006600"/>
          <p14:tracePt t="20470" x="2171700" y="2006600"/>
          <p14:tracePt t="20486" x="2216150" y="2006600"/>
          <p14:tracePt t="20486" x="2254250" y="2006600"/>
          <p14:tracePt t="20503" x="2292350" y="2006600"/>
          <p14:tracePt t="20503" x="2368550" y="2006600"/>
          <p14:tracePt t="20521" x="2406650" y="2006600"/>
          <p14:tracePt t="20521" x="2438400" y="2006600"/>
          <p14:tracePt t="20537" x="2476500" y="2006600"/>
          <p14:tracePt t="20537" x="2508250" y="2006600"/>
          <p14:tracePt t="20554" x="2540000" y="2006600"/>
          <p14:tracePt t="20554" x="2571750" y="2006600"/>
          <p14:tracePt t="20570" x="2597150" y="2006600"/>
          <p14:tracePt t="20570" x="2628900" y="2006600"/>
          <p14:tracePt t="20587" x="2654300" y="2006600"/>
          <p14:tracePt t="20587" x="2705100" y="2006600"/>
          <p14:tracePt t="20603" x="2730500" y="2006600"/>
          <p14:tracePt t="20603" x="2749550" y="2012950"/>
          <p14:tracePt t="20620" x="2768600" y="2012950"/>
          <p14:tracePt t="20620" x="2781300" y="2012950"/>
          <p14:tracePt t="20637" x="2800350" y="2012950"/>
          <p14:tracePt t="20637" x="2825750" y="2012950"/>
          <p14:tracePt t="20654" x="2832100" y="2012950"/>
          <p14:tracePt t="20654" x="2844800" y="2012950"/>
          <p14:tracePt t="20674" x="2851150" y="2012950"/>
          <p14:tracePt t="20674" x="2857500" y="2012950"/>
          <p14:tracePt t="20687" x="2863850" y="2012950"/>
          <p14:tracePt t="20687" x="2870200" y="2006600"/>
          <p14:tracePt t="20704" x="2876550" y="2006600"/>
          <p14:tracePt t="20704" x="2882900" y="2006600"/>
          <p14:tracePt t="20722" x="2889250" y="2006600"/>
          <p14:tracePt t="20737" x="2895600" y="2006600"/>
          <p14:tracePt t="20781" x="2908300" y="2006600"/>
          <p14:tracePt t="20796" x="2914650" y="2006600"/>
          <p14:tracePt t="20813" x="2921000" y="2006600"/>
          <p14:tracePt t="20821" x="2927350" y="2006600"/>
          <p14:tracePt t="20821" x="2933700" y="2006600"/>
          <p14:tracePt t="20837" x="2940050" y="2006600"/>
          <p14:tracePt t="20837" x="2946400" y="2006600"/>
          <p14:tracePt t="20855" x="2959100" y="2006600"/>
          <p14:tracePt t="20855" x="2971800" y="2006600"/>
          <p14:tracePt t="20873" x="2984500" y="2006600"/>
          <p14:tracePt t="20873" x="2990850" y="2006600"/>
          <p14:tracePt t="20889" x="3003550" y="2006600"/>
          <p14:tracePt t="20889" x="3022600" y="2012950"/>
          <p14:tracePt t="20910" x="3028950" y="2012950"/>
          <p14:tracePt t="20921" x="3041650" y="2012950"/>
          <p14:tracePt t="20921" x="3060700" y="2019300"/>
          <p14:tracePt t="20942" x="3067050" y="2025650"/>
          <p14:tracePt t="20942" x="3079750" y="2025650"/>
          <p14:tracePt t="20955" x="3086100" y="2025650"/>
          <p14:tracePt t="20955" x="3098800" y="2032000"/>
          <p14:tracePt t="20971" x="3111500" y="2032000"/>
          <p14:tracePt t="20971" x="3117850" y="2032000"/>
          <p14:tracePt t="20988" x="3130550" y="2032000"/>
          <p14:tracePt t="20988" x="3143250" y="2032000"/>
          <p14:tracePt t="21004" x="3155950" y="2032000"/>
          <p14:tracePt t="21004" x="3175000" y="2032000"/>
          <p14:tracePt t="21021" x="3187700" y="2032000"/>
          <p14:tracePt t="21021" x="3200400" y="2032000"/>
          <p14:tracePt t="21038" x="3206750" y="2038350"/>
          <p14:tracePt t="21038" x="3219450" y="2038350"/>
          <p14:tracePt t="21055" x="3232150" y="2044700"/>
          <p14:tracePt t="21055" x="3238500" y="2044700"/>
          <p14:tracePt t="21055" x="3251200" y="2044700"/>
          <p14:tracePt t="21074" x="3263900" y="2051050"/>
          <p14:tracePt t="21087" x="3276600" y="2051050"/>
          <p14:tracePt t="21087" x="3302000" y="2051050"/>
          <p14:tracePt t="21105" x="3308350" y="2051050"/>
          <p14:tracePt t="21105" x="3321050" y="2051050"/>
          <p14:tracePt t="21122" x="3327400" y="2051050"/>
          <p14:tracePt t="21122" x="3340100" y="2044700"/>
          <p14:tracePt t="21138" x="3346450" y="2044700"/>
          <p14:tracePt t="21138" x="3352800" y="2044700"/>
          <p14:tracePt t="21138" x="3359150" y="2044700"/>
          <p14:tracePt t="21157" x="3365500" y="2044700"/>
          <p14:tracePt t="21171" x="3378200" y="2044700"/>
          <p14:tracePt t="21171" x="3384550" y="2038350"/>
          <p14:tracePt t="21190" x="3397250" y="2038350"/>
          <p14:tracePt t="21190" x="3403600" y="2038350"/>
          <p14:tracePt t="21205" x="3409950" y="2038350"/>
          <p14:tracePt t="21221" x="3416300" y="2038350"/>
          <p14:tracePt t="21237" x="3422650" y="2038350"/>
          <p14:tracePt t="21254" x="3429000" y="2038350"/>
          <p14:tracePt t="21271" x="3435350" y="2044700"/>
          <p14:tracePt t="21313" x="3435350" y="2051050"/>
          <p14:tracePt t="21345" x="3435350" y="2063750"/>
          <p14:tracePt t="21380" x="3435350" y="2070100"/>
          <p14:tracePt t="21389" x="3429000" y="2076450"/>
          <p14:tracePt t="21397" x="3429000" y="2082800"/>
          <p14:tracePt t="21405" x="3422650" y="2095500"/>
          <p14:tracePt t="21405" x="3416300" y="2108200"/>
          <p14:tracePt t="21424" x="3403600" y="2114550"/>
          <p14:tracePt t="21424" x="3397250" y="2127250"/>
          <p14:tracePt t="21424" x="3390900" y="2139950"/>
          <p14:tracePt t="21442" x="3384550" y="2152650"/>
          <p14:tracePt t="21454" x="3371850" y="2165350"/>
          <p14:tracePt t="21454" x="3352800" y="2190750"/>
          <p14:tracePt t="21473" x="3340100" y="2203450"/>
          <p14:tracePt t="21473" x="3327400" y="2222500"/>
          <p14:tracePt t="21489" x="3314700" y="2241550"/>
          <p14:tracePt t="21489" x="3295650" y="2260600"/>
          <p14:tracePt t="21506" x="3276600" y="2279650"/>
          <p14:tracePt t="21506" x="3257550" y="2298700"/>
          <p14:tracePt t="21523" x="3232150" y="2317750"/>
          <p14:tracePt t="21523" x="3206750" y="2336800"/>
          <p14:tracePt t="21523" x="3181350" y="2355850"/>
          <p14:tracePt t="21542" x="3155950" y="2374900"/>
          <p14:tracePt t="21542" x="3124200" y="2400300"/>
          <p14:tracePt t="21556" x="3092450" y="2413000"/>
          <p14:tracePt t="21556" x="3060700" y="2432050"/>
          <p14:tracePt t="21573" x="3022600" y="2451100"/>
          <p14:tracePt t="21573" x="2990850" y="2470150"/>
          <p14:tracePt t="21590" x="2952750" y="2482850"/>
          <p14:tracePt t="21590" x="2908300" y="2501900"/>
          <p14:tracePt t="21606" x="2870200" y="2514600"/>
          <p14:tracePt t="21606" x="2794000" y="2540000"/>
          <p14:tracePt t="21623" x="2755900" y="2552700"/>
          <p14:tracePt t="21623" x="2711450" y="2565400"/>
          <p14:tracePt t="21640" x="2673350" y="2578100"/>
          <p14:tracePt t="21640" x="2635250" y="2584450"/>
          <p14:tracePt t="21657" x="2597150" y="2597150"/>
          <p14:tracePt t="21657" x="2527300" y="2616200"/>
          <p14:tracePt t="21677" x="2495550" y="2622550"/>
          <p14:tracePt t="21677" x="2463800" y="2628900"/>
          <p14:tracePt t="21690" x="2432050" y="2635250"/>
          <p14:tracePt t="21690" x="2406650" y="2641600"/>
          <p14:tracePt t="21707" x="2381250" y="2647950"/>
          <p14:tracePt t="21707" x="2362200" y="2654300"/>
          <p14:tracePt t="21723" x="2343150" y="2660650"/>
          <p14:tracePt t="21723" x="2324100" y="2667000"/>
          <p14:tracePt t="21742" x="2317750" y="2667000"/>
          <p14:tracePt t="21756" x="2317750" y="2679700"/>
          <p14:tracePt t="21756" x="2324100" y="2686050"/>
          <p14:tracePt t="21774" x="2336800" y="2692400"/>
          <p14:tracePt t="21774" x="2355850" y="2698750"/>
          <p14:tracePt t="21791" x="2374900" y="2705100"/>
          <p14:tracePt t="21791" x="2393950" y="2717800"/>
          <p14:tracePt t="21791" x="2419350" y="2730500"/>
          <p14:tracePt t="21809" x="2451100" y="2743200"/>
          <p14:tracePt t="21822" x="2482850" y="2755900"/>
          <p14:tracePt t="21822" x="2552700" y="2781300"/>
          <p14:tracePt t="21841" x="2590800" y="2800350"/>
          <p14:tracePt t="21841" x="2628900" y="2819400"/>
          <p14:tracePt t="21858" x="2673350" y="2844800"/>
          <p14:tracePt t="21858" x="2724150" y="2863850"/>
          <p14:tracePt t="21874" x="2768600" y="2889250"/>
          <p14:tracePt t="21874" x="2819400" y="2914650"/>
          <p14:tracePt t="21891" x="2876550" y="2946400"/>
          <p14:tracePt t="21891" x="2927350" y="2971800"/>
          <p14:tracePt t="21891" x="2978150" y="2997200"/>
          <p14:tracePt t="21910" x="3028950" y="3022600"/>
          <p14:tracePt t="21910" x="3086100" y="3048000"/>
          <p14:tracePt t="21925" x="3136900" y="3073400"/>
          <p14:tracePt t="21925" x="3187700" y="3092450"/>
          <p14:tracePt t="21941" x="3244850" y="3111500"/>
          <p14:tracePt t="21941" x="3295650" y="3130550"/>
          <p14:tracePt t="21958" x="3359150" y="3155950"/>
          <p14:tracePt t="21958" x="3479800" y="3187700"/>
          <p14:tracePt t="21974" x="3549650" y="3200400"/>
          <p14:tracePt t="21974" x="3619500" y="3213100"/>
          <p14:tracePt t="21991" x="3695700" y="3225800"/>
          <p14:tracePt t="21991" x="3771900" y="3244850"/>
          <p14:tracePt t="22007" x="3854450" y="3257550"/>
          <p14:tracePt t="22007" x="3930650" y="3270250"/>
          <p14:tracePt t="22025" x="4013200" y="3282950"/>
          <p14:tracePt t="22025" x="4184650" y="3321050"/>
          <p14:tracePt t="22042" x="4267200" y="3346450"/>
          <p14:tracePt t="22042" x="4356100" y="3365500"/>
          <p14:tracePt t="22059" x="4438650" y="3390900"/>
          <p14:tracePt t="22059" x="4521200" y="3422650"/>
          <p14:tracePt t="22075" x="4610100" y="3448050"/>
          <p14:tracePt t="22075" x="4692650" y="3479800"/>
          <p14:tracePt t="22075" x="4781550" y="3517900"/>
          <p14:tracePt t="22094" x="4864100" y="3549650"/>
          <p14:tracePt t="22107" x="4953000" y="3581400"/>
          <p14:tracePt t="22107" x="5124450" y="3657600"/>
          <p14:tracePt t="22125" x="5207000" y="3689350"/>
          <p14:tracePt t="22125" x="5283200" y="3727450"/>
          <p14:tracePt t="22142" x="5359400" y="3759200"/>
          <p14:tracePt t="22142" x="5429250" y="3797300"/>
          <p14:tracePt t="22159" x="5499100" y="3829050"/>
          <p14:tracePt t="22159" x="5562600" y="3867150"/>
          <p14:tracePt t="22179" x="5670550" y="3930650"/>
          <p14:tracePt t="22501" x="3333750" y="3155950"/>
          <p14:tracePt t="22510" x="3276600" y="3130550"/>
          <p14:tracePt t="22510" x="3200400" y="3098800"/>
          <p14:tracePt t="22526" x="3117850" y="3054350"/>
          <p14:tracePt t="22526" x="3016250" y="3016250"/>
          <p14:tracePt t="22526" x="2895600" y="2965450"/>
          <p14:tracePt t="22545" x="2787650" y="2921000"/>
          <p14:tracePt t="22558" x="2673350" y="2876550"/>
          <p14:tracePt t="22558" x="2470150" y="2800350"/>
          <p14:tracePt t="22576" x="2374900" y="2768600"/>
          <p14:tracePt t="22576" x="2286000" y="2736850"/>
          <p14:tracePt t="22593" x="2203450" y="2705100"/>
          <p14:tracePt t="22593" x="2133600" y="2673350"/>
          <p14:tracePt t="22610" x="2057400" y="2641600"/>
          <p14:tracePt t="22610" x="1993900" y="2616200"/>
          <p14:tracePt t="22626" x="1930400" y="2590800"/>
          <p14:tracePt t="22626" x="1873250" y="2565400"/>
          <p14:tracePt t="22626" x="1816100" y="2546350"/>
          <p14:tracePt t="22645" x="1765300" y="2527300"/>
          <p14:tracePt t="22658" x="1720850" y="2514600"/>
          <p14:tracePt t="22658" x="1638300" y="2501900"/>
          <p14:tracePt t="22677" x="1606550" y="2495550"/>
          <p14:tracePt t="22677" x="1581150" y="2489200"/>
          <p14:tracePt t="22694" x="1562100" y="2482850"/>
          <p14:tracePt t="22694" x="1549400" y="2482850"/>
          <p14:tracePt t="22710" x="1536700" y="2476500"/>
          <p14:tracePt t="22710" x="1530350" y="2476500"/>
          <p14:tracePt t="22727" x="1530350" y="2470150"/>
          <p14:tracePt t="22742" x="1536700" y="2470150"/>
          <p14:tracePt t="22742" x="1543050" y="2463800"/>
          <p14:tracePt t="22760" x="1555750" y="2463800"/>
          <p14:tracePt t="22760" x="1568450" y="2463800"/>
          <p14:tracePt t="22777" x="1581150" y="2457450"/>
          <p14:tracePt t="22777" x="1619250" y="2451100"/>
          <p14:tracePt t="22795" x="1638300" y="2444750"/>
          <p14:tracePt t="22795" x="1657350" y="2438400"/>
          <p14:tracePt t="22811" x="1676400" y="2438400"/>
          <p14:tracePt t="22811" x="1695450" y="2432050"/>
          <p14:tracePt t="22827" x="1714500" y="2425700"/>
          <p14:tracePt t="22827" x="1727200" y="2419350"/>
          <p14:tracePt t="22827" x="1746250" y="2413000"/>
          <p14:tracePt t="22846" x="1758950" y="2406650"/>
          <p14:tracePt t="22846" x="1771650" y="2400300"/>
          <p14:tracePt t="22861" x="1784350" y="2400300"/>
          <p14:tracePt t="22861" x="1790700" y="2393950"/>
          <p14:tracePt t="22878" x="1797050" y="2393950"/>
          <p14:tracePt t="22893" x="1790700" y="2387600"/>
          <p14:tracePt t="22928" x="1778000" y="2393950"/>
          <p14:tracePt t="22936" x="1771650" y="2393950"/>
          <p14:tracePt t="22945" x="1765300" y="2400300"/>
          <p14:tracePt t="22945" x="1752600" y="2400300"/>
          <p14:tracePt t="22961" x="1739900" y="2406650"/>
          <p14:tracePt t="22961" x="1727200" y="2413000"/>
          <p14:tracePt t="22978" x="1720850" y="2419350"/>
          <p14:tracePt t="22978" x="1708150" y="2425700"/>
          <p14:tracePt t="22994" x="1695450" y="2432050"/>
          <p14:tracePt t="22994" x="1689100" y="2438400"/>
          <p14:tracePt t="22994" x="1676400" y="2444750"/>
          <p14:tracePt t="23013" x="1670050" y="2444750"/>
          <p14:tracePt t="23013" x="1663700" y="2451100"/>
          <p14:tracePt t="23028" x="1657350" y="2451100"/>
          <p14:tracePt t="23028" x="1651000" y="2457450"/>
          <p14:tracePt t="23046" x="1644650" y="2457450"/>
          <p14:tracePt t="23060" x="1651000" y="2457450"/>
          <p14:tracePt t="23085" x="1657350" y="2457450"/>
          <p14:tracePt t="23101" x="1663700" y="2457450"/>
          <p14:tracePt t="23110" x="1670050" y="2457450"/>
          <p14:tracePt t="23110" x="1676400" y="2457450"/>
          <p14:tracePt t="23129" x="1682750" y="2457450"/>
          <p14:tracePt t="23129" x="1695450" y="2451100"/>
          <p14:tracePt t="23145" x="1701800" y="2451100"/>
          <p14:tracePt t="23145" x="1708150" y="2451100"/>
          <p14:tracePt t="23162" x="1720850" y="2444750"/>
          <p14:tracePt t="23162" x="1727200" y="2444750"/>
          <p14:tracePt t="23179" x="1733550" y="2444750"/>
          <p14:tracePt t="23179" x="1739900" y="2444750"/>
          <p14:tracePt t="23195" x="1752600" y="2444750"/>
          <p14:tracePt t="23213" x="1758950" y="2451100"/>
          <p14:tracePt t="23244" x="1758950" y="2457450"/>
          <p14:tracePt t="23261" x="1752600" y="2463800"/>
          <p14:tracePt t="23297" x="1752600" y="2470150"/>
          <p14:tracePt t="23321" x="1752600" y="2476500"/>
          <p14:tracePt t="23341" x="1746250" y="2482850"/>
          <p14:tracePt t="23356" x="1746250" y="2489200"/>
          <p14:tracePt t="23384" x="1746250" y="2495550"/>
          <p14:tracePt t="23401" x="1752600" y="2501900"/>
          <p14:tracePt t="23417" x="1758950" y="2501900"/>
          <p14:tracePt t="23433" x="1771650" y="2501900"/>
          <p14:tracePt t="23441" x="1778000" y="2508250"/>
          <p14:tracePt t="23445" x="1784350" y="2508250"/>
          <p14:tracePt t="23445" x="1797050" y="2508250"/>
          <p14:tracePt t="23463" x="1809750" y="2508250"/>
          <p14:tracePt t="23463" x="1822450" y="2508250"/>
          <p14:tracePt t="23479" x="1841500" y="2514600"/>
          <p14:tracePt t="23479" x="1854200" y="2514600"/>
          <p14:tracePt t="23496" x="1873250" y="2514600"/>
          <p14:tracePt t="23496" x="1905000" y="2520950"/>
          <p14:tracePt t="23513" x="1917700" y="2520950"/>
          <p14:tracePt t="23513" x="1936750" y="2520950"/>
          <p14:tracePt t="23530" x="1955800" y="2527300"/>
          <p14:tracePt t="23530" x="1974850" y="2527300"/>
          <p14:tracePt t="23546" x="1993900" y="2527300"/>
          <p14:tracePt t="23546" x="2012950" y="2527300"/>
          <p14:tracePt t="23563" x="2032000" y="2533650"/>
          <p14:tracePt t="23563" x="2051050" y="2540000"/>
          <p14:tracePt t="23563" x="2070100" y="2540000"/>
          <p14:tracePt t="23582" x="2095500" y="2546350"/>
          <p14:tracePt t="23595" x="2114550" y="2552700"/>
          <p14:tracePt t="23595" x="2165350" y="2565400"/>
          <p14:tracePt t="23613" x="2190750" y="2565400"/>
          <p14:tracePt t="23613" x="2209800" y="2571750"/>
          <p14:tracePt t="23630" x="2235200" y="2571750"/>
          <p14:tracePt t="23630" x="2254250" y="2578100"/>
          <p14:tracePt t="23646" x="2279650" y="2578100"/>
          <p14:tracePt t="23646" x="2298700" y="2578100"/>
          <p14:tracePt t="23646" x="2317750" y="2578100"/>
          <p14:tracePt t="23666" x="2343150" y="2578100"/>
          <p14:tracePt t="23678" x="2362200" y="2578100"/>
          <p14:tracePt t="23678" x="2406650" y="2578100"/>
          <p14:tracePt t="23697" x="2425700" y="2578100"/>
          <p14:tracePt t="23697" x="2444750" y="2578100"/>
          <p14:tracePt t="23714" x="2463800" y="2571750"/>
          <p14:tracePt t="23714" x="2482850" y="2571750"/>
          <p14:tracePt t="23730" x="2495550" y="2571750"/>
          <p14:tracePt t="23730" x="2520950" y="2571750"/>
          <p14:tracePt t="23746" x="2533650" y="2571750"/>
          <p14:tracePt t="23746" x="2540000" y="2571750"/>
          <p14:tracePt t="23763" x="2546350" y="2571750"/>
          <p14:tracePt t="23763" x="2559050" y="2571750"/>
          <p14:tracePt t="23780" x="2565400" y="2571750"/>
          <p14:tracePt t="23780" x="2571750" y="2571750"/>
          <p14:tracePt t="23780" x="2578100" y="2571750"/>
          <p14:tracePt t="23802" x="2584450" y="2571750"/>
          <p14:tracePt t="23802" x="2590800" y="2565400"/>
          <p14:tracePt t="23813" x="2597150" y="2565400"/>
          <p14:tracePt t="23829" x="2603500" y="2565400"/>
          <p14:tracePt t="23846" x="2609850" y="2565400"/>
          <p14:tracePt t="23866" x="2616200" y="2559050"/>
          <p14:tracePt t="23912" x="2622550" y="2552700"/>
          <p14:tracePt t="23949" x="2628900" y="2559050"/>
          <p14:tracePt t="23981" x="2641600" y="2559050"/>
          <p14:tracePt t="24025" x="2647950" y="2552700"/>
          <p14:tracePt t="24069" x="2654300" y="2546350"/>
          <p14:tracePt t="24092" x="2660650" y="2540000"/>
          <p14:tracePt t="24137" x="2667000" y="2540000"/>
          <p14:tracePt t="24160" x="2673350" y="2533650"/>
          <p14:tracePt t="24173" x="2679700" y="2533650"/>
          <p14:tracePt t="24189" x="2686050" y="2527300"/>
          <p14:tracePt t="24205" x="2692400" y="2527300"/>
          <p14:tracePt t="24221" x="2698750" y="2527300"/>
          <p14:tracePt t="24233" x="2705100" y="2527300"/>
          <p14:tracePt t="24247" x="2717800" y="2520950"/>
          <p14:tracePt t="24264" x="2724150" y="2514600"/>
          <p14:tracePt t="24264" x="2730500" y="2514600"/>
          <p14:tracePt t="24282" x="2736850" y="2508250"/>
          <p14:tracePt t="24297" x="2736850" y="2501900"/>
          <p14:tracePt t="24317" x="2730500" y="2495550"/>
          <p14:tracePt t="24342" x="2724150" y="2495550"/>
          <p14:tracePt t="24353" x="2717800" y="2489200"/>
          <p14:tracePt t="24369" x="2705100" y="2482850"/>
          <p14:tracePt t="24385" x="2711450" y="2489200"/>
          <p14:tracePt t="24445" x="2717800" y="2489200"/>
          <p14:tracePt t="24452" x="2724150" y="2495550"/>
          <p14:tracePt t="24466" x="2736850" y="2495550"/>
          <p14:tracePt t="24466" x="2743200" y="2501900"/>
          <p14:tracePt t="24483" x="2749550" y="2501900"/>
          <p14:tracePt t="24483" x="2762250" y="2501900"/>
          <p14:tracePt t="24499" x="2774950" y="2508250"/>
          <p14:tracePt t="24499" x="2787650" y="2508250"/>
          <p14:tracePt t="24516" x="2800350" y="2508250"/>
          <p14:tracePt t="24516" x="2825750" y="2514600"/>
          <p14:tracePt t="24533" x="2838450" y="2514600"/>
          <p14:tracePt t="24533" x="2851150" y="2514600"/>
          <p14:tracePt t="24550" x="2863850" y="2520950"/>
          <p14:tracePt t="24550" x="2876550" y="2520950"/>
          <p14:tracePt t="24566" x="2889250" y="2527300"/>
          <p14:tracePt t="24566" x="2901950" y="2533650"/>
          <p14:tracePt t="24583" x="2914650" y="2540000"/>
          <p14:tracePt t="24583" x="2921000" y="2546350"/>
          <p14:tracePt t="24583" x="2933700" y="2552700"/>
          <p14:tracePt t="24602" x="2946400" y="2559050"/>
          <p14:tracePt t="24615" x="2952750" y="2571750"/>
          <p14:tracePt t="24615" x="2971800" y="2584450"/>
          <p14:tracePt t="24633" x="2984500" y="2597150"/>
          <p14:tracePt t="24633" x="2990850" y="2603500"/>
          <p14:tracePt t="24650" x="3003550" y="2616200"/>
          <p14:tracePt t="24650" x="3016250" y="2622550"/>
          <p14:tracePt t="24667" x="3022600" y="2635250"/>
          <p14:tracePt t="24667" x="3035300" y="2641600"/>
          <p14:tracePt t="24667" x="3048000" y="2647950"/>
          <p14:tracePt t="24685" x="3060700" y="2654300"/>
          <p14:tracePt t="24698" x="3067050" y="2660650"/>
          <p14:tracePt t="24698" x="3086100" y="2673350"/>
          <p14:tracePt t="24716" x="3098800" y="2679700"/>
          <p14:tracePt t="24716" x="3105150" y="2679700"/>
          <p14:tracePt t="24733" x="3111500" y="2679700"/>
          <p14:tracePt t="24733" x="3117850" y="2686050"/>
          <p14:tracePt t="24750" x="3124200" y="2686050"/>
          <p14:tracePt t="24750" x="3130550" y="2686050"/>
          <p14:tracePt t="24767" x="3136900" y="2686050"/>
          <p14:tracePt t="24782" x="3143250" y="2686050"/>
          <p14:tracePt t="24908" x="3149600" y="2686050"/>
          <p14:tracePt t="24932" x="3155950" y="2686050"/>
          <p14:tracePt t="24944" x="3162300" y="2692400"/>
          <p14:tracePt t="24960" x="3168650" y="2698750"/>
          <p14:tracePt t="24977" x="3168650" y="2705100"/>
          <p14:tracePt t="24993" x="3175000" y="2711450"/>
          <p14:tracePt t="25004" x="3175000" y="2717800"/>
          <p14:tracePt t="25020" x="3181350" y="2724150"/>
          <p14:tracePt t="25037" x="3181350" y="2730500"/>
          <p14:tracePt t="25148" x="3181350" y="2736850"/>
          <p14:tracePt t="25165" x="3175000" y="2743200"/>
          <p14:tracePt t="25181" x="3175000" y="2749550"/>
          <p14:tracePt t="25208" x="3168650" y="2755900"/>
          <p14:tracePt t="25232" x="3162300" y="2762250"/>
          <p14:tracePt t="25253" x="3162300" y="2768600"/>
          <p14:tracePt t="25269" x="3155950" y="2774950"/>
          <p14:tracePt t="25285" x="3155950" y="2781300"/>
          <p14:tracePt t="25300" x="3155950" y="2787650"/>
          <p14:tracePt t="25312" x="3155950" y="2794000"/>
          <p14:tracePt t="25328" x="3155950" y="2800350"/>
          <p14:tracePt t="25344" x="3162300" y="2800350"/>
          <p14:tracePt t="25361" x="3168650" y="2806700"/>
          <p14:tracePt t="25373" x="3181350" y="2806700"/>
          <p14:tracePt t="25388" x="3187700" y="2806700"/>
          <p14:tracePt t="25401" x="3194050" y="2800350"/>
          <p14:tracePt t="25418" x="3200400" y="2794000"/>
          <p14:tracePt t="25434" x="3213100" y="2787650"/>
          <p14:tracePt t="25451" x="3219450" y="2781300"/>
          <p14:tracePt t="25451" x="3219450" y="2774950"/>
          <p14:tracePt t="25469" x="3225800" y="2768600"/>
          <p14:tracePt t="25485" x="3225800" y="2762250"/>
          <p14:tracePt t="25501" x="3232150" y="2755900"/>
          <p14:tracePt t="25518" x="3238500" y="2762250"/>
          <p14:tracePt t="25542" x="3244850" y="2762250"/>
          <p14:tracePt t="25569" x="3251200" y="2768600"/>
          <p14:tracePt t="25585" x="3257550" y="2768600"/>
          <p14:tracePt t="25600" x="3263900" y="2768600"/>
          <p14:tracePt t="25605" x="3270250" y="2768600"/>
          <p14:tracePt t="25618" x="3276600" y="2762250"/>
          <p14:tracePt t="25618" x="3282950" y="2762250"/>
          <p14:tracePt t="25637" x="3289300" y="2762250"/>
          <p14:tracePt t="25637" x="3295650" y="2762250"/>
          <p14:tracePt t="25653" x="3302000" y="2762250"/>
          <p14:tracePt t="25653" x="3314700" y="2762250"/>
          <p14:tracePt t="25673" x="3327400" y="2762250"/>
          <p14:tracePt t="25696" x="3333750" y="2762250"/>
          <p14:tracePt t="25712" x="3340100" y="2762250"/>
          <p14:tracePt t="25748" x="3346450" y="2755900"/>
          <p14:tracePt t="25773" x="3346450" y="2749550"/>
          <p14:tracePt t="25793" x="3352800" y="2749550"/>
          <p14:tracePt t="25884" x="3346450" y="2755900"/>
          <p14:tracePt t="25996" x="3340100" y="2762250"/>
          <p14:tracePt t="26024" x="3333750" y="2768600"/>
          <p14:tracePt t="26049" x="3327400" y="2768600"/>
          <p14:tracePt t="26073" x="3327400" y="2774950"/>
          <p14:tracePt t="26084" x="3314700" y="2774950"/>
          <p14:tracePt t="26100" x="3308350" y="2781300"/>
          <p14:tracePt t="26117" x="3302000" y="2781300"/>
          <p14:tracePt t="26125" x="3295650" y="2781300"/>
          <p14:tracePt t="26142" x="3289300" y="2781300"/>
          <p14:tracePt t="26142" x="3282950" y="2781300"/>
          <p14:tracePt t="26155" x="3276600" y="2787650"/>
          <p14:tracePt t="26172" x="3270250" y="2787650"/>
          <p14:tracePt t="26187" x="3263900" y="2787650"/>
          <p14:tracePt t="26187" x="3257550" y="2787650"/>
          <p14:tracePt t="26205" x="3263900" y="2794000"/>
          <p14:tracePt t="26265" x="3270250" y="2794000"/>
          <p14:tracePt t="26289" x="3270250" y="2787650"/>
          <p14:tracePt t="26320" x="3263900" y="2787650"/>
          <p14:tracePt t="26357" x="3257550" y="2781300"/>
          <p14:tracePt t="26372" x="3251200" y="2781300"/>
          <p14:tracePt t="26384" x="3244850" y="2781300"/>
          <p14:tracePt t="26400" x="3238500" y="2781300"/>
          <p14:tracePt t="26408" x="3232150" y="2781300"/>
          <p14:tracePt t="26421" x="3225800" y="2781300"/>
          <p14:tracePt t="26421" x="3219450" y="2781300"/>
          <p14:tracePt t="26421" x="3213100" y="2781300"/>
          <p14:tracePt t="26441" x="3206750" y="2781300"/>
          <p14:tracePt t="26441" x="3200400" y="2774950"/>
          <p14:tracePt t="26456" x="3194050" y="2774950"/>
          <p14:tracePt t="26456" x="3187700" y="2774950"/>
          <p14:tracePt t="26472" x="3181350" y="2774950"/>
          <p14:tracePt t="26472" x="3175000" y="2768600"/>
          <p14:tracePt t="26489" x="3168650" y="2768600"/>
          <p14:tracePt t="26489" x="3155950" y="2755900"/>
          <p14:tracePt t="26506" x="3149600" y="2749550"/>
          <p14:tracePt t="26506" x="3143250" y="2743200"/>
          <p14:tracePt t="26523" x="3130550" y="2730500"/>
          <p14:tracePt t="26523" x="3124200" y="2717800"/>
          <p14:tracePt t="26539" x="3111500" y="2705100"/>
          <p14:tracePt t="26539" x="3098800" y="2692400"/>
          <p14:tracePt t="26556" x="3086100" y="2679700"/>
          <p14:tracePt t="26556" x="3054350" y="2660650"/>
          <p14:tracePt t="26573" x="3041650" y="2647950"/>
          <p14:tracePt t="26573" x="3022600" y="2641600"/>
          <p14:tracePt t="26590" x="3003550" y="2628900"/>
          <p14:tracePt t="26590" x="2990850" y="2622550"/>
          <p14:tracePt t="26607" x="2971800" y="2609850"/>
          <p14:tracePt t="26607" x="2952750" y="2603500"/>
          <p14:tracePt t="26623" x="2933700" y="2590800"/>
          <p14:tracePt t="26623" x="2914650" y="2578100"/>
          <p14:tracePt t="26623" x="2901950" y="2571750"/>
          <p14:tracePt t="26642" x="2882900" y="2559050"/>
          <p14:tracePt t="26655" x="2863850" y="2552700"/>
          <p14:tracePt t="26655" x="2825750" y="2533650"/>
          <p14:tracePt t="26676" x="2806700" y="2527300"/>
          <p14:tracePt t="26676" x="2787650" y="2520950"/>
          <p14:tracePt t="26690" x="2768600" y="2514600"/>
          <p14:tracePt t="26690" x="2749550" y="2514600"/>
          <p14:tracePt t="26706" x="2730500" y="2514600"/>
          <p14:tracePt t="26706" x="2717800" y="2508250"/>
          <p14:tracePt t="26723" x="2705100" y="2508250"/>
          <p14:tracePt t="26723" x="2692400" y="2508250"/>
          <p14:tracePt t="26723" x="2686050" y="2508250"/>
          <p14:tracePt t="26742" x="2679700" y="2508250"/>
          <p14:tracePt t="26755" x="2686050" y="2514600"/>
          <p14:tracePt t="26784" x="2692400" y="2514600"/>
          <p14:tracePt t="26795" x="2705100" y="2514600"/>
          <p14:tracePt t="26795" x="2717800" y="2514600"/>
          <p14:tracePt t="26807" x="2736850" y="2514600"/>
          <p14:tracePt t="26807" x="2755900" y="2514600"/>
          <p14:tracePt t="26823" x="2774950" y="2514600"/>
          <p14:tracePt t="26823" x="2794000" y="2514600"/>
          <p14:tracePt t="26840" x="2813050" y="2514600"/>
          <p14:tracePt t="26840" x="2838450" y="2514600"/>
          <p14:tracePt t="26857" x="2863850" y="2520950"/>
          <p14:tracePt t="26857" x="2921000" y="2527300"/>
          <p14:tracePt t="26873" x="2946400" y="2540000"/>
          <p14:tracePt t="26873" x="2978150" y="2540000"/>
          <p14:tracePt t="26890" x="3003550" y="2552700"/>
          <p14:tracePt t="26890" x="3035300" y="2552700"/>
          <p14:tracePt t="26907" x="3060700" y="2559050"/>
          <p14:tracePt t="26907" x="3111500" y="2571750"/>
          <p14:tracePt t="26926" x="3130550" y="2571750"/>
          <p14:tracePt t="26926" x="3155950" y="2571750"/>
          <p14:tracePt t="26941" x="3168650" y="2571750"/>
          <p14:tracePt t="26941" x="3187700" y="2571750"/>
          <p14:tracePt t="26958" x="3200400" y="2578100"/>
          <p14:tracePt t="26958" x="3213100" y="2578100"/>
          <p14:tracePt t="26974" x="3219450" y="2578100"/>
          <p14:tracePt t="26974" x="3225800" y="2578100"/>
          <p14:tracePt t="26990" x="3232150" y="2578100"/>
          <p14:tracePt t="27006" x="3238500" y="2578100"/>
          <p14:tracePt t="27023" x="3244850" y="2578100"/>
          <p14:tracePt t="27053" x="3251200" y="2578100"/>
          <p14:tracePt t="27112" x="3257550" y="2578100"/>
          <p14:tracePt t="27129" x="3263900" y="2578100"/>
          <p14:tracePt t="27145" x="3270250" y="2578100"/>
          <p14:tracePt t="27152" x="3276600" y="2578100"/>
          <p14:tracePt t="27161" x="3282950" y="2578100"/>
          <p14:tracePt t="27161" x="3289300" y="2578100"/>
          <p14:tracePt t="27175" x="3295650" y="2578100"/>
          <p14:tracePt t="27190" x="3302000" y="2584450"/>
          <p14:tracePt t="27207" x="3308350" y="2584450"/>
          <p14:tracePt t="27207" x="3308350" y="2590800"/>
          <p14:tracePt t="27225" x="3308350" y="2597150"/>
          <p14:tracePt t="27241" x="3302000" y="2603500"/>
          <p14:tracePt t="27265" x="3295650" y="2603500"/>
          <p14:tracePt t="27281" x="3295650" y="2609850"/>
          <p14:tracePt t="27294" x="3282950" y="2609850"/>
          <p14:tracePt t="27309" x="3276600" y="2616200"/>
          <p14:tracePt t="27325" x="3270250" y="2616200"/>
          <p14:tracePt t="27344" x="3263900" y="2616200"/>
          <p14:tracePt t="27357" x="3257550" y="2609850"/>
          <p14:tracePt t="27400" x="3257550" y="2603500"/>
          <p14:tracePt t="27412" x="3257550" y="2597150"/>
          <p14:tracePt t="27428" x="3263900" y="2590800"/>
          <p14:tracePt t="27444" x="3263900" y="2584450"/>
          <p14:tracePt t="27461" x="3270250" y="2578100"/>
          <p14:tracePt t="27472" x="3276600" y="2571750"/>
          <p14:tracePt t="27497" x="3282950" y="2565400"/>
          <p14:tracePt t="27521" x="3282950" y="2571750"/>
          <p14:tracePt t="27549" x="3289300" y="2571750"/>
          <p14:tracePt t="27565" x="3289300" y="2584450"/>
          <p14:tracePt t="27581" x="3289300" y="2590800"/>
          <p14:tracePt t="27585" x="3289300" y="2597150"/>
          <p14:tracePt t="27593" x="3289300" y="2603500"/>
          <p14:tracePt t="27609" x="3289300" y="2609850"/>
          <p14:tracePt t="27625" x="3295650" y="2616200"/>
          <p14:tracePt t="27641" x="3302000" y="2616200"/>
          <p14:tracePt t="27658" x="3308350" y="2616200"/>
          <p14:tracePt t="27676" x="3314700" y="2616200"/>
          <p14:tracePt t="27676" x="3321050" y="2616200"/>
          <p14:tracePt t="27693" x="3327400" y="2609850"/>
          <p14:tracePt t="27708" x="3333750" y="2603500"/>
          <p14:tracePt t="27760" x="3327400" y="2603500"/>
          <p14:tracePt t="27788" x="3321050" y="2609850"/>
          <p14:tracePt t="27804" x="3314700" y="2609850"/>
          <p14:tracePt t="27820" x="3308350" y="2609850"/>
          <p14:tracePt t="27832" x="3302000" y="2616200"/>
          <p14:tracePt t="27848" x="3308350" y="2616200"/>
          <p14:tracePt t="27933" x="3314700" y="2622550"/>
          <p14:tracePt t="27945" x="3321050" y="2622550"/>
          <p14:tracePt t="27961" x="3327400" y="2628900"/>
          <p14:tracePt t="27977" x="3333750" y="2635250"/>
          <p14:tracePt t="27993" x="3333750" y="2641600"/>
          <p14:tracePt t="28005" x="3333750" y="2647950"/>
          <p14:tracePt t="28020" x="3327400" y="2647950"/>
          <p14:tracePt t="28072" x="3321050" y="2647950"/>
          <p14:tracePt t="28113" x="3314700" y="2654300"/>
          <p14:tracePt t="28124" x="3308350" y="2660650"/>
          <p14:tracePt t="28132" x="3302000" y="2660650"/>
          <p14:tracePt t="28143" x="3295650" y="2660650"/>
          <p14:tracePt t="28143" x="3289300" y="2667000"/>
          <p14:tracePt t="28161" x="3282950" y="2667000"/>
          <p14:tracePt t="28161" x="3276600" y="2667000"/>
          <p14:tracePt t="28178" x="3270250" y="2667000"/>
          <p14:tracePt t="28193" x="3257550" y="2667000"/>
          <p14:tracePt t="28210" x="3263900" y="2667000"/>
          <p14:tracePt t="28276" x="3270250" y="2660650"/>
          <p14:tracePt t="28293" x="3270250" y="2667000"/>
          <p14:tracePt t="28365" x="3276600" y="2667000"/>
          <p14:tracePt t="28424" x="3282950" y="2667000"/>
          <p14:tracePt t="28433" x="3289300" y="2660650"/>
          <p14:tracePt t="28449" x="3295650" y="2660650"/>
          <p14:tracePt t="28460" x="3295650" y="2654300"/>
          <p14:tracePt t="28460" x="3302000" y="2654300"/>
          <p14:tracePt t="28460" x="3308350" y="2654300"/>
          <p14:tracePt t="28481" x="3314700" y="2647950"/>
          <p14:tracePt t="28481" x="3321050" y="2647950"/>
          <p14:tracePt t="28495" x="3327400" y="2641600"/>
          <p14:tracePt t="28495" x="3333750" y="2641600"/>
          <p14:tracePt t="28512" x="3340100" y="2635250"/>
          <p14:tracePt t="28512" x="3346450" y="2635250"/>
          <p14:tracePt t="28529" x="3352800" y="2628900"/>
          <p14:tracePt t="28529" x="3359150" y="2622550"/>
          <p14:tracePt t="28546" x="3365500" y="2616200"/>
          <p14:tracePt t="28546" x="3365500" y="2609850"/>
          <p14:tracePt t="28562" x="3365500" y="2603500"/>
          <p14:tracePt t="28562" x="3365500" y="2597150"/>
          <p14:tracePt t="28579" x="3365500" y="2584450"/>
          <p14:tracePt t="28601" x="3359150" y="2578100"/>
          <p14:tracePt t="28613" x="3352800" y="2578100"/>
          <p14:tracePt t="28629" x="3346450" y="2571750"/>
          <p14:tracePt t="28645" x="3340100" y="2571750"/>
          <p14:tracePt t="28661" x="3333750" y="2571750"/>
          <p14:tracePt t="28678" x="3321050" y="2571750"/>
          <p14:tracePt t="28695" x="3308350" y="2571750"/>
          <p14:tracePt t="28712" x="3302000" y="2571750"/>
          <p14:tracePt t="28728" x="3295650" y="2565400"/>
          <p14:tracePt t="28745" x="3282950" y="2565400"/>
          <p14:tracePt t="28762" x="3276600" y="2565400"/>
          <p14:tracePt t="28762" x="3270250" y="2565400"/>
          <p14:tracePt t="28762" x="3263900" y="2565400"/>
          <p14:tracePt t="28782" x="3257550" y="2565400"/>
          <p14:tracePt t="28782" x="3244850" y="2571750"/>
          <p14:tracePt t="28799" x="3238500" y="2571750"/>
          <p14:tracePt t="28799" x="3225800" y="2571750"/>
          <p14:tracePt t="28814" x="3213100" y="2571750"/>
          <p14:tracePt t="28814" x="3200400" y="2571750"/>
          <p14:tracePt t="28830" x="3187700" y="2571750"/>
          <p14:tracePt t="28830" x="3155950" y="2578100"/>
          <p14:tracePt t="28847" x="3130550" y="2578100"/>
          <p14:tracePt t="28847" x="3111500" y="2578100"/>
          <p14:tracePt t="28863" x="3086100" y="2578100"/>
          <p14:tracePt t="28863" x="3054350" y="2578100"/>
          <p14:tracePt t="28880" x="3028950" y="2571750"/>
          <p14:tracePt t="28880" x="2997200" y="2571750"/>
          <p14:tracePt t="28897" x="2965450" y="2571750"/>
          <p14:tracePt t="28897" x="2895600" y="2565400"/>
          <p14:tracePt t="28914" x="2863850" y="2565400"/>
          <p14:tracePt t="28914" x="2832100" y="2565400"/>
          <p14:tracePt t="28930" x="2800350" y="2565400"/>
          <p14:tracePt t="28930" x="2774950" y="2565400"/>
          <p14:tracePt t="28947" x="2743200" y="2571750"/>
          <p14:tracePt t="28947" x="2717800" y="2571750"/>
          <p14:tracePt t="28947" x="2692400" y="2571750"/>
          <p14:tracePt t="28966" x="2667000" y="2578100"/>
          <p14:tracePt t="28966" x="2647950" y="2578100"/>
          <p14:tracePt t="28981" x="2628900" y="2584450"/>
          <p14:tracePt t="28981" x="2609850" y="2590800"/>
          <p14:tracePt t="28997" x="2597150" y="2590800"/>
          <p14:tracePt t="28997" x="2590800" y="2597150"/>
          <p14:tracePt t="29014" x="2578100" y="2597150"/>
          <p14:tracePt t="29014" x="2571750" y="2597150"/>
          <p14:tracePt t="29030" x="2571750" y="2603500"/>
          <p14:tracePt t="29046" x="2578100" y="2603500"/>
          <p14:tracePt t="29072" x="2584450" y="2603500"/>
          <p14:tracePt t="29081" x="2590800" y="2603500"/>
          <p14:tracePt t="29081" x="2597150" y="2603500"/>
          <p14:tracePt t="29097" x="2609850" y="2603500"/>
          <p14:tracePt t="29097" x="2622550" y="2597150"/>
          <p14:tracePt t="29115" x="2635250" y="2597150"/>
          <p14:tracePt t="29115" x="2647950" y="2597150"/>
          <p14:tracePt t="29131" x="2660650" y="2597150"/>
          <p14:tracePt t="29131" x="2698750" y="2603500"/>
          <p14:tracePt t="29148" x="2711450" y="2609850"/>
          <p14:tracePt t="29148" x="2736850" y="2616200"/>
          <p14:tracePt t="29165" x="2755900" y="2622550"/>
          <p14:tracePt t="29165" x="2774950" y="2628900"/>
          <p14:tracePt t="29181" x="2800350" y="2635250"/>
          <p14:tracePt t="29181" x="2819400" y="2641600"/>
          <p14:tracePt t="29198" x="2844800" y="2647950"/>
          <p14:tracePt t="29198" x="2895600" y="2654300"/>
          <p14:tracePt t="29216" x="2921000" y="2654300"/>
          <p14:tracePt t="29216" x="2946400" y="2654300"/>
          <p14:tracePt t="29231" x="2971800" y="2654300"/>
          <p14:tracePt t="29231" x="2997200" y="2654300"/>
          <p14:tracePt t="29248" x="3016250" y="2647950"/>
          <p14:tracePt t="29248" x="3054350" y="2647950"/>
          <p14:tracePt t="29266" x="3073400" y="2647950"/>
          <p14:tracePt t="29266" x="3086100" y="2647950"/>
          <p14:tracePt t="29282" x="3105150" y="2641600"/>
          <p14:tracePt t="29282" x="3117850" y="2641600"/>
          <p14:tracePt t="29298" x="3130550" y="2641600"/>
          <p14:tracePt t="29298" x="3143250" y="2635250"/>
          <p14:tracePt t="29315" x="3149600" y="2635250"/>
          <p14:tracePt t="29315" x="3162300" y="2628900"/>
          <p14:tracePt t="29315" x="3175000" y="2628900"/>
          <p14:tracePt t="29334" x="3181350" y="2628900"/>
          <p14:tracePt t="29334" x="3187700" y="2622550"/>
          <p14:tracePt t="29350" x="3194050" y="2622550"/>
          <p14:tracePt t="29350" x="3200400" y="2622550"/>
          <p14:tracePt t="29366" x="3206750" y="2622550"/>
          <p14:tracePt t="29381" x="3213100" y="2622550"/>
          <p14:tracePt t="29397" x="3219450" y="2622550"/>
          <p14:tracePt t="29424" x="3219450" y="2628900"/>
          <p14:tracePt t="29501" x="3219450" y="2622550"/>
          <p14:tracePt t="29552" x="3213100" y="2616200"/>
          <p14:tracePt t="29565" x="3206750" y="2609850"/>
          <p14:tracePt t="29580" x="3200400" y="2609850"/>
          <p14:tracePt t="29589" x="3194050" y="2609850"/>
          <p14:tracePt t="29598" x="3187700" y="2603500"/>
          <p14:tracePt t="29598" x="3181350" y="2603500"/>
          <p14:tracePt t="29616" x="3175000" y="2609850"/>
          <p14:tracePt t="29616" x="3162300" y="2609850"/>
          <p14:tracePt t="29633" x="3155950" y="2609850"/>
          <p14:tracePt t="29633" x="3143250" y="2616200"/>
          <p14:tracePt t="29649" x="3130550" y="2616200"/>
          <p14:tracePt t="29649" x="3117850" y="2616200"/>
          <p14:tracePt t="29666" x="3105150" y="2622550"/>
          <p14:tracePt t="29666" x="3086100" y="2622550"/>
          <p14:tracePt t="29683" x="3067050" y="2622550"/>
          <p14:tracePt t="29683" x="3048000" y="2622550"/>
          <p14:tracePt t="29683" x="3028950" y="2622550"/>
          <p14:tracePt t="29702" x="3009900" y="2628900"/>
          <p14:tracePt t="29714" x="2984500" y="2628900"/>
          <p14:tracePt t="29714" x="2946400" y="2635250"/>
          <p14:tracePt t="29733" x="2927350" y="2641600"/>
          <p14:tracePt t="29733" x="2908300" y="2641600"/>
          <p14:tracePt t="29750" x="2889250" y="2647950"/>
          <p14:tracePt t="29750" x="2876550" y="2654300"/>
          <p14:tracePt t="29766" x="2863850" y="2654300"/>
          <p14:tracePt t="29766" x="2857500" y="2654300"/>
          <p14:tracePt t="29766" x="2851150" y="2654300"/>
          <p14:tracePt t="29785" x="2844800" y="2654300"/>
          <p14:tracePt t="29798" x="2844800" y="2647950"/>
          <p14:tracePt t="29815" x="2851150" y="2641600"/>
          <p14:tracePt t="29815" x="2857500" y="2641600"/>
          <p14:tracePt t="29833" x="2863850" y="2635250"/>
          <p14:tracePt t="29833" x="2870200" y="2635250"/>
          <p14:tracePt t="29851" x="2882900" y="2635250"/>
          <p14:tracePt t="29851" x="2908300" y="2628900"/>
          <p14:tracePt t="29867" x="2921000" y="2628900"/>
          <p14:tracePt t="29867" x="2940050" y="2628900"/>
          <p14:tracePt t="29884" x="2952750" y="2628900"/>
          <p14:tracePt t="29884" x="2965450" y="2635250"/>
          <p14:tracePt t="29900" x="2984500" y="2635250"/>
          <p14:tracePt t="29900" x="2997200" y="2635250"/>
          <p14:tracePt t="29917" x="3009900" y="2635250"/>
          <p14:tracePt t="29917" x="3028950" y="2641600"/>
          <p14:tracePt t="29934" x="3041650" y="2641600"/>
          <p14:tracePt t="29934" x="3048000" y="2641600"/>
          <p14:tracePt t="29951" x="3060700" y="2641600"/>
          <p14:tracePt t="29951" x="3067050" y="2641600"/>
          <p14:tracePt t="29967" x="3073400" y="2641600"/>
          <p14:tracePt t="29967" x="3079750" y="2641600"/>
          <p14:tracePt t="29985" x="3086100" y="2641600"/>
          <p14:tracePt t="30000" x="3079750" y="2641600"/>
          <p14:tracePt t="30060" x="3073400" y="2647950"/>
          <p14:tracePt t="30076" x="3067050" y="2647950"/>
          <p14:tracePt t="30092" x="3060700" y="2654300"/>
          <p14:tracePt t="30101" x="3054350" y="2654300"/>
          <p14:tracePt t="30116" x="3048000" y="2660650"/>
          <p14:tracePt t="30133" x="3041650" y="2660650"/>
          <p14:tracePt t="30149" x="3035300" y="2667000"/>
          <p14:tracePt t="30172" x="3048000" y="2673350"/>
          <p14:tracePt t="30197" x="3054350" y="2673350"/>
          <p14:tracePt t="30213" x="3060700" y="2673350"/>
          <p14:tracePt t="30225" x="3067050" y="2673350"/>
          <p14:tracePt t="30233" x="3079750" y="2673350"/>
          <p14:tracePt t="30250" x="3086100" y="2673350"/>
          <p14:tracePt t="30266" x="3092450" y="2679700"/>
          <p14:tracePt t="30284" x="3098800" y="2679700"/>
          <p14:tracePt t="30300" x="3098800" y="2686050"/>
          <p14:tracePt t="30317" x="3098800" y="2692400"/>
          <p14:tracePt t="30342" x="3092450" y="2692400"/>
          <p14:tracePt t="30354" x="3086100" y="2692400"/>
          <p14:tracePt t="30377" x="3086100" y="2679700"/>
          <p14:tracePt t="30393" x="3086100" y="2667000"/>
          <p14:tracePt t="30405" x="3086100" y="2660650"/>
          <p14:tracePt t="30418" x="3092450" y="2647950"/>
          <p14:tracePt t="30418" x="3092450" y="2628900"/>
          <p14:tracePt t="30418" x="3098800" y="2616200"/>
          <p14:tracePt t="30437" x="3098800" y="2603500"/>
          <p14:tracePt t="30450" x="3105150" y="2584450"/>
          <p14:tracePt t="30450" x="3117850" y="2552700"/>
          <p14:tracePt t="30468" x="3117850" y="2533650"/>
          <p14:tracePt t="30468" x="3124200" y="2520950"/>
          <p14:tracePt t="30485" x="3130550" y="2501900"/>
          <p14:tracePt t="30485" x="3136900" y="2489200"/>
          <p14:tracePt t="30502" x="3136900" y="2476500"/>
          <p14:tracePt t="30502" x="3143250" y="2470150"/>
          <p14:tracePt t="30519" x="3149600" y="2457450"/>
          <p14:tracePt t="30519" x="3149600" y="2451100"/>
          <p14:tracePt t="30535" x="3155950" y="2451100"/>
          <p14:tracePt t="30551" x="3162300" y="2457450"/>
          <p14:tracePt t="30551" x="3162300" y="2463800"/>
          <p14:tracePt t="30569" x="3162300" y="2470150"/>
          <p14:tracePt t="30569" x="3155950" y="2495550"/>
          <p14:tracePt t="30586" x="3155950" y="2514600"/>
          <p14:tracePt t="30586" x="3155950" y="2533650"/>
          <p14:tracePt t="30603" x="3155950" y="2552700"/>
          <p14:tracePt t="30603" x="3155950" y="2578100"/>
          <p14:tracePt t="30619" x="3162300" y="2603500"/>
          <p14:tracePt t="30619" x="3162300" y="2635250"/>
          <p14:tracePt t="30636" x="3168650" y="2667000"/>
          <p14:tracePt t="30636" x="3175000" y="2730500"/>
          <p14:tracePt t="30653" x="3175000" y="2768600"/>
          <p14:tracePt t="30653" x="3175000" y="2800350"/>
          <p14:tracePt t="30670" x="3181350" y="2832100"/>
          <p14:tracePt t="30670" x="3181350" y="2863850"/>
          <p14:tracePt t="30686" x="3181350" y="2895600"/>
          <p14:tracePt t="30686" x="3181350" y="2927350"/>
          <p14:tracePt t="30703" x="3181350" y="2952750"/>
          <p14:tracePt t="30703" x="3181350" y="2978150"/>
          <p14:tracePt t="30703" x="3181350" y="2997200"/>
          <p14:tracePt t="30722" x="3181350" y="3016250"/>
          <p14:tracePt t="30735" x="3181350" y="3035300"/>
          <p14:tracePt t="30735" x="3181350" y="3054350"/>
          <p14:tracePt t="30753" x="3187700" y="3060700"/>
          <p14:tracePt t="30753" x="3187700" y="3067050"/>
          <p14:tracePt t="30770" x="3187700" y="3073400"/>
          <p14:tracePt t="30785" x="3187700" y="3086100"/>
          <p14:tracePt t="30802" x="3187700" y="3092450"/>
          <p14:tracePt t="30818" x="3187700" y="3086100"/>
          <p14:tracePt t="30856" x="3175000" y="3079750"/>
          <p14:tracePt t="30880" x="3168650" y="3079750"/>
          <p14:tracePt t="30892" x="3162300" y="3079750"/>
          <p14:tracePt t="30902" x="3155950" y="3079750"/>
          <p14:tracePt t="30919" x="3149600" y="3079750"/>
          <p14:tracePt t="30919" x="3143250" y="3079750"/>
          <p14:tracePt t="30937" x="3136900" y="3079750"/>
          <p14:tracePt t="30937" x="3124200" y="3086100"/>
          <p14:tracePt t="30954" x="3117850" y="3086100"/>
          <p14:tracePt t="30954" x="3111500" y="3086100"/>
          <p14:tracePt t="30970" x="3105150" y="3086100"/>
          <p14:tracePt t="30986" x="3098800" y="3086100"/>
          <p14:tracePt t="31002" x="3105150" y="3079750"/>
          <p14:tracePt t="31021" x="3111500" y="3079750"/>
          <p14:tracePt t="31021" x="3124200" y="3079750"/>
          <p14:tracePt t="31038" x="3130550" y="3079750"/>
          <p14:tracePt t="31038" x="3143250" y="3079750"/>
          <p14:tracePt t="31054" x="3155950" y="3079750"/>
          <p14:tracePt t="31054" x="3175000" y="3073400"/>
          <p14:tracePt t="31071" x="3187700" y="3073400"/>
          <p14:tracePt t="31071" x="3206750" y="3073400"/>
          <p14:tracePt t="31071" x="3225800" y="3073400"/>
          <p14:tracePt t="31090" x="3244850" y="3073400"/>
          <p14:tracePt t="31102" x="3263900" y="3073400"/>
          <p14:tracePt t="31102" x="3302000" y="3073400"/>
          <p14:tracePt t="31121" x="3321050" y="3073400"/>
          <p14:tracePt t="31121" x="3333750" y="3073400"/>
          <p14:tracePt t="31137" x="3352800" y="3067050"/>
          <p14:tracePt t="31137" x="3359150" y="3067050"/>
          <p14:tracePt t="31154" x="3371850" y="3067050"/>
          <p14:tracePt t="31154" x="3378200" y="3073400"/>
          <p14:tracePt t="31174" x="3378200" y="3067050"/>
          <p14:tracePt t="31225" x="3371850" y="3067050"/>
          <p14:tracePt t="31240" x="3365500" y="3067050"/>
          <p14:tracePt t="31252" x="3359150" y="3067050"/>
          <p14:tracePt t="31268" x="3352800" y="3060700"/>
          <p14:tracePt t="31300" x="3346450" y="3067050"/>
          <p14:tracePt t="31405" x="3340100" y="3073400"/>
          <p14:tracePt t="31425" x="3333750" y="3073400"/>
          <p14:tracePt t="31441" x="3327400" y="3073400"/>
          <p14:tracePt t="31456" x="3321050" y="3073400"/>
          <p14:tracePt t="31472" x="3314700" y="3073400"/>
          <p14:tracePt t="31485" x="3308350" y="3073400"/>
          <p14:tracePt t="31501" x="3302000" y="3073400"/>
          <p14:tracePt t="31516" x="3295650" y="3073400"/>
          <p14:tracePt t="31525" x="3289300" y="3079750"/>
          <p14:tracePt t="31541" x="3276600" y="3079750"/>
          <p14:tracePt t="31554" x="3270250" y="3079750"/>
          <p14:tracePt t="31570" x="3263900" y="3079750"/>
          <p14:tracePt t="31587" x="3257550" y="3079750"/>
          <p14:tracePt t="31604" x="3251200" y="3079750"/>
          <p14:tracePt t="31621" x="3244850" y="3079750"/>
          <p14:tracePt t="31637" x="3244850" y="3086100"/>
          <p14:tracePt t="31661" x="3238500" y="3079750"/>
          <p14:tracePt t="31689" x="3238500" y="3073400"/>
          <p14:tracePt t="31780" x="3244850" y="3067050"/>
          <p14:tracePt t="31801" x="3244850" y="3060700"/>
          <p14:tracePt t="31817" x="3244850" y="3054350"/>
          <p14:tracePt t="31832" x="3244850" y="3048000"/>
          <p14:tracePt t="31844" x="3244850" y="3041650"/>
          <p14:tracePt t="31861" x="3238500" y="3035300"/>
          <p14:tracePt t="31877" x="3238500" y="3028950"/>
          <p14:tracePt t="31900" x="3232150" y="3022600"/>
          <p14:tracePt t="31912" x="3225800" y="3022600"/>
          <p14:tracePt t="31929" x="3219450" y="3016250"/>
          <p14:tracePt t="31945" x="3213100" y="3009900"/>
          <p14:tracePt t="31960" x="3206750" y="3003550"/>
          <p14:tracePt t="31980" x="3200400" y="3009900"/>
          <p14:tracePt t="32004" x="3194050" y="3003550"/>
          <p14:tracePt t="32084" x="3194050" y="2997200"/>
          <p14:tracePt t="32100" x="3194050" y="2990850"/>
          <p14:tracePt t="32109" x="3194050" y="2984500"/>
          <p14:tracePt t="32122" x="3194050" y="2978150"/>
          <p14:tracePt t="32122" x="3200400" y="2952750"/>
          <p14:tracePt t="32142" x="3200400" y="2933700"/>
          <p14:tracePt t="32142" x="3200400" y="2914650"/>
          <p14:tracePt t="32157" x="3200400" y="2895600"/>
          <p14:tracePt t="32157" x="3200400" y="2876550"/>
          <p14:tracePt t="32174" x="3200400" y="2851150"/>
          <p14:tracePt t="32174" x="3194050" y="2825750"/>
          <p14:tracePt t="32190" x="3194050" y="2800350"/>
          <p14:tracePt t="32190" x="3194050" y="2749550"/>
          <p14:tracePt t="32207" x="3187700" y="2730500"/>
          <p14:tracePt t="32207" x="3187700" y="2705100"/>
          <p14:tracePt t="32224" x="3187700" y="2686050"/>
          <p14:tracePt t="32224" x="3187700" y="2673350"/>
          <p14:tracePt t="32241" x="3187700" y="2654300"/>
          <p14:tracePt t="32241" x="3187700" y="2647950"/>
          <p14:tracePt t="32257" x="3187700" y="2635250"/>
          <p14:tracePt t="32257" x="3187700" y="2622550"/>
          <p14:tracePt t="32274" x="3187700" y="2628900"/>
          <p14:tracePt t="32325" x="3187700" y="2635250"/>
          <p14:tracePt t="32332" x="3187700" y="2647950"/>
          <p14:tracePt t="32343" x="3187700" y="2654300"/>
          <p14:tracePt t="32343" x="3194050" y="2673350"/>
          <p14:tracePt t="32358" x="3194050" y="2692400"/>
          <p14:tracePt t="32358" x="3200400" y="2717800"/>
          <p14:tracePt t="32375" x="3206750" y="2743200"/>
          <p14:tracePt t="32375" x="3206750" y="2768600"/>
          <p14:tracePt t="32375" x="3213100" y="2794000"/>
          <p14:tracePt t="32394" x="3219450" y="2825750"/>
          <p14:tracePt t="32407" x="3219450" y="2851150"/>
          <p14:tracePt t="32407" x="3225800" y="2901950"/>
          <p14:tracePt t="32425" x="3232150" y="2927350"/>
          <p14:tracePt t="32425" x="3232150" y="2952750"/>
          <p14:tracePt t="32441" x="3232150" y="2971800"/>
          <p14:tracePt t="32441" x="3232150" y="2997200"/>
          <p14:tracePt t="32458" x="3238500" y="3016250"/>
          <p14:tracePt t="32458" x="3238500" y="3041650"/>
          <p14:tracePt t="32458" x="3244850" y="3060700"/>
          <p14:tracePt t="32477" x="3251200" y="3079750"/>
          <p14:tracePt t="32491" x="3257550" y="3098800"/>
          <p14:tracePt t="32491" x="3270250" y="3130550"/>
          <p14:tracePt t="32509" x="3276600" y="3136900"/>
          <p14:tracePt t="32509" x="3276600" y="3149600"/>
          <p14:tracePt t="32526" x="3282950" y="3155950"/>
          <p14:tracePt t="32526" x="3282950" y="3162300"/>
          <p14:tracePt t="32542" x="3282950" y="3168650"/>
          <p14:tracePt t="32557" x="3276600" y="3168650"/>
          <p14:tracePt t="32589" x="3270250" y="3168650"/>
          <p14:tracePt t="32613" x="3263900" y="3168650"/>
          <p14:tracePt t="32624" x="3257550" y="3168650"/>
          <p14:tracePt t="32640" x="3251200" y="3168650"/>
          <p14:tracePt t="32648" x="3244850" y="3168650"/>
          <p14:tracePt t="32665" x="3238500" y="3168650"/>
          <p14:tracePt t="32674" x="3232150" y="3168650"/>
          <p14:tracePt t="32674" x="3213100" y="3162300"/>
          <p14:tracePt t="32693" x="3206750" y="3162300"/>
          <p14:tracePt t="32693" x="3200400" y="3162300"/>
          <p14:tracePt t="32710" x="3187700" y="3155950"/>
          <p14:tracePt t="32710" x="3181350" y="3155950"/>
          <p14:tracePt t="32726" x="3175000" y="3155950"/>
          <p14:tracePt t="32726" x="3162300" y="3149600"/>
          <p14:tracePt t="32743" x="3155950" y="3149600"/>
          <p14:tracePt t="32743" x="3149600" y="3149600"/>
          <p14:tracePt t="32743" x="3136900" y="3149600"/>
          <p14:tracePt t="32761" x="3130550" y="3149600"/>
          <p14:tracePt t="32774" x="3117850" y="3143250"/>
          <p14:tracePt t="32774" x="3098800" y="3143250"/>
          <p14:tracePt t="32793" x="3092450" y="3143250"/>
          <p14:tracePt t="32793" x="3079750" y="3143250"/>
          <p14:tracePt t="32810" x="3073400" y="3143250"/>
          <p14:tracePt t="32810" x="3067050" y="3136900"/>
          <p14:tracePt t="32826" x="3060700" y="3136900"/>
          <p14:tracePt t="32826" x="3060700" y="3130550"/>
          <p14:tracePt t="32845" x="3067050" y="3124200"/>
          <p14:tracePt t="32889" x="3079750" y="3117850"/>
          <p14:tracePt t="32904" x="3086100" y="3111500"/>
          <p14:tracePt t="32913" x="3092450" y="3111500"/>
          <p14:tracePt t="32913" x="3098800" y="3105150"/>
          <p14:tracePt t="32927" x="3105150" y="3098800"/>
          <p14:tracePt t="32927" x="3111500" y="3098800"/>
          <p14:tracePt t="32943" x="3124200" y="3092450"/>
          <p14:tracePt t="32943" x="3130550" y="3092450"/>
          <p14:tracePt t="32960" x="3143250" y="3086100"/>
          <p14:tracePt t="32960" x="3149600" y="3086100"/>
          <p14:tracePt t="32976" x="3162300" y="3079750"/>
          <p14:tracePt t="32976" x="3187700" y="3079750"/>
          <p14:tracePt t="32994" x="3194050" y="3079750"/>
          <p14:tracePt t="32994" x="3206750" y="3073400"/>
          <p14:tracePt t="33010" x="3219450" y="3073400"/>
          <p14:tracePt t="33010" x="3232150" y="3073400"/>
          <p14:tracePt t="33027" x="3244850" y="3073400"/>
          <p14:tracePt t="33027" x="3251200" y="3073400"/>
          <p14:tracePt t="33027" x="3263900" y="3067050"/>
          <p14:tracePt t="33048" x="3270250" y="3067050"/>
          <p14:tracePt t="33048" x="3282950" y="3067050"/>
          <p14:tracePt t="33061" x="3289300" y="3060700"/>
          <p14:tracePt t="33061" x="3302000" y="3060700"/>
          <p14:tracePt t="33077" x="3308350" y="3060700"/>
          <p14:tracePt t="33077" x="3314700" y="3054350"/>
          <p14:tracePt t="33094" x="3321050" y="3054350"/>
          <p14:tracePt t="33094" x="3327400" y="3048000"/>
          <p14:tracePt t="33094" x="3340100" y="3048000"/>
          <p14:tracePt t="33113" x="3346450" y="3048000"/>
          <p14:tracePt t="33126" x="3352800" y="3041650"/>
          <p14:tracePt t="33126" x="3359150" y="3041650"/>
          <p14:tracePt t="33145" x="3365500" y="3041650"/>
          <p14:tracePt t="33160" x="3378200" y="3041650"/>
          <p14:tracePt t="33176" x="3378200" y="3035300"/>
          <p14:tracePt t="33193" x="3365500" y="3035300"/>
          <p14:tracePt t="33256" x="3352800" y="3035300"/>
          <p14:tracePt t="33280" x="3340100" y="3035300"/>
          <p14:tracePt t="33300" x="3333750" y="3028950"/>
          <p14:tracePt t="33316" x="3327400" y="3028950"/>
          <p14:tracePt t="33332" x="3321050" y="3035300"/>
          <p14:tracePt t="33345" x="3314700" y="3035300"/>
          <p14:tracePt t="33392" x="3308350" y="3035300"/>
          <p14:tracePt t="33429" x="3302000" y="3035300"/>
          <p14:tracePt t="33504" x="3302000" y="3041650"/>
          <p14:tracePt t="33540" x="3295650" y="3035300"/>
          <p14:tracePt t="33565" x="3289300" y="3035300"/>
          <p14:tracePt t="33584" x="3282950" y="3028950"/>
          <p14:tracePt t="33609" x="3276600" y="3028950"/>
          <p14:tracePt t="33632" x="3270250" y="3028950"/>
          <p14:tracePt t="33645" x="3263900" y="3028950"/>
          <p14:tracePt t="33660" x="3257550" y="3028950"/>
          <p14:tracePt t="33676" x="3251200" y="3028950"/>
          <p14:tracePt t="33692" x="3244850" y="3028950"/>
          <p14:tracePt t="33704" x="3238500" y="3022600"/>
          <p14:tracePt t="33753" x="3238500" y="3016250"/>
          <p14:tracePt t="33772" x="3238500" y="3009900"/>
          <p14:tracePt t="33788" x="3238500" y="3003550"/>
          <p14:tracePt t="33804" x="3244850" y="2997200"/>
          <p14:tracePt t="33824" x="3244850" y="2990850"/>
          <p14:tracePt t="33849" x="3244850" y="2984500"/>
          <p14:tracePt t="33872" x="3251200" y="2984500"/>
          <p14:tracePt t="33885" x="3257550" y="2978150"/>
          <p14:tracePt t="33908" x="3257550" y="2971800"/>
          <p14:tracePt t="33933" x="3263900" y="2965450"/>
          <p14:tracePt t="33952" x="3270250" y="2959100"/>
          <p14:tracePt t="34004" x="3276600" y="2952750"/>
          <p14:tracePt t="34124" x="3282950" y="2946400"/>
          <p14:tracePt t="34165" x="3282950" y="2940050"/>
          <p14:tracePt t="34177" x="3289300" y="2933700"/>
          <p14:tracePt t="34192" x="3289300" y="2927350"/>
          <p14:tracePt t="34208" x="3295650" y="2921000"/>
          <p14:tracePt t="34232" x="3302000" y="2914650"/>
          <p14:tracePt t="34276" x="3295650" y="2908300"/>
          <p14:tracePt t="34321" x="3295650" y="2901950"/>
          <p14:tracePt t="34345" x="3289300" y="2901950"/>
          <p14:tracePt t="34373" x="3289300" y="2895600"/>
          <p14:tracePt t="34416" x="3289300" y="2889250"/>
          <p14:tracePt t="34440" x="3289300" y="2882900"/>
          <p14:tracePt t="34465" x="3289300" y="2876550"/>
          <p14:tracePt t="34500" x="3289300" y="2870200"/>
          <p14:tracePt t="34568" x="3289300" y="2863850"/>
          <p14:tracePt t="34593" x="3282950" y="2863850"/>
          <p14:tracePt t="34672" x="3282950" y="2857500"/>
          <p14:tracePt t="34712" x="3276600" y="2857500"/>
          <p14:tracePt t="34740" x="3276600" y="2851150"/>
          <p14:tracePt t="34794" x="3282950" y="2844800"/>
          <p14:tracePt t="34824" x="3289300" y="2844800"/>
          <p14:tracePt t="34853" x="3289300" y="2838450"/>
          <p14:tracePt t="34928" x="3295650" y="2832100"/>
          <p14:tracePt t="34973" x="3302000" y="2825750"/>
          <p14:tracePt t="35050" x="3302000" y="2819400"/>
          <p14:tracePt t="35140" x="3295650" y="2819400"/>
          <p14:tracePt t="35160" x="3289300" y="2819400"/>
          <p14:tracePt t="35177" x="3282950" y="2819400"/>
          <p14:tracePt t="35185" x="3276600" y="2819400"/>
          <p14:tracePt t="35185" x="3270250" y="2813050"/>
          <p14:tracePt t="35201" x="3263900" y="2813050"/>
          <p14:tracePt t="35201" x="3257550" y="2813050"/>
          <p14:tracePt t="35217" x="3244850" y="2806700"/>
          <p14:tracePt t="35217" x="3238500" y="2806700"/>
          <p14:tracePt t="35234" x="3225800" y="2800350"/>
          <p14:tracePt t="35234" x="3213100" y="2794000"/>
          <p14:tracePt t="35250" x="3200400" y="2787650"/>
          <p14:tracePt t="35250" x="3162300" y="2774950"/>
          <p14:tracePt t="35267" x="3143250" y="2768600"/>
          <p14:tracePt t="35267" x="3124200" y="2755900"/>
          <p14:tracePt t="35284" x="3098800" y="2743200"/>
          <p14:tracePt t="35284" x="3073400" y="2736850"/>
          <p14:tracePt t="35301" x="3048000" y="2730500"/>
          <p14:tracePt t="35301" x="2990850" y="2717800"/>
          <p14:tracePt t="35318" x="2965450" y="2711450"/>
          <p14:tracePt t="35318" x="2933700" y="2711450"/>
          <p14:tracePt t="35335" x="2908300" y="2711450"/>
          <p14:tracePt t="35335" x="2876550" y="2711450"/>
          <p14:tracePt t="35351" x="2851150" y="2717800"/>
          <p14:tracePt t="35351" x="2825750" y="2724150"/>
          <p14:tracePt t="35368" x="2800350" y="2730500"/>
          <p14:tracePt t="35368" x="2762250" y="2749550"/>
          <p14:tracePt t="35386" x="2743200" y="2755900"/>
          <p14:tracePt t="35386" x="2724150" y="2768600"/>
          <p14:tracePt t="35402" x="2711450" y="2774950"/>
          <p14:tracePt t="35402" x="2692400" y="2781300"/>
          <p14:tracePt t="35421" x="2679700" y="2787650"/>
          <p14:tracePt t="35421" x="2673350" y="2794000"/>
          <p14:tracePt t="35421" x="2660650" y="2794000"/>
          <p14:tracePt t="35437" x="2654300" y="2800350"/>
          <p14:tracePt t="35450" x="2647950" y="2800350"/>
          <p14:tracePt t="35450" x="2635250" y="2806700"/>
          <p14:tracePt t="35470" x="2628900" y="2813050"/>
          <p14:tracePt t="35485" x="2628900" y="2819400"/>
          <p14:tracePt t="35505" x="2622550" y="2819400"/>
          <p14:tracePt t="35521" x="2622550" y="2825750"/>
          <p14:tracePt t="35537" x="2622550" y="2832100"/>
          <p14:tracePt t="35553" x="2616200" y="2838450"/>
          <p14:tracePt t="35567" x="2616200" y="2844800"/>
          <p14:tracePt t="35584" x="2609850" y="2851150"/>
          <p14:tracePt t="35605" x="2603500" y="2851150"/>
          <p14:tracePt t="35625" x="2597150" y="2857500"/>
          <p14:tracePt t="35657" x="2597150" y="2863850"/>
          <p14:tracePt t="35676" x="2597150" y="2870200"/>
          <p14:tracePt t="35700" x="2597150" y="2876550"/>
          <p14:tracePt t="35724" x="2597150" y="2882900"/>
          <p14:tracePt t="35744" x="2603500" y="2889250"/>
          <p14:tracePt t="35760" x="2616200" y="2889250"/>
          <p14:tracePt t="35769" x="2622550" y="2895600"/>
          <p14:tracePt t="35776" x="2635250" y="2901950"/>
          <p14:tracePt t="35785" x="2647950" y="2908300"/>
          <p14:tracePt t="35785" x="2660650" y="2914650"/>
          <p14:tracePt t="35803" x="2673350" y="2921000"/>
          <p14:tracePt t="35803" x="2692400" y="2927350"/>
          <p14:tracePt t="35803" x="2711450" y="2927350"/>
          <p14:tracePt t="35821" x="2730500" y="2933700"/>
          <p14:tracePt t="35834" x="2749550" y="2940050"/>
          <p14:tracePt t="35834" x="2794000" y="2946400"/>
          <p14:tracePt t="35854" x="2813050" y="2946400"/>
          <p14:tracePt t="35854" x="2832100" y="2946400"/>
          <p14:tracePt t="35871" x="2851150" y="2946400"/>
          <p14:tracePt t="35871" x="2895600" y="2952750"/>
          <p14:tracePt t="35892" x="2914650" y="2952750"/>
          <p14:tracePt t="35902" x="2940050" y="2952750"/>
          <p14:tracePt t="35902" x="2959100" y="2952750"/>
          <p14:tracePt t="35902" x="2978150" y="2952750"/>
          <p14:tracePt t="35921" x="3003550" y="2952750"/>
          <p14:tracePt t="35921" x="3022600" y="2952750"/>
          <p14:tracePt t="35937" x="3035300" y="2952750"/>
          <p14:tracePt t="35937" x="3054350" y="2952750"/>
          <p14:tracePt t="35953" x="3073400" y="2946400"/>
          <p14:tracePt t="35953" x="3086100" y="2946400"/>
          <p14:tracePt t="35969" x="3098800" y="2946400"/>
          <p14:tracePt t="35969" x="3117850" y="2940050"/>
          <p14:tracePt t="35986" x="3130550" y="2940050"/>
          <p14:tracePt t="35986" x="3136900" y="2933700"/>
          <p14:tracePt t="36003" x="3143250" y="2933700"/>
          <p14:tracePt t="36019" x="3155950" y="2933700"/>
          <p14:tracePt t="36036" x="3162300" y="2933700"/>
          <p14:tracePt t="36052" x="3168650" y="2933700"/>
          <p14:tracePt t="36069" x="3175000" y="2933700"/>
          <p14:tracePt t="36085" x="3181350" y="2933700"/>
          <p14:tracePt t="36102" x="3175000" y="2927350"/>
          <p14:tracePt t="36188" x="3175000" y="2921000"/>
          <p14:tracePt t="36213" x="3168650" y="2921000"/>
          <p14:tracePt t="36225" x="3162300" y="2921000"/>
          <p14:tracePt t="36240" x="3155950" y="2921000"/>
          <p14:tracePt t="36256" x="3149600" y="2921000"/>
          <p14:tracePt t="36273" x="3143250" y="2921000"/>
          <p14:tracePt t="36277" x="3136900" y="2921000"/>
          <p14:tracePt t="36286" x="3130550" y="2914650"/>
          <p14:tracePt t="36303" x="3124200" y="2914650"/>
          <p14:tracePt t="36320" x="3117850" y="2908300"/>
          <p14:tracePt t="36320" x="3105150" y="2901950"/>
          <p14:tracePt t="36337" x="3098800" y="2901950"/>
          <p14:tracePt t="36353" x="3098800" y="2908300"/>
          <p14:tracePt t="36376" x="3098800" y="2914650"/>
          <p14:tracePt t="36393" x="3105150" y="2914650"/>
          <p14:tracePt t="36405" x="3117850" y="2914650"/>
          <p14:tracePt t="36421" x="3124200" y="2914650"/>
          <p14:tracePt t="36437" x="3130550" y="2908300"/>
          <p14:tracePt t="36453" x="3136900" y="2901950"/>
          <p14:tracePt t="36470" x="3143250" y="2901950"/>
          <p14:tracePt t="36487" x="3143250" y="2895600"/>
          <p14:tracePt t="36504" x="3136900" y="2889250"/>
          <p14:tracePt t="36548" x="3130550" y="2889250"/>
          <p14:tracePt t="36577" x="3124200" y="2882900"/>
          <p14:tracePt t="36652" x="3124200" y="2876550"/>
          <p14:tracePt t="36692" x="3124200" y="2870200"/>
          <p14:tracePt t="36712" x="3130550" y="2863850"/>
          <p14:tracePt t="36788" x="3124200" y="2857500"/>
          <p14:tracePt t="36816" x="3124200" y="2851150"/>
          <p14:tracePt t="36841" x="3124200" y="2844800"/>
          <p14:tracePt t="36865" x="3117850" y="2844800"/>
          <p14:tracePt t="36893" x="3111500" y="2844800"/>
          <p14:tracePt t="36924" x="3105150" y="2838450"/>
          <p14:tracePt t="36953" x="3105150" y="2832100"/>
          <p14:tracePt t="36977" x="3105150" y="2825750"/>
          <p14:tracePt t="37004" x="3098800" y="2825750"/>
          <p14:tracePt t="37073" x="3092450" y="2819400"/>
          <p14:tracePt t="37113" x="3092450" y="2813050"/>
          <p14:tracePt t="37193" x="3098800" y="2813050"/>
          <p14:tracePt t="37217" x="3105150" y="2806700"/>
          <p14:tracePt t="37236" x="3098800" y="2806700"/>
          <p14:tracePt t="37336" x="3105150" y="2800350"/>
          <p14:tracePt t="37404" x="3111500" y="2800350"/>
          <p14:tracePt t="37425" x="3117850" y="2794000"/>
          <p14:tracePt t="37448" x="3124200" y="2794000"/>
          <p14:tracePt t="37472" x="3124200" y="2787650"/>
          <p14:tracePt t="37500" x="3130550" y="2787650"/>
          <p14:tracePt t="37533" x="3136900" y="2787650"/>
          <p14:tracePt t="37568" x="3143250" y="2787650"/>
          <p14:tracePt t="37597" x="3149600" y="2787650"/>
          <p14:tracePt t="37629" x="3155950" y="2794000"/>
          <p14:tracePt t="37716" x="3149600" y="2794000"/>
          <p14:tracePt t="37749" x="3149600" y="2800350"/>
          <p14:tracePt t="37772" x="3149600" y="2806700"/>
          <p14:tracePt t="37793" x="3155950" y="2813050"/>
          <p14:tracePt t="37817" x="3162300" y="2813050"/>
          <p14:tracePt t="37844" x="3168650" y="2813050"/>
          <p14:tracePt t="37869" x="3175000" y="2819400"/>
          <p14:tracePt t="37936" x="3181350" y="2813050"/>
          <p14:tracePt t="38020" x="3181350" y="2806700"/>
          <p14:tracePt t="38108" x="3181350" y="2800350"/>
          <p14:tracePt t="38145" x="3187700" y="2794000"/>
          <p14:tracePt t="38196" x="3187700" y="2787650"/>
          <p14:tracePt t="38221" x="3194050" y="2781300"/>
          <p14:tracePt t="38244" x="3200400" y="2781300"/>
          <p14:tracePt t="38265" x="3206750" y="2774950"/>
          <p14:tracePt t="38288" x="3213100" y="2768600"/>
          <p14:tracePt t="38313" x="3219450" y="2768600"/>
          <p14:tracePt t="38332" x="3219450" y="2762250"/>
          <p14:tracePt t="38357" x="3225800" y="2755900"/>
          <p14:tracePt t="38385" x="3232150" y="2749550"/>
          <p14:tracePt t="38432" x="3225800" y="2749550"/>
          <p14:tracePt t="38492" x="3219450" y="2749550"/>
          <p14:tracePt t="38536" x="3213100" y="2743200"/>
          <p14:tracePt t="38557" x="3206750" y="2743200"/>
          <p14:tracePt t="38581" x="3200400" y="2749550"/>
          <p14:tracePt t="38613" x="3194050" y="2749550"/>
          <p14:tracePt t="38648" x="3187700" y="2749550"/>
          <p14:tracePt t="38760" x="3181350" y="2749550"/>
          <p14:tracePt t="38776" x="3175000" y="2755900"/>
          <p14:tracePt t="38784" x="3168650" y="2755900"/>
          <p14:tracePt t="38794" x="3162300" y="2755900"/>
          <p14:tracePt t="38794" x="3149600" y="2762250"/>
          <p14:tracePt t="38813" x="3143250" y="2762250"/>
          <p14:tracePt t="38813" x="3130550" y="2762250"/>
          <p14:tracePt t="38829" x="3124200" y="2762250"/>
          <p14:tracePt t="38829" x="3111500" y="2768600"/>
          <p14:tracePt t="38846" x="3105150" y="2768600"/>
          <p14:tracePt t="38846" x="3092450" y="2768600"/>
          <p14:tracePt t="38862" x="3079750" y="2774950"/>
          <p14:tracePt t="38862" x="3067050" y="2774950"/>
          <p14:tracePt t="38862" x="3054350" y="2781300"/>
          <p14:tracePt t="38882" x="3041650" y="2781300"/>
          <p14:tracePt t="38894" x="3028950" y="2787650"/>
          <p14:tracePt t="38894" x="2997200" y="2794000"/>
          <p14:tracePt t="38914" x="2978150" y="2794000"/>
          <p14:tracePt t="38914" x="2959100" y="2800350"/>
          <p14:tracePt t="38929" x="2940050" y="2806700"/>
          <p14:tracePt t="38929" x="2921000" y="2813050"/>
          <p14:tracePt t="38946" x="2895600" y="2819400"/>
          <p14:tracePt t="38946" x="2876550" y="2825750"/>
          <p14:tracePt t="38946" x="2851150" y="2832100"/>
          <p14:tracePt t="38966" x="2819400" y="2838450"/>
          <p14:tracePt t="38966" x="2787650" y="2851150"/>
          <p14:tracePt t="38980" x="2755900" y="2863850"/>
          <p14:tracePt t="38980" x="2717800" y="2882900"/>
          <p14:tracePt t="38996" x="2679700" y="2895600"/>
          <p14:tracePt t="38996" x="2635250" y="2921000"/>
          <p14:tracePt t="39013" x="2584450" y="2940050"/>
          <p14:tracePt t="39013" x="2533650" y="2965450"/>
          <p14:tracePt t="39030" x="2482850" y="2990850"/>
          <p14:tracePt t="39030" x="2368550" y="3041650"/>
          <p14:tracePt t="39049" x="2317750" y="3067050"/>
          <p14:tracePt t="39049" x="2260600" y="3092450"/>
          <p14:tracePt t="39063" x="2203450" y="3117850"/>
          <p14:tracePt t="39063" x="2146300" y="3136900"/>
          <p14:tracePt t="39080" x="2089150" y="3162300"/>
          <p14:tracePt t="39080" x="1987550" y="3200400"/>
          <p14:tracePt t="39098" x="1936750" y="3225800"/>
          <p14:tracePt t="39098" x="1885950" y="3244850"/>
          <p14:tracePt t="39114" x="1841500" y="3263900"/>
          <p14:tracePt t="39114" x="1803400" y="3289300"/>
          <p14:tracePt t="39130" x="1758950" y="3308350"/>
          <p14:tracePt t="39130" x="1727200" y="3321050"/>
          <p14:tracePt t="39147" x="1695450" y="3333750"/>
          <p14:tracePt t="39147" x="1663700" y="3346450"/>
          <p14:tracePt t="39147" x="1638300" y="3359150"/>
          <p14:tracePt t="39166" x="1619250" y="3365500"/>
          <p14:tracePt t="39179" x="1600200" y="3371850"/>
          <p14:tracePt t="39179" x="1568450" y="3378200"/>
          <p14:tracePt t="39197" x="1555750" y="3378200"/>
          <p14:tracePt t="39197" x="1543050" y="3378200"/>
          <p14:tracePt t="39213" x="1536700" y="3378200"/>
          <p14:tracePt t="39213" x="1530350" y="3378200"/>
          <p14:tracePt t="39230" x="1524000" y="3378200"/>
          <p14:tracePt t="39246" x="1517650" y="3378200"/>
          <p14:tracePt t="39262" x="1511300" y="3371850"/>
          <p14:tracePt t="39262" x="1504950" y="3365500"/>
          <p14:tracePt t="39280" x="1498600" y="3371850"/>
          <p14:tracePt t="39296" x="1492250" y="3371850"/>
          <p14:tracePt t="39296" x="1485900" y="3371850"/>
          <p14:tracePt t="39296" x="1479550" y="3378200"/>
          <p14:tracePt t="39317" x="1473200" y="3384550"/>
          <p14:tracePt t="39333" x="1466850" y="3390900"/>
          <p14:tracePt t="39349" x="1460500" y="3397250"/>
          <p14:tracePt t="39349" x="1460500" y="3403600"/>
          <p14:tracePt t="39364" x="1460500" y="3416300"/>
          <p14:tracePt t="39364" x="1460500" y="3422650"/>
          <p14:tracePt t="39381" x="1460500" y="3429000"/>
          <p14:tracePt t="39381" x="1460500" y="3448050"/>
          <p14:tracePt t="39397" x="1454150" y="3454400"/>
          <p14:tracePt t="39397" x="1454150" y="3467100"/>
          <p14:tracePt t="39415" x="1447800" y="3473450"/>
          <p14:tracePt t="39415" x="1441450" y="3486150"/>
          <p14:tracePt t="39431" x="1428750" y="3492500"/>
          <p14:tracePt t="39431" x="1422400" y="3498850"/>
          <p14:tracePt t="39447" x="1409700" y="3505200"/>
          <p14:tracePt t="39447" x="1377950" y="3505200"/>
          <p14:tracePt t="39466" x="1358900" y="3498850"/>
          <p14:tracePt t="39466" x="1339850" y="3492500"/>
          <p14:tracePt t="39481" x="1314450" y="3479800"/>
          <p14:tracePt t="39481" x="1289050" y="3467100"/>
          <p14:tracePt t="39498" x="1263650" y="3448050"/>
          <p14:tracePt t="39498" x="1231900" y="3435350"/>
          <p14:tracePt t="39517" x="1003300" y="3219450"/>
          <p14:tracePt t="39595" x="996950" y="3206750"/>
          <p14:tracePt t="39601" x="1003300" y="3187700"/>
          <p14:tracePt t="39613" x="1016000" y="3155950"/>
          <p14:tracePt t="39631" x="1085850" y="3105150"/>
          <p14:tracePt t="39647" x="1155700" y="3067050"/>
          <p14:tracePt t="39664" x="1250950" y="3028950"/>
          <p14:tracePt t="39681" x="1428750" y="2984500"/>
          <p14:tracePt t="39697" x="1562100" y="2965450"/>
          <p14:tracePt t="39714" x="1701800" y="2952750"/>
          <p14:tracePt t="39731" x="1841500" y="2952750"/>
          <p14:tracePt t="39748" x="2038350" y="2971800"/>
          <p14:tracePt t="39765" x="2152650" y="2997200"/>
          <p14:tracePt t="39781" x="2254250" y="3028950"/>
          <p14:tracePt t="39800" x="2330450" y="3060700"/>
          <p14:tracePt t="39800" x="2362200" y="3073400"/>
          <p14:tracePt t="39818" x="2387600" y="3092450"/>
          <p14:tracePt t="39831" x="2432050" y="3136900"/>
          <p14:tracePt t="39850" x="2432050" y="3162300"/>
          <p14:tracePt t="39865" x="2406650" y="3194050"/>
          <p14:tracePt t="39881" x="2368550" y="3219450"/>
          <p14:tracePt t="39898" x="2311400" y="3244850"/>
          <p14:tracePt t="39898" x="2286000" y="3257550"/>
          <p14:tracePt t="39918" x="2216150" y="3282950"/>
          <p14:tracePt t="39933" x="2133600" y="3314700"/>
          <p14:tracePt t="39948" x="2057400" y="3346450"/>
          <p14:tracePt t="39966" x="1974850" y="3371850"/>
          <p14:tracePt t="39982" x="1854200" y="3403600"/>
          <p14:tracePt t="39998" x="1778000" y="3416300"/>
          <p14:tracePt t="40016" x="1708150" y="3429000"/>
          <p14:tracePt t="40032" x="1651000" y="3441700"/>
          <p14:tracePt t="40032" x="1631950" y="3448050"/>
          <p14:tracePt t="40055" x="1612900" y="3448050"/>
          <p14:tracePt t="40066" x="1587500" y="3454400"/>
          <p14:tracePt t="40066" x="1587500" y="3460750"/>
          <p14:tracePt t="40084" x="1581150" y="3454400"/>
          <p14:tracePt t="40098" x="1587500" y="3448050"/>
          <p14:tracePt t="40098" x="1593850" y="3441700"/>
          <p14:tracePt t="40117" x="1606550" y="3441700"/>
          <p14:tracePt t="40117" x="1619250" y="3435350"/>
          <p14:tracePt t="40134" x="1631950" y="3435350"/>
          <p14:tracePt t="40134" x="1644650" y="3429000"/>
          <p14:tracePt t="40150" x="1657350" y="3429000"/>
          <p14:tracePt t="40150" x="1676400" y="3429000"/>
          <p14:tracePt t="40167" x="1695450" y="3435350"/>
          <p14:tracePt t="40167" x="1720850" y="3435350"/>
          <p14:tracePt t="40167" x="1739900" y="3435350"/>
          <p14:tracePt t="40186" x="1765300" y="3441700"/>
          <p14:tracePt t="40199" x="1784350" y="3441700"/>
          <p14:tracePt t="40199" x="1835150" y="3454400"/>
          <p14:tracePt t="40217" x="1854200" y="3454400"/>
          <p14:tracePt t="40217" x="1879600" y="3460750"/>
          <p14:tracePt t="40234" x="1898650" y="3467100"/>
          <p14:tracePt t="40234" x="1917700" y="3467100"/>
          <p14:tracePt t="40250" x="1936750" y="3473450"/>
          <p14:tracePt t="40250" x="1955800" y="3473450"/>
          <p14:tracePt t="40250" x="1968500" y="3479800"/>
          <p14:tracePt t="40269" x="1987550" y="3486150"/>
          <p14:tracePt t="40282" x="2006600" y="3486150"/>
          <p14:tracePt t="40282" x="2044700" y="3492500"/>
          <p14:tracePt t="40301" x="2063750" y="3498850"/>
          <p14:tracePt t="40301" x="2082800" y="3498850"/>
          <p14:tracePt t="40317" x="2101850" y="3498850"/>
          <p14:tracePt t="40317" x="2120900" y="3498850"/>
          <p14:tracePt t="40334" x="2133600" y="3505200"/>
          <p14:tracePt t="40334" x="2152650" y="3505200"/>
          <p14:tracePt t="40334" x="2165350" y="3505200"/>
          <p14:tracePt t="40354" x="2178050" y="3505200"/>
          <p14:tracePt t="40354" x="2190750" y="3505200"/>
          <p14:tracePt t="40368" x="2203450" y="3505200"/>
          <p14:tracePt t="40368" x="2209800" y="3505200"/>
          <p14:tracePt t="40384" x="2222500" y="3505200"/>
          <p14:tracePt t="40384" x="2228850" y="3505200"/>
          <p14:tracePt t="40401" x="2235200" y="3505200"/>
          <p14:tracePt t="40401" x="2247900" y="3511550"/>
          <p14:tracePt t="40420" x="2254250" y="3511550"/>
          <p14:tracePt t="40433" x="2260600" y="3511550"/>
          <p14:tracePt t="40450" x="2273300" y="3511550"/>
          <p14:tracePt t="40450" x="2279650" y="3511550"/>
          <p14:tracePt t="40467" x="2286000" y="3511550"/>
          <p14:tracePt t="40467" x="2292350" y="3511550"/>
          <p14:tracePt t="40485" x="2298700" y="3511550"/>
          <p14:tracePt t="40501" x="2305050" y="3517900"/>
          <p14:tracePt t="40517" x="2311400" y="3517900"/>
          <p14:tracePt t="40517" x="2317750" y="3524250"/>
          <p14:tracePt t="40535" x="2324100" y="3524250"/>
          <p14:tracePt t="40535" x="2324100" y="3530600"/>
          <p14:tracePt t="40535" x="2330450" y="3536950"/>
          <p14:tracePt t="40554" x="2336800" y="3536950"/>
          <p14:tracePt t="40566" x="2343150" y="3549650"/>
          <p14:tracePt t="40566" x="2349500" y="3549650"/>
          <p14:tracePt t="40585" x="2355850" y="3556000"/>
          <p14:tracePt t="40585" x="2355850" y="3562350"/>
          <p14:tracePt t="40601" x="2362200" y="3568700"/>
          <p14:tracePt t="40601" x="2368550" y="3581400"/>
          <p14:tracePt t="40618" x="2368550" y="3587750"/>
          <p14:tracePt t="40618" x="2374900" y="3594100"/>
          <p14:tracePt t="40618" x="2374900" y="3600450"/>
          <p14:tracePt t="40637" x="2374900" y="3606800"/>
          <p14:tracePt t="40650" x="2374900" y="3613150"/>
          <p14:tracePt t="40650" x="2374900" y="3619500"/>
          <p14:tracePt t="40668" x="2362200" y="3632200"/>
          <p14:tracePt t="40684" x="2355850" y="3638550"/>
          <p14:tracePt t="40700" x="2349500" y="3644900"/>
          <p14:tracePt t="40700" x="2330450" y="3651250"/>
          <p14:tracePt t="40719" x="2324100" y="3657600"/>
          <p14:tracePt t="40719" x="2311400" y="3663950"/>
          <p14:tracePt t="40735" x="2298700" y="3670300"/>
          <p14:tracePt t="40735" x="2286000" y="3676650"/>
          <p14:tracePt t="40752" x="2273300" y="3683000"/>
          <p14:tracePt t="40752" x="2260600" y="3689350"/>
          <p14:tracePt t="40769" x="2241550" y="3695700"/>
          <p14:tracePt t="40769" x="2197100" y="3714750"/>
          <p14:tracePt t="40786" x="2171700" y="3721100"/>
          <p14:tracePt t="40786" x="2146300" y="3727450"/>
          <p14:tracePt t="40802" x="2114550" y="3727450"/>
          <p14:tracePt t="40802" x="2082800" y="3733800"/>
          <p14:tracePt t="40819" x="2051050" y="3740150"/>
          <p14:tracePt t="40819" x="2012950" y="3746500"/>
          <p14:tracePt t="40819" x="1974850" y="3752850"/>
          <p14:tracePt t="40838" x="1936750" y="3752850"/>
          <p14:tracePt t="40851" x="1892300" y="3759200"/>
          <p14:tracePt t="40851" x="1809750" y="3765550"/>
          <p14:tracePt t="40869" x="1765300" y="3765550"/>
          <p14:tracePt t="40869" x="1720850" y="3765550"/>
          <p14:tracePt t="40886" x="1676400" y="3765550"/>
          <p14:tracePt t="40886" x="1631950" y="3765550"/>
          <p14:tracePt t="40902" x="1587500" y="3765550"/>
          <p14:tracePt t="40902" x="1543050" y="3765550"/>
          <p14:tracePt t="40902" x="1504950" y="3771900"/>
          <p14:tracePt t="40923" x="1466850" y="3771900"/>
          <p14:tracePt t="40934" x="1428750" y="3771900"/>
          <p14:tracePt t="40934" x="1365250" y="3778250"/>
          <p14:tracePt t="40953" x="1333500" y="3784600"/>
          <p14:tracePt t="40953" x="1314450" y="3790950"/>
          <p14:tracePt t="40969" x="1289050" y="3790950"/>
          <p14:tracePt t="40969" x="1270000" y="3797300"/>
          <p14:tracePt t="40986" x="1257300" y="3803650"/>
          <p14:tracePt t="40986" x="1238250" y="3810000"/>
          <p14:tracePt t="41002" x="1225550" y="3822700"/>
          <p14:tracePt t="41002" x="1206500" y="3835400"/>
          <p14:tracePt t="41020" x="1193800" y="3841750"/>
          <p14:tracePt t="41020" x="1187450" y="3848100"/>
          <p14:tracePt t="41037" x="1187450" y="3854450"/>
          <p14:tracePt t="41037" x="1181100" y="3854450"/>
          <p14:tracePt t="41057" x="1174750" y="3860800"/>
          <p14:tracePt t="41068" x="1174750" y="3854450"/>
          <p14:tracePt t="41108" x="1174750" y="3848100"/>
          <p14:tracePt t="41132" x="1162050" y="3848100"/>
          <p14:tracePt t="41170" x="1155700" y="3848100"/>
          <p14:tracePt t="41176" x="1149350" y="3848100"/>
          <p14:tracePt t="41185" x="1143000" y="3854450"/>
          <p14:tracePt t="41185" x="1130300" y="3854450"/>
          <p14:tracePt t="41185" x="1123950" y="3860800"/>
          <p14:tracePt t="41206" x="1111250" y="3867150"/>
          <p14:tracePt t="41219" x="1098550" y="3873500"/>
          <p14:tracePt t="41219" x="1066800" y="3886200"/>
          <p14:tracePt t="41237" x="1054100" y="3892550"/>
          <p14:tracePt t="41237" x="1035050" y="3898900"/>
          <p14:tracePt t="41254" x="1016000" y="3905250"/>
          <p14:tracePt t="41254" x="996950" y="3905250"/>
          <p14:tracePt t="41270" x="977900" y="3905250"/>
          <p14:tracePt t="41270" x="958850" y="3905250"/>
          <p14:tracePt t="41270" x="933450" y="3905250"/>
          <p14:tracePt t="41289" x="908050" y="3898900"/>
          <p14:tracePt t="41302" x="876300" y="3892550"/>
          <p14:tracePt t="41302" x="825500" y="3879850"/>
          <p14:tracePt t="41321" x="793750" y="3867150"/>
          <p14:tracePt t="41321" x="762000" y="3854450"/>
          <p14:tracePt t="41337" x="730250" y="3841750"/>
          <p14:tracePt t="41337" x="698500" y="3829050"/>
          <p14:tracePt t="41357" x="444500" y="3695700"/>
          <p14:tracePt t="41439" x="444500" y="3676650"/>
          <p14:tracePt t="41445" x="450850" y="3657600"/>
          <p14:tracePt t="41453" x="463550" y="3619500"/>
          <p14:tracePt t="41470" x="508000" y="3568700"/>
          <p14:tracePt t="41487" x="571500" y="3524250"/>
          <p14:tracePt t="41487" x="609600" y="3498850"/>
          <p14:tracePt t="41505" x="711200" y="3467100"/>
          <p14:tracePt t="41521" x="831850" y="3448050"/>
          <p14:tracePt t="41537" x="965200" y="3448050"/>
          <p14:tracePt t="41554" x="1111250" y="3467100"/>
          <p14:tracePt t="41570" x="1263650" y="3486150"/>
          <p14:tracePt t="41570" x="1339850" y="3492500"/>
          <p14:tracePt t="41589" x="1492250" y="3511550"/>
          <p14:tracePt t="41605" x="1619250" y="3530600"/>
          <p14:tracePt t="41620" x="1720850" y="3549650"/>
          <p14:tracePt t="41637" x="1803400" y="3568700"/>
          <p14:tracePt t="41654" x="1860550" y="3594100"/>
          <p14:tracePt t="41654" x="1879600" y="3606800"/>
          <p14:tracePt t="41654" x="1898650" y="3619500"/>
          <p14:tracePt t="41678" x="1905000" y="3632200"/>
          <p14:tracePt t="41687" x="1911350" y="3651250"/>
          <p14:tracePt t="41704" x="1898650" y="3670300"/>
          <p14:tracePt t="41721" x="1841500" y="3695700"/>
          <p14:tracePt t="41738" x="1784350" y="3721100"/>
          <p14:tracePt t="41755" x="1727200" y="3746500"/>
          <p14:tracePt t="41772" x="1663700" y="3771900"/>
          <p14:tracePt t="41788" x="1562100" y="3810000"/>
          <p14:tracePt t="41806" x="1492250" y="3835400"/>
          <p14:tracePt t="41821" x="1422400" y="3860800"/>
          <p14:tracePt t="41839" x="1352550" y="3873500"/>
          <p14:tracePt t="41839" x="1320800" y="3879850"/>
          <p14:tracePt t="41857" x="1289050" y="3879850"/>
          <p14:tracePt t="41857" x="1257300" y="3879850"/>
          <p14:tracePt t="41873" x="1200150" y="3886200"/>
          <p14:tracePt t="41889" x="1149350" y="3886200"/>
          <p14:tracePt t="41905" x="1111250" y="3886200"/>
          <p14:tracePt t="41921" x="1079500" y="3898900"/>
          <p14:tracePt t="41938" x="1073150" y="3905250"/>
          <p14:tracePt t="41955" x="1060450" y="3911600"/>
          <p14:tracePt t="41955" x="1054100" y="3917950"/>
          <p14:tracePt t="41974" x="1060450" y="3905250"/>
          <p14:tracePt t="41993" x="1066800" y="3898900"/>
          <p14:tracePt t="42004" x="1073150" y="3886200"/>
          <p14:tracePt t="42004" x="1079500" y="3879850"/>
          <p14:tracePt t="42023" x="1092200" y="3867150"/>
          <p14:tracePt t="42023" x="1117600" y="3848100"/>
          <p14:tracePt t="42039" x="1130300" y="3841750"/>
          <p14:tracePt t="42039" x="1143000" y="3829050"/>
          <p14:tracePt t="42057" x="1155700" y="3822700"/>
          <p14:tracePt t="42057" x="1174750" y="3816350"/>
          <p14:tracePt t="42073" x="1187450" y="3803650"/>
          <p14:tracePt t="42073" x="1206500" y="3797300"/>
          <p14:tracePt t="42090" x="1225550" y="3790950"/>
          <p14:tracePt t="42090" x="1257300" y="3771900"/>
          <p14:tracePt t="42107" x="1270000" y="3765550"/>
          <p14:tracePt t="42107" x="1289050" y="3752850"/>
          <p14:tracePt t="42123" x="1301750" y="3746500"/>
          <p14:tracePt t="42123" x="1320800" y="3740150"/>
          <p14:tracePt t="42139" x="1339850" y="3733800"/>
          <p14:tracePt t="42139" x="1384300" y="3721100"/>
          <p14:tracePt t="42157" x="1409700" y="3714750"/>
          <p14:tracePt t="42157" x="1435100" y="3708400"/>
          <p14:tracePt t="42176" x="1460500" y="3702050"/>
          <p14:tracePt t="42176" x="1485900" y="3695700"/>
          <p14:tracePt t="42190" x="1511300" y="3689350"/>
          <p14:tracePt t="42190" x="1530350" y="3689350"/>
          <p14:tracePt t="42207" x="1555750" y="3689350"/>
          <p14:tracePt t="42207" x="1568450" y="3689350"/>
          <p14:tracePt t="42207" x="1587500" y="3683000"/>
          <p14:tracePt t="42226" x="1606550" y="3683000"/>
          <p14:tracePt t="42238" x="1619250" y="3683000"/>
          <p14:tracePt t="42238" x="1651000" y="3670300"/>
          <p14:tracePt t="42257" x="1663700" y="3663950"/>
          <p14:tracePt t="42257" x="1676400" y="3657600"/>
          <p14:tracePt t="42274" x="1689100" y="3651250"/>
          <p14:tracePt t="42274" x="1701800" y="3644900"/>
          <p14:tracePt t="42290" x="1714500" y="3632200"/>
          <p14:tracePt t="42290" x="1727200" y="3625850"/>
          <p14:tracePt t="42290" x="1739900" y="3619500"/>
          <p14:tracePt t="42309" x="1752600" y="3619500"/>
          <p14:tracePt t="42322" x="1758950" y="3613150"/>
          <p14:tracePt t="42322" x="1784350" y="3613150"/>
          <p14:tracePt t="42342" x="1790700" y="3606800"/>
          <p14:tracePt t="42342" x="1797050" y="3606800"/>
          <p14:tracePt t="42357" x="1803400" y="3606800"/>
          <p14:tracePt t="42357" x="1816100" y="3606800"/>
          <p14:tracePt t="42374" x="1816100" y="3600450"/>
          <p14:tracePt t="42374" x="1822450" y="3600450"/>
          <p14:tracePt t="42390" x="1835150" y="3594100"/>
          <p14:tracePt t="42406" x="1841500" y="3587750"/>
          <p14:tracePt t="42423" x="1847850" y="3587750"/>
          <p14:tracePt t="42439" x="1854200" y="3581400"/>
          <p14:tracePt t="42439" x="1860550" y="3581400"/>
          <p14:tracePt t="42458" x="1873250" y="3581400"/>
          <p14:tracePt t="42473" x="1879600" y="3587750"/>
          <p14:tracePt t="42489" x="1885950" y="3587750"/>
          <p14:tracePt t="42489" x="1892300" y="3594100"/>
          <p14:tracePt t="42508" x="1898650" y="3594100"/>
          <p14:tracePt t="42524" x="1905000" y="3600450"/>
          <p14:tracePt t="42540" x="1911350" y="3606800"/>
          <p14:tracePt t="42557" x="1917700" y="3613150"/>
          <p14:tracePt t="42573" x="1924050" y="3619500"/>
          <p14:tracePt t="42590" x="1930400" y="3625850"/>
          <p14:tracePt t="42607" x="1936750" y="3632200"/>
          <p14:tracePt t="42607" x="1943100" y="3638550"/>
          <p14:tracePt t="42625" x="1949450" y="3644900"/>
          <p14:tracePt t="42640" x="1955800" y="3651250"/>
          <p14:tracePt t="42656" x="1962150" y="3657600"/>
          <p14:tracePt t="42674" x="1968500" y="3663950"/>
          <p14:tracePt t="42690" x="1981200" y="3670300"/>
          <p14:tracePt t="42707" x="1987550" y="3676650"/>
          <p14:tracePt t="42724" x="1993900" y="3683000"/>
          <p14:tracePt t="42724" x="2000250" y="3689350"/>
          <p14:tracePt t="42742" x="2012950" y="3695700"/>
          <p14:tracePt t="42742" x="2019300" y="3702050"/>
          <p14:tracePt t="42759" x="2025650" y="3702050"/>
          <p14:tracePt t="42759" x="2032000" y="3708400"/>
          <p14:tracePt t="42775" x="2038350" y="3708400"/>
          <p14:tracePt t="42775" x="2044700" y="3708400"/>
          <p14:tracePt t="42792" x="2051050" y="3714750"/>
          <p14:tracePt t="42792" x="2057400" y="3714750"/>
          <p14:tracePt t="42809" x="2063750" y="3721100"/>
          <p14:tracePt t="42809" x="2076450" y="3721100"/>
          <p14:tracePt t="42826" x="2082800" y="3727450"/>
          <p14:tracePt t="42826" x="2089150" y="3727450"/>
          <p14:tracePt t="42843" x="2089150" y="3733800"/>
          <p14:tracePt t="42843" x="2095500" y="3733800"/>
          <p14:tracePt t="42858" x="2108200" y="3746500"/>
          <p14:tracePt t="42874" x="2114550" y="3752850"/>
          <p14:tracePt t="42891" x="2120900" y="3759200"/>
          <p14:tracePt t="42908" x="2133600" y="3771900"/>
          <p14:tracePt t="42925" x="2139950" y="3784600"/>
          <p14:tracePt t="42941" x="2146300" y="3790950"/>
          <p14:tracePt t="42958" x="2152650" y="3797300"/>
          <p14:tracePt t="42958" x="2152650" y="3803650"/>
          <p14:tracePt t="42977" x="2159000" y="3810000"/>
          <p14:tracePt t="42992" x="2165350" y="3816350"/>
          <p14:tracePt t="43008" x="2165350" y="3822700"/>
          <p14:tracePt t="43025" x="2171700" y="3829050"/>
          <p14:tracePt t="43046" x="2178050" y="3835400"/>
          <p14:tracePt t="43073" x="2184400" y="3835400"/>
          <p14:tracePt t="43104" x="2190750" y="3829050"/>
          <p14:tracePt t="43165" x="2197100" y="3822700"/>
          <p14:tracePt t="43296" x="2203450" y="3829050"/>
          <p14:tracePt t="43365" x="2197100" y="3835400"/>
          <p14:tracePt t="43424" x="2203450" y="3841750"/>
          <p14:tracePt t="43472" x="2209800" y="3841750"/>
          <p14:tracePt t="43604" x="2216150" y="3841750"/>
          <p14:tracePt t="43645" x="2222500" y="3848100"/>
          <p14:tracePt t="43665" x="2228850" y="3848100"/>
          <p14:tracePt t="43716" x="2235200" y="3854450"/>
          <p14:tracePt t="43772" x="2241550" y="3860800"/>
          <p14:tracePt t="43800" x="2241550" y="3873500"/>
          <p14:tracePt t="43860" x="2247900" y="3873500"/>
          <p14:tracePt t="44024" x="2247900" y="3867150"/>
          <p14:tracePt t="44065" x="2254250" y="3867150"/>
          <p14:tracePt t="44152" x="2247900" y="3867150"/>
          <p14:tracePt t="44289" x="2247900" y="3873500"/>
          <p14:tracePt t="44324" x="2241550" y="3879850"/>
          <p14:tracePt t="44365" x="2235200" y="3879850"/>
          <p14:tracePt t="44401" x="2228850" y="3879850"/>
          <p14:tracePt t="44432" x="2222500" y="3879850"/>
          <p14:tracePt t="44444" x="2216150" y="3879850"/>
          <p14:tracePt t="44485" x="2209800" y="3886200"/>
          <p14:tracePt t="44497" x="2203450" y="3892550"/>
          <p14:tracePt t="44528" x="2203450" y="3886200"/>
          <p14:tracePt t="44553" x="2197100" y="3892550"/>
          <p14:tracePt t="44581" x="2190750" y="3892550"/>
          <p14:tracePt t="44617" x="2190750" y="3898900"/>
          <p14:tracePt t="44665" x="2190750" y="3892550"/>
          <p14:tracePt t="44685" x="2197100" y="3892550"/>
          <p14:tracePt t="44701" x="2197100" y="3886200"/>
          <p14:tracePt t="44717" x="2209800" y="3886200"/>
          <p14:tracePt t="44732" x="2209800" y="3879850"/>
          <p14:tracePt t="44737" x="2222500" y="3879850"/>
          <p14:tracePt t="44752" x="2228850" y="3879850"/>
          <p14:tracePt t="44769" x="2235200" y="3886200"/>
          <p14:tracePt t="44785" x="2241550" y="3886200"/>
          <p14:tracePt t="44798" x="2247900" y="3892550"/>
          <p14:tracePt t="44814" x="2247900" y="3898900"/>
          <p14:tracePt t="44814" x="2254250" y="3898900"/>
          <p14:tracePt t="44832" x="2266950" y="3911600"/>
          <p14:tracePt t="44847" x="2273300" y="3917950"/>
          <p14:tracePt t="44847" x="2279650" y="3930650"/>
          <p14:tracePt t="44866" x="2292350" y="3937000"/>
          <p14:tracePt t="44866" x="2298700" y="3943350"/>
          <p14:tracePt t="44882" x="2305050" y="3949700"/>
          <p14:tracePt t="44882" x="2317750" y="3956050"/>
          <p14:tracePt t="44899" x="2324100" y="3962400"/>
          <p14:tracePt t="44899" x="2330450" y="3968750"/>
          <p14:tracePt t="44899" x="2336800" y="3968750"/>
          <p14:tracePt t="44920" x="2343150" y="3975100"/>
          <p14:tracePt t="44931" x="2349500" y="3981450"/>
          <p14:tracePt t="44931" x="2355850" y="3987800"/>
          <p14:tracePt t="44949" x="2368550" y="3994150"/>
          <p14:tracePt t="44966" x="2374900" y="3994150"/>
          <p14:tracePt t="45036" x="2381250" y="3987800"/>
          <p14:tracePt t="45069" x="2387600" y="3987800"/>
          <p14:tracePt t="45085" x="2393950" y="3987800"/>
          <p14:tracePt t="45096" x="2400300" y="3987800"/>
          <p14:tracePt t="45136" x="2406650" y="3981450"/>
          <p14:tracePt t="45153" x="2413000" y="3981450"/>
          <p14:tracePt t="45180" x="2419350" y="3981450"/>
          <p14:tracePt t="45217" x="2425700" y="3981450"/>
          <p14:tracePt t="45248" x="2432050" y="3975100"/>
          <p14:tracePt t="45264" x="2438400" y="3981450"/>
          <p14:tracePt t="45292" x="2444750" y="3981450"/>
          <p14:tracePt t="45309" x="2451100" y="3981450"/>
          <p14:tracePt t="45317" x="2457450" y="3987800"/>
          <p14:tracePt t="45333" x="2470150" y="3987800"/>
          <p14:tracePt t="45349" x="2482850" y="3987800"/>
          <p14:tracePt t="45369" x="2489200" y="3987800"/>
          <p14:tracePt t="45385" x="2495550" y="3981450"/>
          <p14:tracePt t="45399" x="2501900" y="3975100"/>
          <p14:tracePt t="45415" x="2508250" y="3975100"/>
          <p14:tracePt t="45432" x="2514600" y="3975100"/>
          <p14:tracePt t="45432" x="2520950" y="3975100"/>
          <p14:tracePt t="45450" x="2527300" y="3975100"/>
          <p14:tracePt t="45450" x="2533650" y="3981450"/>
          <p14:tracePt t="45468" x="2540000" y="3981450"/>
          <p14:tracePt t="45468" x="2546350" y="3981450"/>
          <p14:tracePt t="45484" x="2552700" y="3981450"/>
          <p14:tracePt t="45484" x="2559050" y="3981450"/>
          <p14:tracePt t="45501" x="2565400" y="3981450"/>
          <p14:tracePt t="45501" x="2578100" y="3981450"/>
          <p14:tracePt t="45518" x="2584450" y="3981450"/>
          <p14:tracePt t="45518" x="2590800" y="3981450"/>
          <p14:tracePt t="45534" x="2597150" y="3981450"/>
          <p14:tracePt t="45550" x="2603500" y="3987800"/>
          <p14:tracePt t="45550" x="2609850" y="3987800"/>
          <p14:tracePt t="45568" x="2616200" y="3987800"/>
          <p14:tracePt t="45584" x="2622550" y="3987800"/>
          <p14:tracePt t="45584" x="2628900" y="3987800"/>
          <p14:tracePt t="45601" x="2641600" y="3994150"/>
          <p14:tracePt t="45617" x="2647950" y="3994150"/>
          <p14:tracePt t="45633" x="2654300" y="4000500"/>
          <p14:tracePt t="45633" x="2660650" y="4000500"/>
          <p14:tracePt t="45652" x="2667000" y="4006850"/>
          <p14:tracePt t="45666" x="2673350" y="4006850"/>
          <p14:tracePt t="45684" x="2679700" y="4013200"/>
          <p14:tracePt t="45684" x="2686050" y="4013200"/>
          <p14:tracePt t="45701" x="2692400" y="4013200"/>
          <p14:tracePt t="45717" x="2698750" y="4013200"/>
          <p14:tracePt t="45733" x="2705100" y="4013200"/>
          <p14:tracePt t="45733" x="2711450" y="4013200"/>
          <p14:tracePt t="45753" x="2711450" y="4019550"/>
          <p14:tracePt t="45767" x="2724150" y="4019550"/>
          <p14:tracePt t="45784" x="2730500" y="4025900"/>
          <p14:tracePt t="45800" x="2736850" y="4032250"/>
          <p14:tracePt t="45800" x="2743200" y="4032250"/>
          <p14:tracePt t="45818" x="2749550" y="4032250"/>
          <p14:tracePt t="45841" x="2755900" y="4032250"/>
          <p14:tracePt t="45865" x="2762250" y="4038600"/>
          <p14:tracePt t="45916" x="2768600" y="4038600"/>
          <p14:tracePt t="45944" x="2774950" y="4038600"/>
          <p14:tracePt t="45969" x="2781300" y="4044950"/>
          <p14:tracePt t="45984" x="2787650" y="4044950"/>
          <p14:tracePt t="46005" x="2794000" y="4044950"/>
          <p14:tracePt t="46046" x="2800350" y="4044950"/>
          <p14:tracePt t="46057" x="2806700" y="4044950"/>
          <p14:tracePt t="46080" x="2813050" y="4051300"/>
          <p14:tracePt t="46104" x="2819400" y="4057650"/>
          <p14:tracePt t="46165" x="2819400" y="4064000"/>
          <p14:tracePt t="46193" x="2813050" y="4070350"/>
          <p14:tracePt t="46244" x="2813050" y="4076700"/>
          <p14:tracePt t="46320" x="2819400" y="4083050"/>
          <p14:tracePt t="46372" x="2825750" y="4083050"/>
          <p14:tracePt t="46388" x="2832100" y="4083050"/>
          <p14:tracePt t="46404" x="2838450" y="4083050"/>
          <p14:tracePt t="46417" x="2838450" y="4076700"/>
          <p14:tracePt t="46433" x="2844800" y="4076700"/>
          <p14:tracePt t="46456" x="2851150" y="4083050"/>
          <p14:tracePt t="46492" x="2857500" y="4089400"/>
          <p14:tracePt t="46516" x="2857500" y="4095750"/>
          <p14:tracePt t="46532" x="2863850" y="4102100"/>
          <p14:tracePt t="46545" x="2870200" y="4108450"/>
          <p14:tracePt t="46561" x="2876550" y="4108450"/>
          <p14:tracePt t="46577" x="2882900" y="4114800"/>
          <p14:tracePt t="46592" x="2889250" y="4114800"/>
          <p14:tracePt t="46605" x="2895600" y="4121150"/>
          <p14:tracePt t="46621" x="2901950" y="4127500"/>
          <p14:tracePt t="46652" x="2908300" y="4133850"/>
          <p14:tracePt t="46665" x="2914650" y="4146550"/>
          <p14:tracePt t="46681" x="2921000" y="4152900"/>
          <p14:tracePt t="46697" x="2927350" y="4159250"/>
          <p14:tracePt t="46733" x="2927350" y="4165600"/>
          <p14:tracePt t="46748" x="2933700" y="4171950"/>
          <p14:tracePt t="46765" x="2940050" y="4178300"/>
          <p14:tracePt t="46793" x="2940050" y="4184650"/>
          <p14:tracePt t="46868" x="2933700" y="4184650"/>
          <p14:tracePt t="46952" x="2921000" y="4184650"/>
          <p14:tracePt t="46988" x="2921000" y="4191000"/>
          <p14:tracePt t="47005" x="2914650" y="4191000"/>
          <p14:tracePt t="47016" x="2908300" y="4191000"/>
          <p14:tracePt t="47032" x="2901950" y="4184650"/>
          <p14:tracePt t="47065" x="2908300" y="4178300"/>
          <p14:tracePt t="47101" x="2914650" y="4178300"/>
          <p14:tracePt t="47116" x="2927350" y="4178300"/>
          <p14:tracePt t="47132" x="2933700" y="4178300"/>
          <p14:tracePt t="47138" x="2940050" y="4171950"/>
          <p14:tracePt t="47154" x="2946400" y="4171950"/>
          <p14:tracePt t="47171" x="2959100" y="4171950"/>
          <p14:tracePt t="47188" x="2965450" y="4171950"/>
          <p14:tracePt t="47205" x="2971800" y="4171950"/>
          <p14:tracePt t="47222" x="2965450" y="4171950"/>
          <p14:tracePt t="47280" x="2959100" y="4171950"/>
          <p14:tracePt t="47298" x="2952750" y="4178300"/>
          <p14:tracePt t="47313" x="2946400" y="4178300"/>
          <p14:tracePt t="47324" x="2946400" y="4184650"/>
          <p14:tracePt t="47348" x="2946400" y="4191000"/>
          <p14:tracePt t="47364" x="2946400" y="4197350"/>
          <p14:tracePt t="47373" x="2946400" y="4203700"/>
          <p14:tracePt t="47377" x="2952750" y="4210050"/>
          <p14:tracePt t="47389" x="2959100" y="4216400"/>
          <p14:tracePt t="47389" x="2965450" y="4229100"/>
          <p14:tracePt t="47389" x="2971800" y="4235450"/>
          <p14:tracePt t="47409" x="2978150" y="4241800"/>
          <p14:tracePt t="47423" x="2984500" y="4254500"/>
          <p14:tracePt t="47423" x="2997200" y="4267200"/>
          <p14:tracePt t="47440" x="3003550" y="4273550"/>
          <p14:tracePt t="47440" x="3009900" y="4273550"/>
          <p14:tracePt t="47457" x="3016250" y="4286250"/>
          <p14:tracePt t="47472" x="3022600" y="4286250"/>
          <p14:tracePt t="47493" x="3016250" y="4292600"/>
          <p14:tracePt t="47529" x="3009900" y="4292600"/>
          <p14:tracePt t="47545" x="3003550" y="4298950"/>
          <p14:tracePt t="47556" x="2997200" y="4298950"/>
          <p14:tracePt t="47572" x="2990850" y="4311650"/>
          <p14:tracePt t="47588" x="2984500" y="4318000"/>
          <p14:tracePt t="47604" x="2984500" y="4324350"/>
          <p14:tracePt t="47613" x="2978150" y="4337050"/>
          <p14:tracePt t="47623" x="2971800" y="4343400"/>
          <p14:tracePt t="47623" x="2965450" y="4368800"/>
          <p14:tracePt t="47641" x="2965450" y="4387850"/>
          <p14:tracePt t="47641" x="2959100" y="4406900"/>
          <p14:tracePt t="47658" x="2959100" y="4419600"/>
          <p14:tracePt t="47658" x="2959100" y="4438650"/>
          <p14:tracePt t="47658" x="2959100" y="4457700"/>
          <p14:tracePt t="47679" x="2959100" y="4476750"/>
          <p14:tracePt t="47690" x="2959100" y="4495800"/>
          <p14:tracePt t="47690" x="2965450" y="4514850"/>
          <p14:tracePt t="47690" x="2965450" y="4533900"/>
          <p14:tracePt t="47710" x="2965450" y="4546600"/>
          <p14:tracePt t="47710" x="2965450" y="4565650"/>
          <p14:tracePt t="47725" x="2971800" y="4578350"/>
          <p14:tracePt t="47725" x="2971800" y="4597400"/>
          <p14:tracePt t="47741" x="2978150" y="4610100"/>
          <p14:tracePt t="47741" x="2978150" y="4622800"/>
          <p14:tracePt t="47758" x="2978150" y="4635500"/>
          <p14:tracePt t="47758" x="2984500" y="4648200"/>
          <p14:tracePt t="47774" x="2984500" y="4660900"/>
          <p14:tracePt t="47774" x="2984500" y="4667250"/>
          <p14:tracePt t="47774" x="2984500" y="4686300"/>
          <p14:tracePt t="47800" x="2984500" y="4692650"/>
          <p14:tracePt t="47813" x="2984500" y="4699000"/>
          <p14:tracePt t="47823" x="2984500" y="4705350"/>
          <p14:tracePt t="47840" x="2978150" y="4711700"/>
          <p14:tracePt t="47857" x="2971800" y="4718050"/>
          <p14:tracePt t="47874" x="2959100" y="4724400"/>
          <p14:tracePt t="47874" x="2952750" y="4724400"/>
          <p14:tracePt t="47892" x="2946400" y="4730750"/>
          <p14:tracePt t="47892" x="2940050" y="4730750"/>
          <p14:tracePt t="47908" x="2933700" y="4737100"/>
          <p14:tracePt t="47908" x="2914650" y="4743450"/>
          <p14:tracePt t="47926" x="2901950" y="4743450"/>
          <p14:tracePt t="47926" x="2889250" y="4743450"/>
          <p14:tracePt t="47942" x="2876550" y="4749800"/>
          <p14:tracePt t="47942" x="2863850" y="4749800"/>
          <p14:tracePt t="47959" x="2851150" y="4756150"/>
          <p14:tracePt t="47959" x="2838450" y="4756150"/>
          <p14:tracePt t="47959" x="2819400" y="4762500"/>
          <p14:tracePt t="47977" x="2806700" y="4762500"/>
          <p14:tracePt t="47990" x="2787650" y="4768850"/>
          <p14:tracePt t="47990" x="2749550" y="4775200"/>
          <p14:tracePt t="48009" x="2730500" y="4781550"/>
          <p14:tracePt t="48009" x="2711450" y="4781550"/>
          <p14:tracePt t="48025" x="2692400" y="4787900"/>
          <p14:tracePt t="48025" x="2673350" y="4787900"/>
          <p14:tracePt t="48042" x="2654300" y="4794250"/>
          <p14:tracePt t="48042" x="2628900" y="4794250"/>
          <p14:tracePt t="48042" x="2609850" y="4800600"/>
          <p14:tracePt t="48061" x="2590800" y="4800600"/>
          <p14:tracePt t="48074" x="2571750" y="4806950"/>
          <p14:tracePt t="48074" x="2540000" y="4813300"/>
          <p14:tracePt t="48093" x="2520950" y="4813300"/>
          <p14:tracePt t="48093" x="2508250" y="4819650"/>
          <p14:tracePt t="48109" x="2489200" y="4819650"/>
          <p14:tracePt t="48109" x="2476500" y="4826000"/>
          <p14:tracePt t="48125" x="2463800" y="4826000"/>
          <p14:tracePt t="48125" x="2451100" y="4832350"/>
          <p14:tracePt t="48143" x="2432050" y="4832350"/>
          <p14:tracePt t="48143" x="2406650" y="4838700"/>
          <p14:tracePt t="48159" x="2393950" y="4838700"/>
          <p14:tracePt t="48159" x="2381250" y="4838700"/>
          <p14:tracePt t="48179" x="2368550" y="4838700"/>
          <p14:tracePt t="48179" x="2349500" y="4838700"/>
          <p14:tracePt t="48193" x="2336800" y="4838700"/>
          <p14:tracePt t="48193" x="2324100" y="4832350"/>
          <p14:tracePt t="48209" x="2311400" y="4832350"/>
          <p14:tracePt t="48209" x="2286000" y="4826000"/>
          <p14:tracePt t="48226" x="2273300" y="4826000"/>
          <p14:tracePt t="48226" x="2260600" y="4826000"/>
          <p14:tracePt t="48242" x="2247900" y="4826000"/>
          <p14:tracePt t="48242" x="2235200" y="4826000"/>
          <p14:tracePt t="48260" x="2222500" y="4826000"/>
          <p14:tracePt t="48260" x="2190750" y="4832350"/>
          <p14:tracePt t="48276" x="2178050" y="4832350"/>
          <p14:tracePt t="48276" x="2159000" y="4832350"/>
          <p14:tracePt t="48296" x="2146300" y="4832350"/>
          <p14:tracePt t="48296" x="2127250" y="4838700"/>
          <p14:tracePt t="48310" x="2108200" y="4838700"/>
          <p14:tracePt t="48310" x="2089150" y="4838700"/>
          <p14:tracePt t="48326" x="2076450" y="4838700"/>
          <p14:tracePt t="48326" x="2057400" y="4838700"/>
          <p14:tracePt t="48326" x="2038350" y="4838700"/>
          <p14:tracePt t="48346" x="2025650" y="4838700"/>
          <p14:tracePt t="48358" x="2006600" y="4838700"/>
          <p14:tracePt t="48358" x="1981200" y="4838700"/>
          <p14:tracePt t="48377" x="1968500" y="4845050"/>
          <p14:tracePt t="48377" x="1955800" y="4845050"/>
          <p14:tracePt t="48394" x="1943100" y="4838700"/>
          <p14:tracePt t="48394" x="1930400" y="4838700"/>
          <p14:tracePt t="48410" x="1917700" y="4838700"/>
          <p14:tracePt t="48410" x="1911350" y="4838700"/>
          <p14:tracePt t="48410" x="1898650" y="4838700"/>
          <p14:tracePt t="48429" x="1885950" y="4832350"/>
          <p14:tracePt t="48442" x="1879600" y="4832350"/>
          <p14:tracePt t="48442" x="1860550" y="4826000"/>
          <p14:tracePt t="48460" x="1854200" y="4826000"/>
          <p14:tracePt t="48460" x="1847850" y="4826000"/>
          <p14:tracePt t="48477" x="1841500" y="4826000"/>
          <p14:tracePt t="48492" x="1841500" y="4819650"/>
          <p14:tracePt t="48509" x="1841500" y="4813300"/>
          <p14:tracePt t="48526" x="1847850" y="4806950"/>
          <p14:tracePt t="48544" x="1854200" y="4800600"/>
          <p14:tracePt t="48559" x="1860550" y="4794250"/>
          <p14:tracePt t="48559" x="1866900" y="4787900"/>
          <p14:tracePt t="48577" x="1879600" y="4781550"/>
          <p14:tracePt t="48593" x="1879600" y="4775200"/>
          <p14:tracePt t="48593" x="1885950" y="4768850"/>
          <p14:tracePt t="48611" x="1885950" y="4762500"/>
          <p14:tracePt t="48611" x="1892300" y="4756150"/>
          <p14:tracePt t="48627" x="1892300" y="4749800"/>
          <p14:tracePt t="48643" x="1892300" y="4743450"/>
          <p14:tracePt t="48643" x="1892300" y="4737100"/>
          <p14:tracePt t="48661" x="1892300" y="4730750"/>
          <p14:tracePt t="48661" x="1885950" y="4724400"/>
          <p14:tracePt t="48678" x="1879600" y="4718050"/>
          <p14:tracePt t="48693" x="1873250" y="4711700"/>
          <p14:tracePt t="48693" x="1866900" y="4705350"/>
          <p14:tracePt t="48693" x="1854200" y="4699000"/>
          <p14:tracePt t="48713" x="1841500" y="4699000"/>
          <p14:tracePt t="48726" x="1828800" y="4692650"/>
          <p14:tracePt t="48726" x="1803400" y="4686300"/>
          <p14:tracePt t="48745" x="1784350" y="4679950"/>
          <p14:tracePt t="48745" x="1771650" y="4679950"/>
          <p14:tracePt t="48762" x="1752600" y="4673600"/>
          <p14:tracePt t="48762" x="1739900" y="4673600"/>
          <p14:tracePt t="48778" x="1720850" y="4667250"/>
          <p14:tracePt t="48778" x="1689100" y="4667250"/>
          <p14:tracePt t="48800" x="1670050" y="4660900"/>
          <p14:tracePt t="48810" x="1651000" y="4654550"/>
          <p14:tracePt t="48810" x="1612900" y="4648200"/>
          <p14:tracePt t="48828" x="1593850" y="4648200"/>
          <p14:tracePt t="48828" x="1574800" y="4641850"/>
          <p14:tracePt t="48845" x="1549400" y="4641850"/>
          <p14:tracePt t="48845" x="1530350" y="4635500"/>
          <p14:tracePt t="48862" x="1511300" y="4635500"/>
          <p14:tracePt t="48862" x="1479550" y="4629150"/>
          <p14:tracePt t="48879" x="1460500" y="4629150"/>
          <p14:tracePt t="48879" x="1447800" y="4629150"/>
          <p14:tracePt t="48895" x="1441450" y="4629150"/>
          <p14:tracePt t="48895" x="1428750" y="4629150"/>
          <p14:tracePt t="48912" x="1416050" y="4629150"/>
          <p14:tracePt t="48912" x="1409700" y="4629150"/>
          <p14:tracePt t="48929" x="1397000" y="4629150"/>
          <p14:tracePt t="48929" x="1377950" y="4629150"/>
          <p14:tracePt t="48945" x="1371600" y="4629150"/>
          <p14:tracePt t="48945" x="1358900" y="4635500"/>
          <p14:tracePt t="48962" x="1352550" y="4635500"/>
          <p14:tracePt t="48962" x="1346200" y="4635500"/>
          <p14:tracePt t="48979" x="1339850" y="4635500"/>
          <p14:tracePt t="48979" x="1333500" y="4635500"/>
          <p14:tracePt t="48997" x="1327150" y="4641850"/>
          <p14:tracePt t="49011" x="1333500" y="4641850"/>
          <p14:tracePt t="49065" x="1339850" y="4641850"/>
          <p14:tracePt t="49072" x="1346200" y="4641850"/>
          <p14:tracePt t="49081" x="1352550" y="4641850"/>
          <p14:tracePt t="49094" x="1365250" y="4641850"/>
          <p14:tracePt t="49094" x="1390650" y="4635500"/>
          <p14:tracePt t="49113" x="1409700" y="4635500"/>
          <p14:tracePt t="49113" x="1428750" y="4635500"/>
          <p14:tracePt t="49129" x="1454150" y="4635500"/>
          <p14:tracePt t="49129" x="1473200" y="4635500"/>
          <p14:tracePt t="49146" x="1498600" y="4635500"/>
          <p14:tracePt t="49146" x="1524000" y="4635500"/>
          <p14:tracePt t="49162" x="1555750" y="4641850"/>
          <p14:tracePt t="49162" x="1612900" y="4648200"/>
          <p14:tracePt t="49180" x="1644650" y="4648200"/>
          <p14:tracePt t="49180" x="1670050" y="4654550"/>
          <p14:tracePt t="49196" x="1701800" y="4660900"/>
          <p14:tracePt t="49196" x="1733550" y="4667250"/>
          <p14:tracePt t="49213" x="1765300" y="4673600"/>
          <p14:tracePt t="49213" x="1797050" y="4679950"/>
          <p14:tracePt t="49229" x="1828800" y="4679950"/>
          <p14:tracePt t="49229" x="1892300" y="4686300"/>
          <p14:tracePt t="49246" x="1917700" y="4692650"/>
          <p14:tracePt t="49246" x="1949450" y="4692650"/>
          <p14:tracePt t="49263" x="1974850" y="4692650"/>
          <p14:tracePt t="49263" x="2000250" y="4699000"/>
          <p14:tracePt t="49280" x="2025650" y="4705350"/>
          <p14:tracePt t="49280" x="2076450" y="4711700"/>
          <p14:tracePt t="49298" x="2101850" y="4711700"/>
          <p14:tracePt t="49298" x="2127250" y="4718050"/>
          <p14:tracePt t="49313" x="2159000" y="4718050"/>
          <p14:tracePt t="49313" x="2184400" y="4724400"/>
          <p14:tracePt t="49330" x="2216150" y="4724400"/>
          <p14:tracePt t="49330" x="2241550" y="4724400"/>
          <p14:tracePt t="49348" x="2273300" y="4730750"/>
          <p14:tracePt t="49348" x="2305050" y="4730750"/>
          <p14:tracePt t="49348" x="2336800" y="4737100"/>
          <p14:tracePt t="49366" x="2362200" y="4737100"/>
          <p14:tracePt t="49378" x="2393950" y="4743450"/>
          <p14:tracePt t="49378" x="2451100" y="4749800"/>
          <p14:tracePt t="49397" x="2482850" y="4756150"/>
          <p14:tracePt t="49397" x="2514600" y="4756150"/>
          <p14:tracePt t="49413" x="2540000" y="4756150"/>
          <p14:tracePt t="49413" x="2571750" y="4756150"/>
          <p14:tracePt t="49430" x="2597150" y="4756150"/>
          <p14:tracePt t="49430" x="2628900" y="4756150"/>
          <p14:tracePt t="49430" x="2660650" y="4756150"/>
          <p14:tracePt t="49449" x="2686050" y="4756150"/>
          <p14:tracePt t="49462" x="2711450" y="4756150"/>
          <p14:tracePt t="49462" x="2762250" y="4756150"/>
          <p14:tracePt t="49480" x="2781300" y="4756150"/>
          <p14:tracePt t="49480" x="2800350" y="4756150"/>
          <p14:tracePt t="49497" x="2819400" y="4756150"/>
          <p14:tracePt t="49497" x="2838450" y="4756150"/>
          <p14:tracePt t="49514" x="2851150" y="4756150"/>
          <p14:tracePt t="49514" x="2863850" y="4756150"/>
          <p14:tracePt t="49530" x="2876550" y="4749800"/>
          <p14:tracePt t="49530" x="2895600" y="4749800"/>
          <p14:tracePt t="49547" x="2908300" y="4743450"/>
          <p14:tracePt t="49547" x="2914650" y="4743450"/>
          <p14:tracePt t="49564" x="2921000" y="4743450"/>
          <p14:tracePt t="49564" x="2927350" y="4743450"/>
          <p14:tracePt t="49581" x="2933700" y="4743450"/>
          <p14:tracePt t="49596" x="2927350" y="4749800"/>
          <p14:tracePt t="49621" x="2921000" y="4749800"/>
          <p14:tracePt t="49637" x="2914650" y="4756150"/>
          <p14:tracePt t="49646" x="2908300" y="4756150"/>
          <p14:tracePt t="49646" x="2889250" y="4762500"/>
          <p14:tracePt t="49666" x="2882900" y="4768850"/>
          <p14:tracePt t="49666" x="2870200" y="4768850"/>
          <p14:tracePt t="49681" x="2857500" y="4775200"/>
          <p14:tracePt t="49681" x="2838450" y="4781550"/>
          <p14:tracePt t="49698" x="2819400" y="4787900"/>
          <p14:tracePt t="49698" x="2800350" y="4794250"/>
          <p14:tracePt t="49714" x="2774950" y="4800600"/>
          <p14:tracePt t="49714" x="2743200" y="4806950"/>
          <p14:tracePt t="49714" x="2711450" y="4813300"/>
          <p14:tracePt t="49733" x="2673350" y="4826000"/>
          <p14:tracePt t="49746" x="2635250" y="4832350"/>
          <p14:tracePt t="49746" x="2552700" y="4857750"/>
          <p14:tracePt t="49766" x="2508250" y="4864100"/>
          <p14:tracePt t="49766" x="2463800" y="4876800"/>
          <p14:tracePt t="49782" x="2419350" y="4889500"/>
          <p14:tracePt t="49782" x="2368550" y="4902200"/>
          <p14:tracePt t="49798" x="2324100" y="4914900"/>
          <p14:tracePt t="49798" x="2279650" y="4927600"/>
          <p14:tracePt t="49798" x="2228850" y="4946650"/>
          <p14:tracePt t="49818" x="2184400" y="4959350"/>
          <p14:tracePt t="49830" x="2139950" y="4972050"/>
          <p14:tracePt t="49830" x="2057400" y="4997450"/>
          <p14:tracePt t="49849" x="2019300" y="5003800"/>
          <p14:tracePt t="49849" x="1987550" y="5010150"/>
          <p14:tracePt t="49866" x="1962150" y="5022850"/>
          <p14:tracePt t="49866" x="1936750" y="5029200"/>
          <p14:tracePt t="49881" x="1917700" y="5029200"/>
          <p14:tracePt t="49881" x="1885950" y="5041900"/>
          <p14:tracePt t="49899" x="1879600" y="5048250"/>
          <p14:tracePt t="49899" x="1873250" y="5054600"/>
          <p14:tracePt t="49916" x="1866900" y="5060950"/>
          <p14:tracePt t="49930" x="1860550" y="5067300"/>
          <p14:tracePt t="49947" x="1873250" y="5067300"/>
          <p14:tracePt t="49964" x="1879600" y="5067300"/>
          <p14:tracePt t="49964" x="1885950" y="5067300"/>
          <p14:tracePt t="49982" x="1892300" y="5067300"/>
          <p14:tracePt t="49997" x="1898650" y="5067300"/>
          <p14:tracePt t="49997" x="1911350" y="5067300"/>
          <p14:tracePt t="50017" x="1917700" y="5067300"/>
          <p14:tracePt t="50031" x="1924050" y="5067300"/>
          <p14:tracePt t="50050" x="1930400" y="5067300"/>
          <p14:tracePt t="50065" x="1936750" y="5067300"/>
          <p14:tracePt t="50081" x="1943100" y="5067300"/>
          <p14:tracePt t="50098" x="1949450" y="5073650"/>
          <p14:tracePt t="50114" x="1955800" y="5073650"/>
          <p14:tracePt t="50114" x="1962150" y="5080000"/>
          <p14:tracePt t="50132" x="1968500" y="5086350"/>
          <p14:tracePt t="50147" x="1974850" y="5086350"/>
          <p14:tracePt t="50147" x="1981200" y="5092700"/>
          <p14:tracePt t="50166" x="1987550" y="5092700"/>
          <p14:tracePt t="50166" x="1987550" y="5099050"/>
          <p14:tracePt t="50183" x="1993900" y="5099050"/>
          <p14:tracePt t="50183" x="2012950" y="5105400"/>
          <p14:tracePt t="50199" x="2025650" y="5105400"/>
          <p14:tracePt t="50199" x="2038350" y="5111750"/>
          <p14:tracePt t="50216" x="2051050" y="5111750"/>
          <p14:tracePt t="50216" x="2063750" y="5111750"/>
          <p14:tracePt t="50233" x="2082800" y="5118100"/>
          <p14:tracePt t="50233" x="2095500" y="5118100"/>
          <p14:tracePt t="50250" x="2114550" y="5118100"/>
          <p14:tracePt t="50250" x="2139950" y="5124450"/>
          <p14:tracePt t="50267" x="2152650" y="5130800"/>
          <p14:tracePt t="50267" x="2165350" y="5130800"/>
          <p14:tracePt t="50283" x="2171700" y="5130800"/>
          <p14:tracePt t="50283" x="2184400" y="5137150"/>
          <p14:tracePt t="50302" x="2190750" y="5137150"/>
          <p14:tracePt t="50302" x="2203450" y="5143500"/>
          <p14:tracePt t="50317" x="2209800" y="5143500"/>
          <p14:tracePt t="50317" x="2216150" y="5143500"/>
          <p14:tracePt t="50333" x="2222500" y="5143500"/>
          <p14:tracePt t="50351" x="2228850" y="5143500"/>
          <p14:tracePt t="50365" x="2235200" y="5143500"/>
          <p14:tracePt t="50382" x="2241550" y="5149850"/>
          <p14:tracePt t="50401" x="2235200" y="5143500"/>
          <p14:tracePt t="50452" x="2235200" y="5137150"/>
          <p14:tracePt t="50477" x="2235200" y="5130800"/>
          <p14:tracePt t="50505" x="2241550" y="5124450"/>
          <p14:tracePt t="50537" x="2241550" y="5118100"/>
          <p14:tracePt t="50641" x="2235200" y="5111750"/>
          <p14:tracePt t="50669" x="2241550" y="5105400"/>
          <p14:tracePt t="50760" x="2241550" y="5099050"/>
          <p14:tracePt t="50804" x="2247900" y="5099050"/>
          <p14:tracePt t="50856" x="2254250" y="5092700"/>
          <p14:tracePt t="50889" x="2254250" y="5086350"/>
          <p14:tracePt t="50908" x="2247900" y="5092700"/>
          <p14:tracePt t="51000" x="2254250" y="5092700"/>
          <p14:tracePt t="51112" x="2260600" y="5099050"/>
          <p14:tracePt t="51240" x="2254250" y="5099050"/>
          <p14:tracePt t="51360" x="2247900" y="5099050"/>
          <p14:tracePt t="51412" x="2247900" y="5092700"/>
          <p14:tracePt t="51437" x="2241550" y="5092700"/>
          <p14:tracePt t="51516" x="2235200" y="5092700"/>
          <p14:tracePt t="51556" x="2241550" y="5086350"/>
          <p14:tracePt t="51644" x="2247900" y="5086350"/>
          <p14:tracePt t="51688" x="2254250" y="5080000"/>
          <p14:tracePt t="51849" x="2260600" y="5080000"/>
          <p14:tracePt t="51893" x="2266950" y="5073650"/>
          <p14:tracePt t="51929" x="2273300" y="5067300"/>
          <p14:tracePt t="51996" x="2279650" y="5067300"/>
          <p14:tracePt t="52036" x="2286000" y="5073650"/>
          <p14:tracePt t="52088" x="2279650" y="5080000"/>
          <p14:tracePt t="52141" x="2286000" y="5080000"/>
          <p14:tracePt t="52449" x="2292350" y="5073650"/>
          <p14:tracePt t="52508" x="2286000" y="5073650"/>
          <p14:tracePt t="52576" x="2286000" y="5080000"/>
          <p14:tracePt t="52596" x="2279650" y="5080000"/>
          <p14:tracePt t="52628" x="2286000" y="5086350"/>
          <p14:tracePt t="52756" x="2292350" y="5086350"/>
          <p14:tracePt t="53145" x="2298700" y="5080000"/>
          <p14:tracePt t="53188" x="2292350" y="5086350"/>
          <p14:tracePt t="53544" x="2286000" y="5086350"/>
          <p14:tracePt t="53752" x="2286000" y="5092700"/>
          <p14:tracePt t="53796" x="2279650" y="5086350"/>
          <p14:tracePt t="53856" x="2286000" y="5092700"/>
          <p14:tracePt t="54052" x="2292350" y="5086350"/>
          <p14:tracePt t="54096" x="2298700" y="5086350"/>
          <p14:tracePt t="54120" x="2305050" y="5086350"/>
          <p14:tracePt t="54144" x="2311400" y="5086350"/>
          <p14:tracePt t="54175" x="2317750" y="5086350"/>
          <p14:tracePt t="54209" x="2317750" y="5092700"/>
          <p14:tracePt t="54232" x="2324100" y="5092700"/>
          <p14:tracePt t="54248" x="2330450" y="5099050"/>
          <p14:tracePt t="54265" x="2336800" y="5099050"/>
          <p14:tracePt t="54276" x="2343150" y="5105400"/>
          <p14:tracePt t="54316" x="2349500" y="5105400"/>
          <p14:tracePt t="54336" x="2355850" y="5111750"/>
          <p14:tracePt t="54360" x="2362200" y="5118100"/>
          <p14:tracePt t="54376" x="2368550" y="5118100"/>
          <p14:tracePt t="54388" x="2374900" y="5124450"/>
          <p14:tracePt t="54404" x="2381250" y="5124450"/>
          <p14:tracePt t="54413" x="2387600" y="5124450"/>
          <p14:tracePt t="54413" x="2393950" y="5124450"/>
          <p14:tracePt t="54430" x="2400300" y="5118100"/>
          <p14:tracePt t="54445" x="2406650" y="5118100"/>
          <p14:tracePt t="54445" x="2413000" y="5118100"/>
          <p14:tracePt t="54445" x="2419350" y="5111750"/>
          <p14:tracePt t="54466" x="2425700" y="5111750"/>
          <p14:tracePt t="54478" x="2432050" y="5111750"/>
          <p14:tracePt t="54478" x="2438400" y="5105400"/>
          <p14:tracePt t="54497" x="2444750" y="5105400"/>
          <p14:tracePt t="54497" x="2451100" y="5105400"/>
          <p14:tracePt t="54513" x="2457450" y="5099050"/>
          <p14:tracePt t="54529" x="2470150" y="5099050"/>
          <p14:tracePt t="54546" x="2476500" y="5092700"/>
          <p14:tracePt t="54562" x="2482850" y="5092700"/>
          <p14:tracePt t="54579" x="2489200" y="5086350"/>
          <p14:tracePt t="54595" x="2495550" y="5086350"/>
          <p14:tracePt t="54612" x="2495550" y="5080000"/>
          <p14:tracePt t="54637" x="2489200" y="5073650"/>
          <p14:tracePt t="54737" x="2482850" y="5073650"/>
          <p14:tracePt t="54772" x="2482850" y="5067300"/>
          <p14:tracePt t="54928" x="2476500" y="5067300"/>
          <p14:tracePt t="55028" x="2470150" y="5067300"/>
          <p14:tracePt t="55056" x="2463800" y="5060950"/>
          <p14:tracePt t="55072" x="2457450" y="5060950"/>
          <p14:tracePt t="55088" x="2451100" y="5060950"/>
          <p14:tracePt t="55105" x="2444750" y="5054600"/>
          <p14:tracePt t="55117" x="2438400" y="5054600"/>
          <p14:tracePt t="55132" x="2432050" y="5054600"/>
          <p14:tracePt t="55177" x="2425700" y="5048250"/>
          <p14:tracePt t="55200" x="2419350" y="5041900"/>
          <p14:tracePt t="55217" x="2413000" y="5041900"/>
          <p14:tracePt t="55225" x="2406650" y="5035550"/>
          <p14:tracePt t="55231" x="2400300" y="5035550"/>
          <p14:tracePt t="55231" x="2393950" y="5035550"/>
          <p14:tracePt t="55249" x="2381250" y="5029200"/>
          <p14:tracePt t="55249" x="2374900" y="5029200"/>
          <p14:tracePt t="55266" x="2368550" y="5022850"/>
          <p14:tracePt t="55266" x="2362200" y="5022850"/>
          <p14:tracePt t="55282" x="2349500" y="5016500"/>
          <p14:tracePt t="55282" x="2330450" y="5010150"/>
          <p14:tracePt t="55299" x="2324100" y="5010150"/>
          <p14:tracePt t="55299" x="2317750" y="5003800"/>
          <p14:tracePt t="55316" x="2311400" y="5003800"/>
          <p14:tracePt t="55316" x="2305050" y="5003800"/>
          <p14:tracePt t="55333" x="2298700" y="5003800"/>
          <p14:tracePt t="55333" x="2292350" y="5003800"/>
          <p14:tracePt t="55351" x="2286000" y="5003800"/>
          <p14:tracePt t="55365" x="2279650" y="5010150"/>
          <p14:tracePt t="55381" x="2286000" y="5010150"/>
          <p14:tracePt t="55409" x="2292350" y="5016500"/>
          <p14:tracePt t="55425" x="2298700" y="5016500"/>
          <p14:tracePt t="55433" x="2311400" y="5022850"/>
          <p14:tracePt t="55433" x="2324100" y="5029200"/>
          <p14:tracePt t="55450" x="2336800" y="5029200"/>
          <p14:tracePt t="55450" x="2349500" y="5035550"/>
          <p14:tracePt t="55466" x="2362200" y="5041900"/>
          <p14:tracePt t="55466" x="2381250" y="5048250"/>
          <p14:tracePt t="55466" x="2393950" y="5054600"/>
          <p14:tracePt t="55485" x="2413000" y="5060950"/>
          <p14:tracePt t="55498" x="2425700" y="5060950"/>
          <p14:tracePt t="55498" x="2457450" y="5067300"/>
          <p14:tracePt t="55517" x="2470150" y="5073650"/>
          <p14:tracePt t="55517" x="2482850" y="5073650"/>
          <p14:tracePt t="55534" x="2495550" y="5073650"/>
          <p14:tracePt t="55534" x="2508250" y="5080000"/>
          <p14:tracePt t="55534" x="2520950" y="5080000"/>
          <p14:tracePt t="55553" x="2527300" y="5086350"/>
          <p14:tracePt t="55565" x="2540000" y="5086350"/>
          <p14:tracePt t="55565" x="2546350" y="5086350"/>
          <p14:tracePt t="55565" x="2552700" y="5086350"/>
          <p14:tracePt t="55586" x="2559050" y="5092700"/>
          <p14:tracePt t="55599" x="2565400" y="5092700"/>
          <p14:tracePt t="55615" x="2565400" y="5099050"/>
          <p14:tracePt t="55664" x="2559050" y="5099050"/>
          <p14:tracePt t="55688" x="2552700" y="5099050"/>
          <p14:tracePt t="55708" x="2546350" y="5099050"/>
          <p14:tracePt t="55724" x="2540000" y="5099050"/>
          <p14:tracePt t="55740" x="2533650" y="5099050"/>
          <p14:tracePt t="55757" x="2527300" y="5099050"/>
          <p14:tracePt t="55768" x="2520950" y="5099050"/>
          <p14:tracePt t="55785" x="2514600" y="5099050"/>
          <p14:tracePt t="55792" x="2508250" y="5099050"/>
          <p14:tracePt t="55801" x="2501900" y="5105400"/>
          <p14:tracePt t="55817" x="2489200" y="5105400"/>
          <p14:tracePt t="55833" x="2489200" y="5111750"/>
          <p14:tracePt t="55833" x="2482850" y="5118100"/>
          <p14:tracePt t="55833" x="2476500" y="5118100"/>
          <p14:tracePt t="55853" x="2470150" y="5124450"/>
          <p14:tracePt t="55866" x="2463800" y="5130800"/>
          <p14:tracePt t="55866" x="2457450" y="5137150"/>
          <p14:tracePt t="55885" x="2451100" y="5143500"/>
          <p14:tracePt t="55885" x="2451100" y="5149850"/>
          <p14:tracePt t="55901" x="2444750" y="5156200"/>
          <p14:tracePt t="55901" x="2438400" y="5162550"/>
          <p14:tracePt t="55918" x="2438400" y="5168900"/>
          <p14:tracePt t="55918" x="2432050" y="5175250"/>
          <p14:tracePt t="55935" x="2432050" y="5181600"/>
          <p14:tracePt t="55935" x="2425700" y="5187950"/>
          <p14:tracePt t="55951" x="2419350" y="5200650"/>
          <p14:tracePt t="55966" x="2425700" y="5207000"/>
          <p14:tracePt t="56008" x="2432050" y="5207000"/>
          <p14:tracePt t="56032" x="2438400" y="5207000"/>
          <p14:tracePt t="56057" x="2438400" y="5213350"/>
          <p14:tracePt t="56076" x="2444750" y="5213350"/>
          <p14:tracePt t="56109" x="2451100" y="5219700"/>
          <p14:tracePt t="56137" x="2457450" y="5213350"/>
          <p14:tracePt t="56196" x="2463800" y="5213350"/>
          <p14:tracePt t="56212" x="2470150" y="5207000"/>
          <p14:tracePt t="56228" x="2476500" y="5207000"/>
          <p14:tracePt t="56245" x="2482850" y="5200650"/>
          <p14:tracePt t="56256" x="2489200" y="5200650"/>
          <p14:tracePt t="56273" x="2489200" y="5194300"/>
          <p14:tracePt t="56298" x="2482850" y="5187950"/>
          <p14:tracePt t="56428" x="2476500" y="5187950"/>
          <p14:tracePt t="56453" x="2476500" y="5181600"/>
          <p14:tracePt t="56496" x="2470150" y="5181600"/>
          <p14:tracePt t="56537" x="2463800" y="5181600"/>
          <p14:tracePt t="56596" x="2470150" y="5181600"/>
          <p14:tracePt t="56813" x="2470150" y="5175250"/>
          <p14:tracePt t="56857" x="2476500" y="5181600"/>
          <p14:tracePt t="56916" x="2476500" y="5187950"/>
          <p14:tracePt t="56948" x="2470150" y="5194300"/>
          <p14:tracePt t="56968" x="2463800" y="5200650"/>
          <p14:tracePt t="57024" x="2457450" y="5207000"/>
          <p14:tracePt t="57046" x="2451100" y="5207000"/>
          <p14:tracePt t="57068" x="2444750" y="5207000"/>
          <p14:tracePt t="57096" x="2438400" y="5207000"/>
          <p14:tracePt t="57112" x="2425700" y="5213350"/>
          <p14:tracePt t="57128" x="2419350" y="5213350"/>
          <p14:tracePt t="57144" x="2413000" y="5213350"/>
          <p14:tracePt t="57149" x="2406650" y="5213350"/>
          <p14:tracePt t="57157" x="2400300" y="5219700"/>
          <p14:tracePt t="57172" x="2393950" y="5219700"/>
          <p14:tracePt t="57172" x="2387600" y="5219700"/>
          <p14:tracePt t="57189" x="2381250" y="5219700"/>
          <p14:tracePt t="57189" x="2374900" y="5219700"/>
          <p14:tracePt t="57205" x="2368550" y="5226050"/>
          <p14:tracePt t="57221" x="2362200" y="5226050"/>
          <p14:tracePt t="57237" x="2355850" y="5226050"/>
          <p14:tracePt t="57254" x="2349500" y="5226050"/>
          <p14:tracePt t="57254" x="2343150" y="5232400"/>
          <p14:tracePt t="57272" x="2336800" y="5232400"/>
          <p14:tracePt t="57293" x="2336800" y="5226050"/>
          <p14:tracePt t="57345" x="2336800" y="5219700"/>
          <p14:tracePt t="57385" x="2343150" y="5213350"/>
          <p14:tracePt t="57428" x="2349500" y="5213350"/>
          <p14:tracePt t="57465" x="2349500" y="5207000"/>
          <p14:tracePt t="57496" x="2355850" y="5207000"/>
          <p14:tracePt t="57548" x="2349500" y="5213350"/>
          <p14:tracePt t="57624" x="2343150" y="5213350"/>
          <p14:tracePt t="57661" x="2336800" y="5207000"/>
          <p14:tracePt t="57804" x="2330450" y="5207000"/>
          <p14:tracePt t="57968" x="2324100" y="5207000"/>
          <p14:tracePt t="58004" x="2317750" y="5213350"/>
          <p14:tracePt t="58028" x="2311400" y="5219700"/>
          <p14:tracePt t="58108" x="2305050" y="5219700"/>
          <p14:tracePt t="58140" x="2298700" y="5213350"/>
          <p14:tracePt t="58244" x="2292350" y="5213350"/>
          <p14:tracePt t="58328" x="2286000" y="5213350"/>
          <p14:tracePt t="58348" x="2279650" y="5213350"/>
          <p14:tracePt t="58416" x="2279650" y="5219700"/>
          <p14:tracePt t="58596" x="2279650" y="5226050"/>
          <p14:tracePt t="58696" x="2273300" y="5232400"/>
          <p14:tracePt t="58716" x="2273300" y="5238750"/>
          <p14:tracePt t="58740" x="2266950" y="5245100"/>
          <p14:tracePt t="58756" x="2260600" y="5251450"/>
          <p14:tracePt t="58808" x="2260600" y="5257800"/>
          <p14:tracePt t="58844" x="2254250" y="5257800"/>
          <p14:tracePt t="58912" x="2247900" y="5257800"/>
          <p14:tracePt t="58944" x="2241550" y="5264150"/>
          <p14:tracePt t="58965" x="2235200" y="5264150"/>
          <p14:tracePt t="58981" x="2235200" y="5270500"/>
          <p14:tracePt t="58996" x="2228850" y="5270500"/>
          <p14:tracePt t="59008" x="2222500" y="5270500"/>
          <p14:tracePt t="59025" x="2216150" y="5270500"/>
          <p14:tracePt t="59040" x="2209800" y="5276850"/>
          <p14:tracePt t="59056" x="2203450" y="5276850"/>
          <p14:tracePt t="59068" x="2197100" y="5276850"/>
          <p14:tracePt t="59084" x="2190750" y="5276850"/>
          <p14:tracePt t="59100" x="2184400" y="5276850"/>
          <p14:tracePt t="59144" x="2178050" y="5276850"/>
          <p14:tracePt t="59197" x="2171700" y="5270500"/>
          <p14:tracePt t="59248" x="2178050" y="5264150"/>
          <p14:tracePt t="59304" x="2178050" y="5257800"/>
          <p14:tracePt t="59368" x="2184400" y="5251450"/>
          <p14:tracePt t="59436" x="2184400" y="5245100"/>
          <p14:tracePt t="59453" x="2184400" y="5238750"/>
          <p14:tracePt t="59468" x="2184400" y="5232400"/>
          <p14:tracePt t="59484" x="2184400" y="5226050"/>
          <p14:tracePt t="59504" x="2190750" y="5219700"/>
          <p14:tracePt t="59572" x="2197100" y="5219700"/>
          <p14:tracePt t="59616" x="2190750" y="5219700"/>
          <p14:tracePt t="59692" x="2184400" y="5219700"/>
          <p14:tracePt t="59724" x="2178050" y="5219700"/>
          <p14:tracePt t="59752" x="2178050" y="5213350"/>
          <p14:tracePt t="59872" x="2171700" y="5207000"/>
          <p14:tracePt t="59976" x="2165350" y="5207000"/>
          <p14:tracePt t="60016" x="2165350" y="5200650"/>
          <p14:tracePt t="60044" x="2159000" y="5200650"/>
          <p14:tracePt t="60077" x="2152650" y="5194300"/>
          <p14:tracePt t="60112" x="2146300" y="5194300"/>
          <p14:tracePt t="60136" x="2146300" y="5187950"/>
          <p14:tracePt t="60156" x="2139950" y="5181600"/>
          <p14:tracePt t="60180" x="2139950" y="5175250"/>
          <p14:tracePt t="60204" x="2139950" y="5168900"/>
          <p14:tracePt t="60217" x="2139950" y="5162550"/>
          <p14:tracePt t="60233" x="2139950" y="5156200"/>
          <p14:tracePt t="60249" x="2146300" y="5149850"/>
          <p14:tracePt t="60284" x="2152650" y="5149850"/>
          <p14:tracePt t="60301" x="2159000" y="5149850"/>
          <p14:tracePt t="60324" x="2165350" y="5149850"/>
          <p14:tracePt t="60345" x="2171700" y="5143500"/>
          <p14:tracePt t="60385" x="2178050" y="5149850"/>
          <p14:tracePt t="60444" x="2184400" y="5149850"/>
          <p14:tracePt t="60488" x="2184400" y="5156200"/>
          <p14:tracePt t="60533" x="2184400" y="5162550"/>
          <p14:tracePt t="60564" x="2184400" y="5168900"/>
          <p14:tracePt t="60592" x="2190750" y="5175250"/>
          <p14:tracePt t="60608" x="2197100" y="5181600"/>
          <p14:tracePt t="60628" x="2203450" y="5181600"/>
          <p14:tracePt t="60645" x="2209800" y="5187950"/>
          <p14:tracePt t="60660" x="2216150" y="5187950"/>
          <p14:tracePt t="60677" x="2222500" y="5187950"/>
          <p14:tracePt t="60688" x="2222500" y="5194300"/>
          <p14:tracePt t="60721" x="2216150" y="5200650"/>
          <p14:tracePt t="60744" x="2209800" y="5207000"/>
          <p14:tracePt t="60772" x="2209800" y="5213350"/>
          <p14:tracePt t="60789" x="2209800" y="5219700"/>
          <p14:tracePt t="60808" x="2216150" y="5219700"/>
          <p14:tracePt t="60841" x="2222500" y="5219700"/>
          <p14:tracePt t="60984" x="2228850" y="5219700"/>
          <p14:tracePt t="61004" x="2235200" y="5219700"/>
          <p14:tracePt t="61028" x="2235200" y="5213350"/>
          <p14:tracePt t="61170" x="2228850" y="5219700"/>
          <p14:tracePt t="61304" x="2222500" y="5226050"/>
          <p14:tracePt t="61356" x="2216150" y="5226050"/>
          <p14:tracePt t="61396" x="2216150" y="5232400"/>
          <p14:tracePt t="61409" x="2209800" y="5232400"/>
          <p14:tracePt t="61432" x="2203450" y="5238750"/>
          <p14:tracePt t="61448" x="2197100" y="5238750"/>
          <p14:tracePt t="61476" x="2203450" y="5238750"/>
          <p14:tracePt t="61552" x="2209800" y="5238750"/>
          <p14:tracePt t="61704" x="2209800" y="5245100"/>
          <p14:tracePt t="61776" x="2216150" y="5245100"/>
          <p14:tracePt t="61896" x="2209800" y="5245100"/>
          <p14:tracePt t="62032" x="2203450" y="5245100"/>
          <p14:tracePt t="62056" x="2197100" y="5238750"/>
          <p14:tracePt t="62068" x="2190750" y="5238750"/>
          <p14:tracePt t="62084" x="2190750" y="5226050"/>
          <p14:tracePt t="62100" x="2184400" y="5219700"/>
          <p14:tracePt t="62108" x="2184400" y="5213350"/>
          <p14:tracePt t="62120" x="2184400" y="5207000"/>
          <p14:tracePt t="62120" x="2178050" y="5187950"/>
          <p14:tracePt t="62138" x="2178050" y="5181600"/>
          <p14:tracePt t="62138" x="2171700" y="5168900"/>
          <p14:tracePt t="62155" x="2171700" y="5156200"/>
          <p14:tracePt t="62177" x="2171700" y="5149850"/>
          <p14:tracePt t="62189" x="2165350" y="5156200"/>
          <p14:tracePt t="62236" x="2165350" y="5162550"/>
          <p14:tracePt t="62273" x="2159000" y="5162550"/>
          <p14:tracePt t="62305" x="2152650" y="5168900"/>
          <p14:tracePt t="62316" x="2146300" y="5168900"/>
          <p14:tracePt t="62332" x="2139950" y="5175250"/>
          <p14:tracePt t="62348" x="2133600" y="5175250"/>
          <p14:tracePt t="62365" x="2127250" y="5175250"/>
          <p14:tracePt t="62376" x="2120900" y="5181600"/>
          <p14:tracePt t="62392" x="2114550" y="5187950"/>
          <p14:tracePt t="62409" x="2108200" y="5187950"/>
          <p14:tracePt t="62428" x="2108200" y="5200650"/>
          <p14:tracePt t="62437" x="2101850" y="5207000"/>
          <p14:tracePt t="62454" x="2095500" y="5213350"/>
          <p14:tracePt t="62471" x="2095500" y="5219700"/>
          <p14:tracePt t="62471" x="2095500" y="5226050"/>
          <p14:tracePt t="62490" x="2095500" y="5232400"/>
          <p14:tracePt t="62490" x="2095500" y="5238750"/>
          <p14:tracePt t="62506" x="2095500" y="5245100"/>
          <p14:tracePt t="62506" x="2095500" y="5251450"/>
          <p14:tracePt t="62522" x="2101850" y="5251450"/>
          <p14:tracePt t="62538" x="2101850" y="5257800"/>
          <p14:tracePt t="62556" x="2108200" y="5264150"/>
          <p14:tracePt t="62556" x="2114550" y="5270500"/>
          <p14:tracePt t="62573" x="2120900" y="5270500"/>
          <p14:tracePt t="62588" x="2127250" y="5270500"/>
          <p14:tracePt t="62608" x="2127250" y="5276850"/>
          <p14:tracePt t="62633" x="2120900" y="5276850"/>
          <p14:tracePt t="62716" x="2114550" y="5276850"/>
          <p14:tracePt t="62728" x="2114550" y="5270500"/>
          <p14:tracePt t="62744" x="2108200" y="5270500"/>
          <p14:tracePt t="62761" x="2101850" y="5264150"/>
          <p14:tracePt t="62784" x="2108200" y="5257800"/>
          <p14:tracePt t="62797" x="2114550" y="5251450"/>
          <p14:tracePt t="62812" x="2120900" y="5245100"/>
          <p14:tracePt t="62829" x="2127250" y="5245100"/>
          <p14:tracePt t="62839" x="2133600" y="5245100"/>
          <p14:tracePt t="62839" x="2146300" y="5238750"/>
          <p14:tracePt t="62857" x="2152650" y="5238750"/>
          <p14:tracePt t="62880" x="2159000" y="5238750"/>
          <p14:tracePt t="62896" x="2165350" y="5238750"/>
          <p14:tracePt t="62917" x="2171700" y="5238750"/>
          <p14:tracePt t="62948" x="2171700" y="5245100"/>
          <p14:tracePt t="63096" x="2165350" y="5245100"/>
          <p14:tracePt t="63136" x="2171700" y="5245100"/>
          <p14:tracePt t="63276" x="2178050" y="5251450"/>
          <p14:tracePt t="63336" x="2184400" y="5251450"/>
          <p14:tracePt t="63616" x="2178050" y="5251450"/>
          <p14:tracePt t="64124" x="2184400" y="5257800"/>
          <p14:tracePt t="64170" x="2178050" y="5264150"/>
          <p14:tracePt t="64229" x="2178050" y="5270500"/>
          <p14:tracePt t="64276" x="2171700" y="5270500"/>
          <p14:tracePt t="64348" x="2171700" y="5276850"/>
          <p14:tracePt t="64381" x="2165350" y="5283200"/>
          <p14:tracePt t="64508" x="2159000" y="5283200"/>
          <p14:tracePt t="64604" x="2159000" y="5289550"/>
          <p14:tracePt t="64648" x="2152650" y="5289550"/>
          <p14:tracePt t="64672" x="2152650" y="5295900"/>
          <p14:tracePt t="64697" x="2152650" y="5302250"/>
          <p14:tracePt t="64716" x="2146300" y="5308600"/>
          <p14:tracePt t="64836" x="2139950" y="5302250"/>
          <p14:tracePt t="64897" x="2146300" y="5308600"/>
          <p14:tracePt t="65005" x="2146300" y="5314950"/>
          <p14:tracePt t="65009" x="2146300" y="5321300"/>
          <p14:tracePt t="65016" x="2146300" y="5334000"/>
          <p14:tracePt t="65029" x="2152650" y="5340350"/>
          <p14:tracePt t="65029" x="2152650" y="5365750"/>
          <p14:tracePt t="65052" x="2159000" y="5378450"/>
          <p14:tracePt t="65063" x="2159000" y="5391150"/>
          <p14:tracePt t="65063" x="2165350" y="5410200"/>
          <p14:tracePt t="65081" x="2165350" y="5422900"/>
          <p14:tracePt t="65081" x="2165350" y="5435600"/>
          <p14:tracePt t="65097" x="2165350" y="5448300"/>
          <p14:tracePt t="65097" x="2165350" y="5454650"/>
          <p14:tracePt t="65115" x="2165350" y="5461000"/>
          <p14:tracePt t="65115" x="2165350" y="5473700"/>
          <p14:tracePt t="65131" x="2165350" y="5486400"/>
          <p14:tracePt t="65146" x="2159000" y="5486400"/>
          <p14:tracePt t="65188" x="2159000" y="5480050"/>
          <p14:tracePt t="65212" x="2159000" y="5473700"/>
          <p14:tracePt t="65228" x="2159000" y="5467350"/>
          <p14:tracePt t="65244" x="2152650" y="5461000"/>
          <p14:tracePt t="65256" x="2152650" y="5454650"/>
          <p14:tracePt t="65273" x="2152650" y="5448300"/>
          <p14:tracePt t="65288" x="2152650" y="5441950"/>
          <p14:tracePt t="65305" x="2146300" y="5435600"/>
          <p14:tracePt t="65317" x="2146300" y="5429250"/>
          <p14:tracePt t="65333" x="2139950" y="5422900"/>
          <p14:tracePt t="65349" x="2139950" y="5416550"/>
          <p14:tracePt t="65365" x="2133600" y="5410200"/>
          <p14:tracePt t="65380" x="2127250" y="5403850"/>
          <p14:tracePt t="65397" x="2127250" y="5397500"/>
          <p14:tracePt t="65414" x="2127250" y="5391150"/>
          <p14:tracePt t="65431" x="2127250" y="5384800"/>
          <p14:tracePt t="65447" x="2133600" y="5378450"/>
          <p14:tracePt t="65468" x="2139950" y="5372100"/>
          <p14:tracePt t="65488" x="2133600" y="5372100"/>
          <p14:tracePt t="65676" x="2139950" y="5365750"/>
          <p14:tracePt t="65992" x="2139950" y="5359400"/>
          <p14:tracePt t="66188" x="2139950" y="5353050"/>
          <p14:tracePt t="66224" x="2133600" y="5359400"/>
          <p14:tracePt t="66696" x="2127250" y="5359400"/>
          <p14:tracePt t="66728" x="2127250" y="5365750"/>
          <p14:tracePt t="66764" x="2120900" y="5365750"/>
          <p14:tracePt t="66799" x="2114550" y="5365750"/>
          <p14:tracePt t="66816" x="2108200" y="5359400"/>
          <p14:tracePt t="66848" x="2101850" y="5353050"/>
          <p14:tracePt t="66980" x="2101850" y="5346700"/>
          <p14:tracePt t="67036" x="2101850" y="5340350"/>
          <p14:tracePt t="67156" x="2095500" y="5340350"/>
          <p14:tracePt t="67208" x="2095500" y="5334000"/>
          <p14:tracePt t="67329" x="2101850" y="5327650"/>
          <p14:tracePt t="67372" x="2108200" y="5321300"/>
          <p14:tracePt t="67400" x="2108200" y="5327650"/>
          <p14:tracePt t="67440" x="2114550" y="5334000"/>
          <p14:tracePt t="67477" x="2108200" y="5334000"/>
          <p14:tracePt t="67560" x="2101850" y="5334000"/>
          <p14:tracePt t="67580" x="2095500" y="5340350"/>
          <p14:tracePt t="67612" x="2089150" y="5340350"/>
          <p14:tracePt t="67656" x="2089150" y="5334000"/>
          <p14:tracePt t="67948" x="2082800" y="5327650"/>
          <p14:tracePt t="68257" x="2082800" y="5334000"/>
          <p14:tracePt t="68288" x="2082800" y="5327650"/>
          <p14:tracePt t="68460" x="2082800" y="5334000"/>
          <p14:tracePt t="68632" x="2076450" y="5340350"/>
          <p14:tracePt t="68676" x="2076450" y="5334000"/>
          <p14:tracePt t="68752" x="2076450" y="5327650"/>
          <p14:tracePt t="68797" x="2082800" y="5321300"/>
          <p14:tracePt t="68828" x="2082800" y="5314950"/>
          <p14:tracePt t="68896" x="2082800" y="5308600"/>
          <p14:tracePt t="68916" x="2082800" y="5302250"/>
          <p14:tracePt t="68924" x="2082800" y="5295900"/>
          <p14:tracePt t="68933" x="2082800" y="5289550"/>
          <p14:tracePt t="68942" x="2076450" y="5276850"/>
          <p14:tracePt t="68942" x="2076450" y="5270500"/>
          <p14:tracePt t="68962" x="2070100" y="5245100"/>
          <p14:tracePt t="68962" x="2070100" y="5238750"/>
          <p14:tracePt t="68977" x="2070100" y="5226050"/>
          <p14:tracePt t="68977" x="2070100" y="5219700"/>
          <p14:tracePt t="68993" x="2063750" y="5213350"/>
          <p14:tracePt t="68993" x="2063750" y="5207000"/>
          <p14:tracePt t="69010" x="2063750" y="5200650"/>
          <p14:tracePt t="69026" x="2070100" y="5213350"/>
          <p14:tracePt t="69068" x="2070100" y="5219700"/>
          <p14:tracePt t="69077" x="2076450" y="5219700"/>
          <p14:tracePt t="69081" x="2076450" y="5226050"/>
          <p14:tracePt t="69092" x="2076450" y="5232400"/>
          <p14:tracePt t="69109" x="2076450" y="5238750"/>
          <p14:tracePt t="69126" x="2076450" y="5245100"/>
          <p14:tracePt t="69143" x="2082800" y="5251450"/>
          <p14:tracePt t="69159" x="2082800" y="5264150"/>
          <p14:tracePt t="69181" x="2082800" y="5270500"/>
          <p14:tracePt t="69192" x="2082800" y="5276850"/>
          <p14:tracePt t="69192" x="2082800" y="5283200"/>
          <p14:tracePt t="69211" x="2082800" y="5289550"/>
          <p14:tracePt t="69226" x="2076450" y="5295900"/>
          <p14:tracePt t="69243" x="2070100" y="5302250"/>
          <p14:tracePt t="69260" x="2063750" y="5308600"/>
          <p14:tracePt t="69300" x="2057400" y="5314950"/>
          <p14:tracePt t="69336" x="2051050" y="5308600"/>
          <p14:tracePt t="69404" x="2044700" y="5308600"/>
          <p14:tracePt t="69500" x="2038350" y="5308600"/>
          <p14:tracePt t="69600" x="2032000" y="5308600"/>
          <p14:tracePt t="69621" x="2025650" y="5308600"/>
          <p14:tracePt t="69637" x="2019300" y="5308600"/>
          <p14:tracePt t="69653" x="2006600" y="5308600"/>
          <p14:tracePt t="69670" x="2000250" y="5308600"/>
          <p14:tracePt t="69681" x="1993900" y="5308600"/>
          <p14:tracePt t="69688" x="1987550" y="5308600"/>
          <p14:tracePt t="69697" x="1974850" y="5308600"/>
          <p14:tracePt t="69720" x="1962150" y="5308600"/>
          <p14:tracePt t="69740" x="1955800" y="5302250"/>
          <p14:tracePt t="69756" x="1949450" y="5302250"/>
          <p14:tracePt t="69765" x="1943100" y="5302250"/>
          <p14:tracePt t="69778" x="1930400" y="5308600"/>
          <p14:tracePt t="69798" x="1924050" y="5308600"/>
          <p14:tracePt t="69812" x="1917700" y="5308600"/>
          <p14:tracePt t="69828" x="1911350" y="5308600"/>
          <p14:tracePt t="69845" x="1905000" y="5308600"/>
          <p14:tracePt t="69862" x="1905000" y="5314950"/>
          <p14:tracePt t="69922" x="1911350" y="5321300"/>
          <p14:tracePt t="69960" x="1911350" y="5327650"/>
          <p14:tracePt t="69989" x="1917700" y="5334000"/>
          <p14:tracePt t="70012" x="1924050" y="5334000"/>
          <p14:tracePt t="70036" x="1924050" y="5340350"/>
          <p14:tracePt t="70148" x="1930400" y="5334000"/>
          <p14:tracePt t="70160" x="1936750" y="5334000"/>
          <p14:tracePt t="70176" x="1943100" y="5334000"/>
          <p14:tracePt t="70192" x="1949450" y="5334000"/>
          <p14:tracePt t="70216" x="1943100" y="5340350"/>
          <p14:tracePt t="70268" x="1936750" y="5334000"/>
          <p14:tracePt t="70372" x="1930400" y="5334000"/>
          <p14:tracePt t="70389" x="1924050" y="5327650"/>
          <p14:tracePt t="70400" x="1917700" y="5321300"/>
          <p14:tracePt t="70416" x="1905000" y="5314950"/>
          <p14:tracePt t="70432" x="1898650" y="5314950"/>
          <p14:tracePt t="70448" x="1892300" y="5308600"/>
          <p14:tracePt t="70465" x="1885950" y="5302250"/>
          <p14:tracePt t="70476" x="1873250" y="5295900"/>
          <p14:tracePt t="70492" x="1866900" y="5295900"/>
          <p14:tracePt t="70508" x="1860550" y="5283200"/>
          <p14:tracePt t="70524" x="1854200" y="5276850"/>
          <p14:tracePt t="70536" x="1841500" y="5276850"/>
          <p14:tracePt t="70552" x="1841500" y="5270500"/>
          <p14:tracePt t="70564" x="1835150" y="5270500"/>
          <p14:tracePt t="70564" x="1822450" y="5264150"/>
          <p14:tracePt t="70582" x="1822450" y="5257800"/>
          <p14:tracePt t="70597" x="1809750" y="5251450"/>
          <p14:tracePt t="70614" x="1803400" y="5245100"/>
          <p14:tracePt t="70631" x="1797050" y="5245100"/>
          <p14:tracePt t="70631" x="1790700" y="5238750"/>
          <p14:tracePt t="70649" x="1784350" y="5232400"/>
          <p14:tracePt t="70665" x="1778000" y="5219700"/>
          <p14:tracePt t="70681" x="1771650" y="5213350"/>
          <p14:tracePt t="70698" x="1765300" y="5207000"/>
          <p14:tracePt t="70714" x="1758950" y="5207000"/>
          <p14:tracePt t="70714" x="1752600" y="5200650"/>
          <p14:tracePt t="70733" x="1746250" y="5194300"/>
          <p14:tracePt t="70733" x="1739900" y="5194300"/>
          <p14:tracePt t="70749" x="1733550" y="5194300"/>
          <p14:tracePt t="70749" x="1727200" y="5194300"/>
          <p14:tracePt t="70767" x="1720850" y="5194300"/>
          <p14:tracePt t="70767" x="1714500" y="5187950"/>
          <p14:tracePt t="70783" x="1708150" y="5187950"/>
          <p14:tracePt t="70783" x="1701800" y="5187950"/>
          <p14:tracePt t="70783" x="1695450" y="5181600"/>
          <p14:tracePt t="70803" x="1689100" y="5181600"/>
          <p14:tracePt t="70803" x="1682750" y="5175250"/>
          <p14:tracePt t="70818" x="1670050" y="5175250"/>
          <p14:tracePt t="70818" x="1663700" y="5168900"/>
          <p14:tracePt t="70834" x="1651000" y="5168900"/>
          <p14:tracePt t="70834" x="1644650" y="5162550"/>
          <p14:tracePt t="70851" x="1631950" y="5162550"/>
          <p14:tracePt t="70851" x="1625600" y="5156200"/>
          <p14:tracePt t="70867" x="1612900" y="5156200"/>
          <p14:tracePt t="70867" x="1600200" y="5156200"/>
          <p14:tracePt t="70884" x="1593850" y="5156200"/>
          <p14:tracePt t="70884" x="1587500" y="5156200"/>
          <p14:tracePt t="70901" x="1581150" y="5156200"/>
          <p14:tracePt t="70901" x="1574800" y="5156200"/>
          <p14:tracePt t="70917" x="1568450" y="5162550"/>
          <p14:tracePt t="70933" x="1562100" y="5162550"/>
          <p14:tracePt t="70950" x="1555750" y="5168900"/>
          <p14:tracePt t="70950" x="1549400" y="5175250"/>
          <p14:tracePt t="70968" x="1543050" y="5181600"/>
          <p14:tracePt t="70968" x="1536700" y="5187950"/>
          <p14:tracePt t="70984" x="1530350" y="5194300"/>
          <p14:tracePt t="70984" x="1517650" y="5207000"/>
          <p14:tracePt t="71003" x="1511300" y="5213350"/>
          <p14:tracePt t="71003" x="1504950" y="5219700"/>
          <p14:tracePt t="71018" x="1498600" y="5226050"/>
          <p14:tracePt t="71018" x="1492250" y="5232400"/>
          <p14:tracePt t="71034" x="1485900" y="5238750"/>
          <p14:tracePt t="71034" x="1485900" y="5245100"/>
          <p14:tracePt t="71051" x="1479550" y="5251450"/>
          <p14:tracePt t="71067" x="1479550" y="5257800"/>
          <p14:tracePt t="71083" x="1479550" y="5264150"/>
          <p14:tracePt t="71083" x="1485900" y="5270500"/>
          <p14:tracePt t="71102" x="1492250" y="5276850"/>
          <p14:tracePt t="71102" x="1498600" y="5276850"/>
          <p14:tracePt t="71118" x="1511300" y="5283200"/>
          <p14:tracePt t="71118" x="1517650" y="5289550"/>
          <p14:tracePt t="71136" x="1530350" y="5289550"/>
          <p14:tracePt t="71136" x="1543050" y="5289550"/>
          <p14:tracePt t="71151" x="1549400" y="5289550"/>
          <p14:tracePt t="71151" x="1562100" y="5289550"/>
          <p14:tracePt t="71151" x="1568450" y="5295900"/>
          <p14:tracePt t="71172" x="1574800" y="5289550"/>
          <p14:tracePt t="71172" x="1581150" y="5289550"/>
          <p14:tracePt t="71186" x="1587500" y="5289550"/>
          <p14:tracePt t="71200" x="1593850" y="5289550"/>
          <p14:tracePt t="71217" x="1593850" y="5295900"/>
          <p14:tracePt t="71241" x="1587500" y="5302250"/>
          <p14:tracePt t="71257" x="1581150" y="5302250"/>
          <p14:tracePt t="71267" x="1574800" y="5308600"/>
          <p14:tracePt t="71284" x="1568450" y="5308600"/>
          <p14:tracePt t="71284" x="1562100" y="5314950"/>
          <p14:tracePt t="71304" x="1555750" y="5314950"/>
          <p14:tracePt t="71317" x="1549400" y="5314950"/>
          <p14:tracePt t="71357" x="1549400" y="5308600"/>
          <p14:tracePt t="71437" x="1543050" y="5302250"/>
          <p14:tracePt t="71469" x="1536700" y="5302250"/>
          <p14:tracePt t="71481" x="1530350" y="5302250"/>
          <p14:tracePt t="71497" x="1524000" y="5302250"/>
          <p14:tracePt t="71513" x="1511300" y="5295900"/>
          <p14:tracePt t="71529" x="1504950" y="5295900"/>
          <p14:tracePt t="71541" x="1498600" y="5295900"/>
          <p14:tracePt t="71557" x="1492250" y="5302250"/>
          <p14:tracePt t="71568" x="1485900" y="5302250"/>
          <p14:tracePt t="71568" x="1479550" y="5302250"/>
          <p14:tracePt t="71586" x="1466850" y="5308600"/>
          <p14:tracePt t="71601" x="1460500" y="5308600"/>
          <p14:tracePt t="71618" x="1466850" y="5308600"/>
          <p14:tracePt t="71661" x="1473200" y="5302250"/>
          <p14:tracePt t="71677" x="1479550" y="5302250"/>
          <p14:tracePt t="71685" x="1485900" y="5295900"/>
          <p14:tracePt t="71693" x="1492250" y="5295900"/>
          <p14:tracePt t="71710" x="1498600" y="5289550"/>
          <p14:tracePt t="71719" x="1504950" y="5283200"/>
          <p14:tracePt t="71735" x="1511300" y="5283200"/>
          <p14:tracePt t="71752" x="1517650" y="5276850"/>
          <p14:tracePt t="71769" x="1524000" y="5270500"/>
          <p14:tracePt t="71785" x="1517650" y="5276850"/>
          <p14:tracePt t="71873" x="1511300" y="5283200"/>
          <p14:tracePt t="71901" x="1504950" y="5283200"/>
          <p14:tracePt t="71918" x="1498600" y="5289550"/>
          <p14:tracePt t="71933" x="1492250" y="5289550"/>
          <p14:tracePt t="71949" x="1485900" y="5289550"/>
          <p14:tracePt t="71961" x="1479550" y="5295900"/>
          <p14:tracePt t="72009" x="1479550" y="5302250"/>
          <p14:tracePt t="72029" x="1485900" y="5302250"/>
          <p14:tracePt t="72053" x="1492250" y="5308600"/>
          <p14:tracePt t="72069" x="1498600" y="5308600"/>
          <p14:tracePt t="72081" x="1504950" y="5308600"/>
          <p14:tracePt t="72097" x="1511300" y="5308600"/>
          <p14:tracePt t="72106" x="1524000" y="5308600"/>
          <p14:tracePt t="72106" x="1530350" y="5308600"/>
          <p14:tracePt t="72123" x="1536700" y="5308600"/>
          <p14:tracePt t="72123" x="1549400" y="5308600"/>
          <p14:tracePt t="72138" x="1562100" y="5308600"/>
          <p14:tracePt t="72138" x="1574800" y="5308600"/>
          <p14:tracePt t="72155" x="1581150" y="5308600"/>
          <p14:tracePt t="72155" x="1600200" y="5308600"/>
          <p14:tracePt t="72176" x="1612900" y="5308600"/>
          <p14:tracePt t="72187" x="1619250" y="5308600"/>
          <p14:tracePt t="72187" x="1638300" y="5308600"/>
          <p14:tracePt t="72205" x="1644650" y="5314950"/>
          <p14:tracePt t="72205" x="1651000" y="5314950"/>
          <p14:tracePt t="72222" x="1657350" y="5314950"/>
          <p14:tracePt t="72222" x="1663700" y="5314950"/>
          <p14:tracePt t="72239" x="1670050" y="5314950"/>
          <p14:tracePt t="72253" x="1676400" y="5314950"/>
          <p14:tracePt t="72270" x="1682750" y="5314950"/>
          <p14:tracePt t="72287" x="1689100" y="5314950"/>
          <p14:tracePt t="72304" x="1689100" y="5308600"/>
          <p14:tracePt t="72337" x="1689100" y="5302250"/>
          <p14:tracePt t="72381" x="1689100" y="5295900"/>
          <p14:tracePt t="72405" x="1682750" y="5295900"/>
          <p14:tracePt t="72449" x="1676400" y="5302250"/>
          <p14:tracePt t="72473" x="1670050" y="5308600"/>
          <p14:tracePt t="72497" x="1663700" y="5314950"/>
          <p14:tracePt t="72525" x="1663700" y="5321300"/>
          <p14:tracePt t="72541" x="1663700" y="5327650"/>
          <p14:tracePt t="72557" x="1663700" y="5334000"/>
          <p14:tracePt t="72569" x="1670050" y="5340350"/>
          <p14:tracePt t="72585" x="1676400" y="5346700"/>
          <p14:tracePt t="72601" x="1682750" y="5353050"/>
          <p14:tracePt t="72617" x="1689100" y="5359400"/>
          <p14:tracePt t="72630" x="1695450" y="5365750"/>
          <p14:tracePt t="72645" x="1701800" y="5372100"/>
          <p14:tracePt t="72669" x="1695450" y="5372100"/>
          <p14:tracePt t="72689" x="1695450" y="5378450"/>
          <p14:tracePt t="72705" x="1682750" y="5378450"/>
          <p14:tracePt t="72721" x="1676400" y="5378450"/>
          <p14:tracePt t="72737" x="1670050" y="5378450"/>
          <p14:tracePt t="72742" x="1663700" y="5378450"/>
          <p14:tracePt t="72755" x="1651000" y="5378450"/>
          <p14:tracePt t="72755" x="1638300" y="5378450"/>
          <p14:tracePt t="72773" x="1625600" y="5378450"/>
          <p14:tracePt t="72773" x="1619250" y="5378450"/>
          <p14:tracePt t="72790" x="1606550" y="5372100"/>
          <p14:tracePt t="72790" x="1600200" y="5372100"/>
          <p14:tracePt t="72807" x="1587500" y="5365750"/>
          <p14:tracePt t="72807" x="1574800" y="5359400"/>
          <p14:tracePt t="72823" x="1562100" y="5359400"/>
          <p14:tracePt t="72823" x="1549400" y="5353050"/>
          <p14:tracePt t="72823" x="1536700" y="5340350"/>
          <p14:tracePt t="72842" x="1524000" y="5334000"/>
          <p14:tracePt t="72855" x="1511300" y="5327650"/>
          <p14:tracePt t="72855" x="1479550" y="5314950"/>
          <p14:tracePt t="72874" x="1466850" y="5308600"/>
          <p14:tracePt t="72874" x="1447800" y="5308600"/>
          <p14:tracePt t="72891" x="1435100" y="5302250"/>
          <p14:tracePt t="72891" x="1422400" y="5295900"/>
          <p14:tracePt t="72907" x="1409700" y="5295900"/>
          <p14:tracePt t="72907" x="1384300" y="5289550"/>
          <p14:tracePt t="72926" x="1371600" y="5283200"/>
          <p14:tracePt t="72926" x="1358900" y="5283200"/>
          <p14:tracePt t="72941" x="1346200" y="5276850"/>
          <p14:tracePt t="72941" x="1339850" y="5276850"/>
          <p14:tracePt t="72957" x="1327150" y="5276850"/>
          <p14:tracePt t="72957" x="1320800" y="5276850"/>
          <p14:tracePt t="72974" x="1314450" y="5276850"/>
          <p14:tracePt t="72974" x="1308100" y="5276850"/>
          <p14:tracePt t="72991" x="1301750" y="5276850"/>
          <p14:tracePt t="73006" x="1295400" y="5276850"/>
          <p14:tracePt t="73023" x="1301750" y="5283200"/>
          <p14:tracePt t="73097" x="1301750" y="5289550"/>
          <p14:tracePt t="73117" x="1308100" y="5289550"/>
          <p14:tracePt t="73134" x="1314450" y="5295900"/>
          <p14:tracePt t="73149" x="1320800" y="5302250"/>
          <p14:tracePt t="73161" x="1327150" y="5302250"/>
          <p14:tracePt t="73178" x="1333500" y="5308600"/>
          <p14:tracePt t="73194" x="1339850" y="5308600"/>
          <p14:tracePt t="73210" x="1346200" y="5308600"/>
          <p14:tracePt t="73229" x="1346200" y="5302250"/>
          <p14:tracePt t="73269" x="1346200" y="5295900"/>
          <p14:tracePt t="73297" x="1339850" y="5295900"/>
          <p14:tracePt t="73329" x="1333500" y="5289550"/>
          <p14:tracePt t="73366" x="1339850" y="5283200"/>
          <p14:tracePt t="73397" x="1346200" y="5283200"/>
          <p14:tracePt t="73409" x="1352550" y="5283200"/>
          <p14:tracePt t="73417" x="1358900" y="5283200"/>
          <p14:tracePt t="73426" x="1365250" y="5283200"/>
          <p14:tracePt t="73426" x="1371600" y="5276850"/>
          <p14:tracePt t="73442" x="1384300" y="5276850"/>
          <p14:tracePt t="73442" x="1390650" y="5276850"/>
          <p14:tracePt t="73459" x="1403350" y="5276850"/>
          <p14:tracePt t="73459" x="1416050" y="5276850"/>
          <p14:tracePt t="73459" x="1435100" y="5276850"/>
          <p14:tracePt t="73478" x="1447800" y="5276850"/>
          <p14:tracePt t="73491" x="1466850" y="5276850"/>
          <p14:tracePt t="73491" x="1511300" y="5270500"/>
          <p14:tracePt t="73510" x="1530350" y="5270500"/>
          <p14:tracePt t="73510" x="1549400" y="5264150"/>
          <p14:tracePt t="73526" x="1568450" y="5264150"/>
          <p14:tracePt t="73526" x="1581150" y="5264150"/>
          <p14:tracePt t="73543" x="1600200" y="5257800"/>
          <p14:tracePt t="73543" x="1612900" y="5257800"/>
          <p14:tracePt t="73560" x="1625600" y="5251450"/>
          <p14:tracePt t="73560" x="1638300" y="5251450"/>
          <p14:tracePt t="73560" x="1644650" y="5245100"/>
          <p14:tracePt t="73578" x="1651000" y="5245100"/>
          <p14:tracePt t="73578" x="1657350" y="5238750"/>
          <p14:tracePt t="73592" x="1663700" y="5238750"/>
          <p14:tracePt t="73608" x="1670050" y="5238750"/>
          <p14:tracePt t="73625" x="1663700" y="5238750"/>
          <p14:tracePt t="73649" x="1651000" y="5245100"/>
          <p14:tracePt t="73665" x="1644650" y="5245100"/>
          <p14:tracePt t="73675" x="1638300" y="5245100"/>
          <p14:tracePt t="73691" x="1631950" y="5245100"/>
          <p14:tracePt t="73691" x="1625600" y="5245100"/>
          <p14:tracePt t="73710" x="1619250" y="5245100"/>
          <p14:tracePt t="73725" x="1612900" y="5232400"/>
          <p14:tracePt t="73749" x="1606550" y="5226050"/>
          <p14:tracePt t="73762" x="1606550" y="5219700"/>
          <p14:tracePt t="73778" x="1600200" y="5213350"/>
          <p14:tracePt t="73778" x="1600200" y="5207000"/>
          <p14:tracePt t="73794" x="1593850" y="5200650"/>
          <p14:tracePt t="73794" x="1593850" y="5194300"/>
          <p14:tracePt t="73810" x="1587500" y="5194300"/>
          <p14:tracePt t="73810" x="1581150" y="5187950"/>
          <p14:tracePt t="73827" x="1581150" y="5181600"/>
          <p14:tracePt t="73827" x="1574800" y="5175250"/>
          <p14:tracePt t="73827" x="1574800" y="5168900"/>
          <p14:tracePt t="73846" x="1568450" y="5162550"/>
          <p14:tracePt t="73859" x="1562100" y="5156200"/>
          <p14:tracePt t="73859" x="1555750" y="5149850"/>
          <p14:tracePt t="73878" x="1543050" y="5137150"/>
          <p14:tracePt t="73878" x="1536700" y="5124450"/>
          <p14:tracePt t="73893" x="1536700" y="5118100"/>
          <p14:tracePt t="73893" x="1530350" y="5105400"/>
          <p14:tracePt t="73911" x="1524000" y="5099050"/>
          <p14:tracePt t="73911" x="1517650" y="5086350"/>
          <p14:tracePt t="73928" x="1517650" y="5080000"/>
          <p14:tracePt t="73928" x="1511300" y="5060950"/>
          <p14:tracePt t="73944" x="1504950" y="5048250"/>
          <p14:tracePt t="73944" x="1504950" y="5041900"/>
          <p14:tracePt t="73961" x="1504950" y="5029200"/>
          <p14:tracePt t="73961" x="1498600" y="5022850"/>
          <p14:tracePt t="73977" x="1498600" y="5016500"/>
          <p14:tracePt t="73977" x="1498600" y="5003800"/>
          <p14:tracePt t="73994" x="1498600" y="4997450"/>
          <p14:tracePt t="73994" x="1492250" y="4984750"/>
          <p14:tracePt t="74011" x="1492250" y="4978400"/>
          <p14:tracePt t="74011" x="1492250" y="4972050"/>
          <p14:tracePt t="74028" x="1485900" y="4965700"/>
          <p14:tracePt t="74028" x="1485900" y="4959350"/>
          <p14:tracePt t="74047" x="1492250" y="4953000"/>
          <p14:tracePt t="74059" x="1492250" y="4946650"/>
          <p14:tracePt t="74077" x="1492250" y="4940300"/>
          <p14:tracePt t="74093" x="1498600" y="4933950"/>
          <p14:tracePt t="74110" x="1498600" y="4927600"/>
          <p14:tracePt t="74127" x="1498600" y="4914900"/>
          <p14:tracePt t="74127" x="1504950" y="4908550"/>
          <p14:tracePt t="74146" x="1504950" y="4902200"/>
          <p14:tracePt t="74162" x="1511300" y="4902200"/>
          <p14:tracePt t="74178" x="1511300" y="4908550"/>
          <p14:tracePt t="74229" x="1511300" y="4914900"/>
          <p14:tracePt t="74241" x="1504950" y="4921250"/>
          <p14:tracePt t="74249" x="1504950" y="4927600"/>
          <p14:tracePt t="74260" x="1504950" y="4933950"/>
          <p14:tracePt t="74260" x="1504950" y="4946650"/>
          <p14:tracePt t="74278" x="1498600" y="4959350"/>
          <p14:tracePt t="74278" x="1498600" y="4972050"/>
          <p14:tracePt t="74295" x="1498600" y="4984750"/>
          <p14:tracePt t="74295" x="1498600" y="5022850"/>
          <p14:tracePt t="74312" x="1498600" y="5041900"/>
          <p14:tracePt t="74312" x="1498600" y="5060950"/>
          <p14:tracePt t="74328" x="1492250" y="5080000"/>
          <p14:tracePt t="74328" x="1492250" y="5099050"/>
          <p14:tracePt t="74347" x="1492250" y="5118100"/>
          <p14:tracePt t="74347" x="1485900" y="5149850"/>
          <p14:tracePt t="74362" x="1485900" y="5162550"/>
          <p14:tracePt t="74362" x="1485900" y="5175250"/>
          <p14:tracePt t="74379" x="1479550" y="5187950"/>
          <p14:tracePt t="74379" x="1479550" y="5194300"/>
          <p14:tracePt t="74395" x="1479550" y="5200650"/>
          <p14:tracePt t="74395" x="1473200" y="5207000"/>
          <p14:tracePt t="74412" x="1473200" y="5213350"/>
          <p14:tracePt t="74412" x="1466850" y="5219700"/>
          <p14:tracePt t="74430" x="1460500" y="5226050"/>
          <p14:tracePt t="74446" x="1454150" y="5232400"/>
          <p14:tracePt t="74462" x="1447800" y="5232400"/>
          <p14:tracePt t="74462" x="1441450" y="5232400"/>
          <p14:tracePt t="74480" x="1435100" y="5238750"/>
          <p14:tracePt t="74480" x="1428750" y="5238750"/>
          <p14:tracePt t="74480" x="1422400" y="5238750"/>
          <p14:tracePt t="74498" x="1409700" y="5238750"/>
          <p14:tracePt t="74511" x="1397000" y="5232400"/>
          <p14:tracePt t="74511" x="1371600" y="5232400"/>
          <p14:tracePt t="74530" x="1358900" y="5226050"/>
          <p14:tracePt t="74530" x="1339850" y="5226050"/>
          <p14:tracePt t="74547" x="1327150" y="5219700"/>
          <p14:tracePt t="74547" x="1301750" y="5219700"/>
          <p14:tracePt t="74562" x="1282700" y="5213350"/>
          <p14:tracePt t="74562" x="1257300" y="5207000"/>
          <p14:tracePt t="74579" x="1238250" y="5207000"/>
          <p14:tracePt t="74579" x="1212850" y="5200650"/>
          <p14:tracePt t="74579" x="1187450" y="5194300"/>
          <p14:tracePt t="74598" x="1155700" y="5194300"/>
          <p14:tracePt t="74598" x="1130300" y="5187950"/>
          <p14:tracePt t="74613" x="1104900" y="5181600"/>
          <p14:tracePt t="74613" x="1079500" y="5181600"/>
          <p14:tracePt t="74629" x="1060450" y="5181600"/>
          <p14:tracePt t="74629" x="1035050" y="5181600"/>
          <p14:tracePt t="74646" x="1016000" y="5181600"/>
          <p14:tracePt t="74646" x="977900" y="5181600"/>
          <p14:tracePt t="74663" x="965200" y="5187950"/>
          <p14:tracePt t="74663" x="952500" y="5187950"/>
          <p14:tracePt t="74680" x="939800" y="5187950"/>
          <p14:tracePt t="74680" x="933450" y="5194300"/>
          <p14:tracePt t="74696" x="927100" y="5194300"/>
          <p14:tracePt t="74711" x="939800" y="5200650"/>
          <p14:tracePt t="74730" x="946150" y="5200650"/>
          <p14:tracePt t="74730" x="958850" y="5200650"/>
          <p14:tracePt t="74746" x="971550" y="5200650"/>
          <p14:tracePt t="74746" x="984250" y="5207000"/>
          <p14:tracePt t="74763" x="1003300" y="5207000"/>
          <p14:tracePt t="74763" x="1028700" y="5213350"/>
          <p14:tracePt t="74763" x="1054100" y="5219700"/>
          <p14:tracePt t="74782" x="1079500" y="5226050"/>
          <p14:tracePt t="74782" x="1117600" y="5226050"/>
          <p14:tracePt t="74800" x="1149350" y="5232400"/>
          <p14:tracePt t="74800" x="1187450" y="5232400"/>
          <p14:tracePt t="74814" x="1225550" y="5232400"/>
          <p14:tracePt t="74814" x="1263650" y="5232400"/>
          <p14:tracePt t="74830" x="1295400" y="5226050"/>
          <p14:tracePt t="74830" x="1333500" y="5226050"/>
          <p14:tracePt t="74848" x="1371600" y="5219700"/>
          <p14:tracePt t="74848" x="1403350" y="5219700"/>
          <p14:tracePt t="74864" x="1435100" y="5213350"/>
          <p14:tracePt t="74864" x="1466850" y="5207000"/>
          <p14:tracePt t="74864" x="1492250" y="5200650"/>
          <p14:tracePt t="74883" x="1517650" y="5194300"/>
          <p14:tracePt t="74895" x="1536700" y="5187950"/>
          <p14:tracePt t="74895" x="1568450" y="5168900"/>
          <p14:tracePt t="74913" x="1581150" y="5162550"/>
          <p14:tracePt t="74913" x="1587500" y="5162550"/>
          <p14:tracePt t="74931" x="1593850" y="5156200"/>
          <p14:tracePt t="74946" x="1600200" y="5149850"/>
          <p14:tracePt t="74962" x="1587500" y="5149850"/>
          <p14:tracePt t="74962" x="1587500" y="5143500"/>
          <p14:tracePt t="74980" x="1581150" y="5143500"/>
          <p14:tracePt t="74980" x="1574800" y="5143500"/>
          <p14:tracePt t="74997" x="1568450" y="5143500"/>
          <p14:tracePt t="74997" x="1562100" y="5137150"/>
          <p14:tracePt t="75014" x="1555750" y="5137150"/>
          <p14:tracePt t="75014" x="1543050" y="5118100"/>
          <p14:tracePt t="75031" x="1536700" y="5111750"/>
          <p14:tracePt t="75031" x="1530350" y="5099050"/>
          <p14:tracePt t="75050" x="1524000" y="5086350"/>
          <p14:tracePt t="75050" x="1517650" y="5073650"/>
          <p14:tracePt t="75064" x="1511300" y="5060950"/>
          <p14:tracePt t="75064" x="1498600" y="5029200"/>
          <p14:tracePt t="75082" x="1485900" y="5016500"/>
          <p14:tracePt t="75082" x="1479550" y="4997450"/>
          <p14:tracePt t="75098" x="1473200" y="4984750"/>
          <p14:tracePt t="75098" x="1466850" y="4965700"/>
          <p14:tracePt t="75114" x="1466850" y="4953000"/>
          <p14:tracePt t="75114" x="1460500" y="4940300"/>
          <p14:tracePt t="75131" x="1460500" y="4933950"/>
          <p14:tracePt t="75131" x="1460500" y="4921250"/>
          <p14:tracePt t="75131" x="1460500" y="4914900"/>
          <p14:tracePt t="75150" x="1466850" y="4908550"/>
          <p14:tracePt t="75163" x="1466850" y="4902200"/>
          <p14:tracePt t="75163" x="1473200" y="4902200"/>
          <p14:tracePt t="75182" x="1479550" y="4902200"/>
          <p14:tracePt t="75197" x="1485900" y="4902200"/>
          <p14:tracePt t="75197" x="1492250" y="4902200"/>
          <p14:tracePt t="75215" x="1498600" y="4902200"/>
          <p14:tracePt t="75215" x="1498600" y="4908550"/>
          <p14:tracePt t="75231" x="1504950" y="4908550"/>
          <p14:tracePt t="75231" x="1511300" y="4914900"/>
          <p14:tracePt t="75231" x="1517650" y="4921250"/>
          <p14:tracePt t="75250" x="1517650" y="4927600"/>
          <p14:tracePt t="75250" x="1524000" y="4933950"/>
          <p14:tracePt t="75265" x="1524000" y="4946650"/>
          <p14:tracePt t="75265" x="1530350" y="4959350"/>
          <p14:tracePt t="75281" x="1536700" y="4972050"/>
          <p14:tracePt t="75281" x="1536700" y="4984750"/>
          <p14:tracePt t="75298" x="1543050" y="5003800"/>
          <p14:tracePt t="75298" x="1543050" y="5016500"/>
          <p14:tracePt t="75315" x="1549400" y="5035550"/>
          <p14:tracePt t="75315" x="1549400" y="5067300"/>
          <p14:tracePt t="75331" x="1549400" y="5080000"/>
          <p14:tracePt t="75331" x="1549400" y="5092700"/>
          <p14:tracePt t="75350" x="1549400" y="5105400"/>
          <p14:tracePt t="75350" x="1549400" y="5111750"/>
          <p14:tracePt t="75365" x="1549400" y="5124450"/>
          <p14:tracePt t="75365" x="1543050" y="5137150"/>
          <p14:tracePt t="75383" x="1536700" y="5149850"/>
          <p14:tracePt t="75383" x="1536700" y="5156200"/>
          <p14:tracePt t="75398" x="1530350" y="5162550"/>
          <p14:tracePt t="75398" x="1530350" y="5168900"/>
          <p14:tracePt t="75415" x="1524000" y="5175250"/>
          <p14:tracePt t="75415" x="1524000" y="5181600"/>
          <p14:tracePt t="75432" x="1517650" y="5181600"/>
          <p14:tracePt t="75447" x="1511300" y="5187950"/>
          <p14:tracePt t="75447" x="1504950" y="5194300"/>
          <p14:tracePt t="75466" x="1498600" y="5194300"/>
          <p14:tracePt t="75489" x="1492250" y="5194300"/>
          <p14:tracePt t="75541" x="1485900" y="5194300"/>
          <p14:tracePt t="75561" x="1479550" y="5194300"/>
          <p14:tracePt t="75577" x="1473200" y="5194300"/>
          <p14:tracePt t="75593" x="1466850" y="5200650"/>
          <p14:tracePt t="75609" x="1460500" y="5200650"/>
          <p14:tracePt t="75638" x="1447800" y="5200650"/>
          <p14:tracePt t="75654" x="1441450" y="5200650"/>
          <p14:tracePt t="75671" x="1435100" y="5200650"/>
          <p14:tracePt t="75681" x="1428750" y="5200650"/>
          <p14:tracePt t="75697" x="1422400" y="5200650"/>
          <p14:tracePt t="75713" x="1416050" y="5200650"/>
          <p14:tracePt t="75729" x="1409700" y="5200650"/>
          <p14:tracePt t="75741" x="1403350" y="5200650"/>
          <p14:tracePt t="75757" x="1397000" y="5200650"/>
          <p14:tracePt t="75773" x="1390650" y="5200650"/>
          <p14:tracePt t="75782" x="1384300" y="5200650"/>
          <p14:tracePt t="75782" x="1377950" y="5200650"/>
          <p14:tracePt t="75782" x="1371600" y="5194300"/>
          <p14:tracePt t="75802" x="1365250" y="5194300"/>
          <p14:tracePt t="75815" x="1358900" y="5194300"/>
          <p14:tracePt t="75815" x="1339850" y="5194300"/>
          <p14:tracePt t="75834" x="1327150" y="5194300"/>
          <p14:tracePt t="75834" x="1314450" y="5187950"/>
          <p14:tracePt t="75851" x="1301750" y="5187950"/>
          <p14:tracePt t="75851" x="1289050" y="5187950"/>
          <p14:tracePt t="75867" x="1276350" y="5181600"/>
          <p14:tracePt t="75867" x="1263650" y="5181600"/>
          <p14:tracePt t="75867" x="1244600" y="5181600"/>
          <p14:tracePt t="75886" x="1231900" y="5181600"/>
          <p14:tracePt t="75899" x="1219200" y="5181600"/>
          <p14:tracePt t="75899" x="1193800" y="5181600"/>
          <p14:tracePt t="75918" x="1181100" y="5181600"/>
          <p14:tracePt t="75918" x="1174750" y="5181600"/>
          <p14:tracePt t="75934" x="1168400" y="5187950"/>
          <p14:tracePt t="75949" x="1162050" y="5187950"/>
          <p14:tracePt t="75966" x="1168400" y="5194300"/>
          <p14:tracePt t="75982" x="1174750" y="5194300"/>
          <p14:tracePt t="75982" x="1187450" y="5194300"/>
          <p14:tracePt t="76001" x="1200150" y="5200650"/>
          <p14:tracePt t="76001" x="1212850" y="5207000"/>
          <p14:tracePt t="76018" x="1238250" y="5213350"/>
          <p14:tracePt t="76018" x="1257300" y="5213350"/>
          <p14:tracePt t="76034" x="1282700" y="5219700"/>
          <p14:tracePt t="76034" x="1339850" y="5226050"/>
          <p14:tracePt t="76051" x="1365250" y="5226050"/>
          <p14:tracePt t="76051" x="1397000" y="5226050"/>
          <p14:tracePt t="76068" x="1428750" y="5219700"/>
          <p14:tracePt t="76068" x="1460500" y="5219700"/>
          <p14:tracePt t="76084" x="1485900" y="5213350"/>
          <p14:tracePt t="76084" x="1543050" y="5207000"/>
          <p14:tracePt t="76102" x="1562100" y="5207000"/>
          <p14:tracePt t="76102" x="1587500" y="5200650"/>
          <p14:tracePt t="76118" x="1600200" y="5194300"/>
          <p14:tracePt t="76118" x="1619250" y="5194300"/>
          <p14:tracePt t="76134" x="1631950" y="5194300"/>
          <p14:tracePt t="76134" x="1638300" y="5187950"/>
          <p14:tracePt t="76151" x="1651000" y="5187950"/>
          <p14:tracePt t="76151" x="1657350" y="5187950"/>
          <p14:tracePt t="76169" x="1663700" y="5181600"/>
          <p14:tracePt t="76183" x="1657350" y="5175250"/>
          <p14:tracePt t="76202" x="1651000" y="5162550"/>
          <p14:tracePt t="76218" x="1651000" y="5156200"/>
          <p14:tracePt t="76218" x="1644650" y="5149850"/>
          <p14:tracePt t="76235" x="1638300" y="5143500"/>
          <p14:tracePt t="76235" x="1638300" y="5130800"/>
          <p14:tracePt t="76251" x="1631950" y="5118100"/>
          <p14:tracePt t="76251" x="1625600" y="5111750"/>
          <p14:tracePt t="76251" x="1625600" y="5092700"/>
          <p14:tracePt t="76270" x="1619250" y="5080000"/>
          <p14:tracePt t="76270" x="1612900" y="5067300"/>
          <p14:tracePt t="76285" x="1612900" y="5054600"/>
          <p14:tracePt t="76285" x="1606550" y="5035550"/>
          <p14:tracePt t="76301" x="1600200" y="5022850"/>
          <p14:tracePt t="76301" x="1600200" y="5003800"/>
          <p14:tracePt t="76318" x="1593850" y="4991100"/>
          <p14:tracePt t="76318" x="1587500" y="4978400"/>
          <p14:tracePt t="76335" x="1587500" y="4965700"/>
          <p14:tracePt t="76335" x="1581150" y="4940300"/>
          <p14:tracePt t="76353" x="1581150" y="4927600"/>
          <p14:tracePt t="76353" x="1574800" y="4921250"/>
          <p14:tracePt t="76369" x="1574800" y="4914900"/>
          <p14:tracePt t="76369" x="1574800" y="4908550"/>
          <p14:tracePt t="76385" x="1574800" y="4902200"/>
          <p14:tracePt t="76401" x="1568450" y="4908550"/>
          <p14:tracePt t="76441" x="1568450" y="4914900"/>
          <p14:tracePt t="76461" x="1562100" y="4914900"/>
          <p14:tracePt t="76477" x="1562100" y="4921250"/>
          <p14:tracePt t="76493" x="1562100" y="4927600"/>
          <p14:tracePt t="76502" x="1562100" y="4933950"/>
          <p14:tracePt t="76502" x="1562100" y="4940300"/>
          <p14:tracePt t="76519" x="1568450" y="4946650"/>
          <p14:tracePt t="76519" x="1568450" y="4953000"/>
          <p14:tracePt t="76519" x="1568450" y="4965700"/>
          <p14:tracePt t="76538" x="1574800" y="4972050"/>
          <p14:tracePt t="76551" x="1574800" y="4978400"/>
          <p14:tracePt t="76551" x="1574800" y="4991100"/>
          <p14:tracePt t="76570" x="1574800" y="4997450"/>
          <p14:tracePt t="76570" x="1581150" y="5003800"/>
          <p14:tracePt t="76586" x="1581150" y="5010150"/>
          <p14:tracePt t="76601" x="1581150" y="5016500"/>
          <p14:tracePt t="76618" x="1581150" y="5022850"/>
          <p14:tracePt t="76635" x="1587500" y="5029200"/>
          <p14:tracePt t="76651" x="1581150" y="5035550"/>
          <p14:tracePt t="76741" x="1581150" y="5029200"/>
          <p14:tracePt t="76837" x="1574800" y="5022850"/>
          <p14:tracePt t="76966" x="1568450" y="5022850"/>
          <p14:tracePt t="76997" x="1562100" y="5022850"/>
          <p14:tracePt t="77025" x="1555750" y="5029200"/>
          <p14:tracePt t="77093" x="1555750" y="5022850"/>
          <p14:tracePt t="77145" x="1555750" y="5016500"/>
          <p14:tracePt t="77282" x="1549400" y="5022850"/>
          <p14:tracePt t="77341" x="1549400" y="5029200"/>
          <p14:tracePt t="77377" x="1543050" y="5029200"/>
          <p14:tracePt t="77417" x="1549400" y="5035550"/>
          <p14:tracePt t="77521" x="1549400" y="5029200"/>
          <p14:tracePt t="77649" x="1543050" y="5035550"/>
          <p14:tracePt t="77685" x="1536700" y="5041900"/>
          <p14:tracePt t="77837" x="1543050" y="5041900"/>
          <p14:tracePt t="77889" x="1543050" y="5048250"/>
          <p14:tracePt t="77917" x="1536700" y="5048250"/>
          <p14:tracePt t="77961" x="1530350" y="5048250"/>
          <p14:tracePt t="78010" x="1530350" y="5054600"/>
          <p14:tracePt t="78105" x="1524000" y="5054600"/>
          <p14:tracePt t="78157" x="1524000" y="5060950"/>
          <p14:tracePt t="78197" x="1524000" y="5067300"/>
          <p14:tracePt t="78261" x="1524000" y="5073650"/>
          <p14:tracePt t="78294" x="1524000" y="5080000"/>
          <p14:tracePt t="78309" x="1524000" y="5092700"/>
          <p14:tracePt t="78321" x="1517650" y="5099050"/>
          <p14:tracePt t="78337" x="1517650" y="5105400"/>
          <p14:tracePt t="78345" x="1517650" y="5111750"/>
          <p14:tracePt t="78357" x="1511300" y="5118100"/>
          <p14:tracePt t="78357" x="1511300" y="5124450"/>
          <p14:tracePt t="78375" x="1504950" y="5137150"/>
          <p14:tracePt t="78390" x="1504950" y="5143500"/>
          <p14:tracePt t="78421" x="1498600" y="5149850"/>
          <p14:tracePt t="78450" x="1492250" y="5149850"/>
          <p14:tracePt t="78517" x="1479550" y="5149850"/>
          <p14:tracePt t="78533" x="1473200" y="5149850"/>
          <p14:tracePt t="78550" x="1466850" y="5156200"/>
          <p14:tracePt t="78557" x="1460500" y="5156200"/>
          <p14:tracePt t="78562" x="1454150" y="5156200"/>
          <p14:tracePt t="78574" x="1447800" y="5156200"/>
          <p14:tracePt t="78574" x="1441450" y="5156200"/>
          <p14:tracePt t="78593" x="1435100" y="5156200"/>
          <p14:tracePt t="78607" x="1428750" y="5156200"/>
          <p14:tracePt t="78607" x="1416050" y="5149850"/>
          <p14:tracePt t="78626" x="1409700" y="5149850"/>
          <p14:tracePt t="78626" x="1403350" y="5149850"/>
          <p14:tracePt t="78643" x="1390650" y="5149850"/>
          <p14:tracePt t="78643" x="1384300" y="5149850"/>
          <p14:tracePt t="78659" x="1377950" y="5143500"/>
          <p14:tracePt t="78659" x="1365250" y="5143500"/>
          <p14:tracePt t="78659" x="1358900" y="5143500"/>
          <p14:tracePt t="78679" x="1346200" y="5143500"/>
          <p14:tracePt t="78679" x="1339850" y="5143500"/>
          <p14:tracePt t="78692" x="1327150" y="5143500"/>
          <p14:tracePt t="78692" x="1320800" y="5143500"/>
          <p14:tracePt t="78709" x="1314450" y="5143500"/>
          <p14:tracePt t="78709" x="1308100" y="5143500"/>
          <p14:tracePt t="78726" x="1301750" y="5149850"/>
          <p14:tracePt t="78726" x="1295400" y="5149850"/>
          <p14:tracePt t="78743" x="1295400" y="5156200"/>
          <p14:tracePt t="78766" x="1301750" y="5156200"/>
          <p14:tracePt t="78799" x="1308100" y="5162550"/>
          <p14:tracePt t="78810" x="1314450" y="5162550"/>
          <p14:tracePt t="78817" x="1320800" y="5162550"/>
          <p14:tracePt t="78825" x="1333500" y="5168900"/>
          <p14:tracePt t="78825" x="1339850" y="5168900"/>
          <p14:tracePt t="78844" x="1352550" y="5175250"/>
          <p14:tracePt t="78844" x="1371600" y="5175250"/>
          <p14:tracePt t="78844" x="1384300" y="5175250"/>
          <p14:tracePt t="78862" x="1409700" y="5175250"/>
          <p14:tracePt t="78875" x="1428750" y="5181600"/>
          <p14:tracePt t="78875" x="1479550" y="5181600"/>
          <p14:tracePt t="78894" x="1504950" y="5187950"/>
          <p14:tracePt t="78894" x="1530350" y="5187950"/>
          <p14:tracePt t="78910" x="1549400" y="5187950"/>
          <p14:tracePt t="78910" x="1574800" y="5187950"/>
          <p14:tracePt t="78927" x="1600200" y="5194300"/>
          <p14:tracePt t="78927" x="1619250" y="5194300"/>
          <p14:tracePt t="78943" x="1638300" y="5194300"/>
          <p14:tracePt t="78943" x="1651000" y="5194300"/>
          <p14:tracePt t="78943" x="1663700" y="5194300"/>
          <p14:tracePt t="78962" x="1676400" y="5194300"/>
          <p14:tracePt t="78975" x="1682750" y="5194300"/>
          <p14:tracePt t="78975" x="1695450" y="5194300"/>
          <p14:tracePt t="78993" x="1701800" y="5200650"/>
          <p14:tracePt t="79014" x="1695450" y="5200650"/>
          <p14:tracePt t="79037" x="1689100" y="5200650"/>
          <p14:tracePt t="79049" x="1682750" y="5200650"/>
          <p14:tracePt t="79065" x="1682750" y="5194300"/>
          <p14:tracePt t="79101" x="1676400" y="5187950"/>
          <p14:tracePt t="79125" x="1676400" y="5181600"/>
          <p14:tracePt t="79149" x="1670050" y="5181600"/>
          <p14:tracePt t="79162" x="1670050" y="5168900"/>
          <p14:tracePt t="79177" x="1663700" y="5168900"/>
          <p14:tracePt t="79185" x="1663700" y="5162550"/>
          <p14:tracePt t="79194" x="1663700" y="5156200"/>
          <p14:tracePt t="79194" x="1663700" y="5149850"/>
          <p14:tracePt t="79211" x="1657350" y="5143500"/>
          <p14:tracePt t="79211" x="1657350" y="5137150"/>
          <p14:tracePt t="79211" x="1657350" y="5124450"/>
          <p14:tracePt t="79230" x="1651000" y="5118100"/>
          <p14:tracePt t="79243" x="1651000" y="5111750"/>
          <p14:tracePt t="79243" x="1644650" y="5092700"/>
          <p14:tracePt t="79262" x="1638300" y="5080000"/>
          <p14:tracePt t="79262" x="1638300" y="5067300"/>
          <p14:tracePt t="79278" x="1631950" y="5060950"/>
          <p14:tracePt t="79278" x="1625600" y="5048250"/>
          <p14:tracePt t="79295" x="1625600" y="5035550"/>
          <p14:tracePt t="79295" x="1619250" y="5022850"/>
          <p14:tracePt t="79311" x="1612900" y="5016500"/>
          <p14:tracePt t="79311" x="1606550" y="5003800"/>
          <p14:tracePt t="79311" x="1606550" y="4991100"/>
          <p14:tracePt t="79330" x="1600200" y="4984750"/>
          <p14:tracePt t="79330" x="1593850" y="4978400"/>
          <p14:tracePt t="79347" x="1593850" y="4972050"/>
          <p14:tracePt t="79347" x="1587500" y="4965700"/>
          <p14:tracePt t="79362" x="1581150" y="4959350"/>
          <p14:tracePt t="79377" x="1574800" y="4953000"/>
          <p14:tracePt t="79393" x="1568450" y="4953000"/>
          <p14:tracePt t="79485" x="1574800" y="4959350"/>
          <p14:tracePt t="79521" x="1581150" y="4959350"/>
          <p14:tracePt t="79577" x="1581150" y="4965700"/>
          <p14:tracePt t="79605" x="1574800" y="4972050"/>
          <p14:tracePt t="79629" x="1568450" y="4972050"/>
          <p14:tracePt t="79641" x="1562100" y="4972050"/>
          <p14:tracePt t="79657" x="1555750" y="4978400"/>
          <p14:tracePt t="79681" x="1555750" y="4984750"/>
          <p14:tracePt t="79697" x="1549400" y="4991100"/>
          <p14:tracePt t="79709" x="1549400" y="4997450"/>
          <p14:tracePt t="79725" x="1543050" y="5003800"/>
          <p14:tracePt t="79741" x="1536700" y="5003800"/>
          <p14:tracePt t="79757" x="1530350" y="5010150"/>
          <p14:tracePt t="79769" x="1524000" y="5016500"/>
          <p14:tracePt t="79786" x="1517650" y="5016500"/>
          <p14:tracePt t="79802" x="1511300" y="5022850"/>
          <p14:tracePt t="79817" x="1504950" y="5022850"/>
          <p14:tracePt t="79830" x="1511300" y="5016500"/>
          <p14:tracePt t="79906" x="1517650" y="5016500"/>
          <p14:tracePt t="80017" x="1524000" y="5016500"/>
          <p14:tracePt t="80050" x="1530350" y="5022850"/>
          <p14:tracePt t="80093" x="1524000" y="5022850"/>
          <p14:tracePt t="80189" x="1524000" y="5029200"/>
          <p14:tracePt t="80213" x="1517650" y="5035550"/>
          <p14:tracePt t="80229" x="1511300" y="5035550"/>
          <p14:tracePt t="80241" x="1511300" y="5041900"/>
          <p14:tracePt t="80281" x="1517650" y="5048250"/>
          <p14:tracePt t="80333" x="1517650" y="5041900"/>
          <p14:tracePt t="80385" x="1524000" y="5041900"/>
          <p14:tracePt t="80429" x="1524000" y="5035550"/>
          <p14:tracePt t="80617" x="1530350" y="5029200"/>
          <p14:tracePt t="80657" x="1536700" y="5029200"/>
          <p14:tracePt t="80701" x="1543050" y="5035550"/>
          <p14:tracePt t="80729" x="1549400" y="5041900"/>
          <p14:tracePt t="80761" x="1549400" y="5048250"/>
          <p14:tracePt t="80850" x="1555750" y="5054600"/>
          <p14:tracePt t="80897" x="1555750" y="5060950"/>
          <p14:tracePt t="80977" x="1555750" y="5067300"/>
          <p14:tracePt t="81001" x="1555750" y="5073650"/>
          <p14:tracePt t="81022" x="1562100" y="5073650"/>
          <p14:tracePt t="81053" x="1555750" y="5080000"/>
          <p14:tracePt t="81129" x="1562100" y="5086350"/>
          <p14:tracePt t="81165" x="1555750" y="5092700"/>
          <p14:tracePt t="81278" x="1555750" y="5099050"/>
          <p14:tracePt t="81304" x="1549400" y="5099050"/>
          <p14:tracePt t="81321" x="1543050" y="5105400"/>
          <p14:tracePt t="81346" x="1536700" y="5111750"/>
          <p14:tracePt t="81369" x="1536700" y="5118100"/>
          <p14:tracePt t="81390" x="1536700" y="5124450"/>
          <p14:tracePt t="81421" x="1530350" y="5130800"/>
          <p14:tracePt t="81465" x="1524000" y="5130800"/>
          <p14:tracePt t="81497" x="1524000" y="5137150"/>
          <p14:tracePt t="81517" x="1530350" y="5130800"/>
          <p14:tracePt t="81629" x="1530350" y="5124450"/>
          <p14:tracePt t="81721" x="1530350" y="5118100"/>
          <p14:tracePt t="81749" x="1536700" y="5111750"/>
          <p14:tracePt t="81781" x="1543050" y="5118100"/>
          <p14:tracePt t="81869" x="1543050" y="5124450"/>
          <p14:tracePt t="81877" x="1543050" y="5130800"/>
          <p14:tracePt t="81886" x="1543050" y="5137150"/>
          <p14:tracePt t="81886" x="1549400" y="5143500"/>
          <p14:tracePt t="81903" x="1549400" y="5149850"/>
          <p14:tracePt t="81903" x="1549400" y="5156200"/>
          <p14:tracePt t="81903" x="1549400" y="5162550"/>
          <p14:tracePt t="81925" x="1555750" y="5168900"/>
          <p14:tracePt t="81935" x="1555750" y="5175250"/>
          <p14:tracePt t="81935" x="1562100" y="5187950"/>
          <p14:tracePt t="81953" x="1562100" y="5194300"/>
          <p14:tracePt t="81953" x="1562100" y="5200650"/>
          <p14:tracePt t="81970" x="1562100" y="5207000"/>
          <p14:tracePt t="81985" x="1562100" y="5213350"/>
          <p14:tracePt t="82002" x="1555750" y="5219700"/>
          <p14:tracePt t="82019" x="1555750" y="5226050"/>
          <p14:tracePt t="82038" x="1549400" y="5226050"/>
          <p14:tracePt t="82057" x="1543050" y="5226050"/>
          <p14:tracePt t="82081" x="1536700" y="5226050"/>
          <p14:tracePt t="82097" x="1530350" y="5226050"/>
          <p14:tracePt t="82109" x="1524000" y="5232400"/>
          <p14:tracePt t="82149" x="1517650" y="5238750"/>
          <p14:tracePt t="82171" x="1511300" y="5232400"/>
          <p14:tracePt t="82185" x="1504950" y="5232400"/>
          <p14:tracePt t="82201" x="1498600" y="5226050"/>
          <p14:tracePt t="82217" x="1492250" y="5226050"/>
          <p14:tracePt t="82229" x="1485900" y="5219700"/>
          <p14:tracePt t="82245" x="1479550" y="5219700"/>
          <p14:tracePt t="82254" x="1473200" y="5219700"/>
          <p14:tracePt t="82254" x="1460500" y="5219700"/>
          <p14:tracePt t="82271" x="1454150" y="5219700"/>
          <p14:tracePt t="82271" x="1441450" y="5213350"/>
          <p14:tracePt t="82271" x="1435100" y="5213350"/>
          <p14:tracePt t="82290" x="1428750" y="5213350"/>
          <p14:tracePt t="82303" x="1416050" y="5219700"/>
          <p14:tracePt t="82303" x="1397000" y="5213350"/>
          <p14:tracePt t="82322" x="1390650" y="5213350"/>
          <p14:tracePt t="82322" x="1377950" y="5213350"/>
          <p14:tracePt t="82338" x="1365250" y="5213350"/>
          <p14:tracePt t="82338" x="1358900" y="5213350"/>
          <p14:tracePt t="82355" x="1346200" y="5213350"/>
          <p14:tracePt t="82355" x="1333500" y="5207000"/>
          <p14:tracePt t="82371" x="1327150" y="5207000"/>
          <p14:tracePt t="82371" x="1314450" y="5207000"/>
          <p14:tracePt t="82371" x="1301750" y="5207000"/>
          <p14:tracePt t="82390" x="1295400" y="5207000"/>
          <p14:tracePt t="82390" x="1282700" y="5207000"/>
          <p14:tracePt t="82405" x="1276350" y="5213350"/>
          <p14:tracePt t="82405" x="1270000" y="5213350"/>
          <p14:tracePt t="82405" x="1263650" y="5213350"/>
          <p14:tracePt t="82427" x="1257300" y="5213350"/>
          <p14:tracePt t="82437" x="1250950" y="5213350"/>
          <p14:tracePt t="82454" x="1244600" y="5219700"/>
          <p14:tracePt t="82470" x="1250950" y="5226050"/>
          <p14:tracePt t="82501" x="1257300" y="5226050"/>
          <p14:tracePt t="82510" x="1263650" y="5226050"/>
          <p14:tracePt t="82510" x="1276350" y="5226050"/>
          <p14:tracePt t="82523" x="1289050" y="5232400"/>
          <p14:tracePt t="82523" x="1301750" y="5232400"/>
          <p14:tracePt t="82539" x="1320800" y="5238750"/>
          <p14:tracePt t="82539" x="1339850" y="5238750"/>
          <p14:tracePt t="82555" x="1365250" y="5245100"/>
          <p14:tracePt t="82555" x="1390650" y="5245100"/>
          <p14:tracePt t="82572" x="1416050" y="5245100"/>
          <p14:tracePt t="82572" x="1441450" y="5245100"/>
          <p14:tracePt t="82572" x="1473200" y="5238750"/>
          <p14:tracePt t="82591" x="1498600" y="5238750"/>
          <p14:tracePt t="82591" x="1524000" y="5232400"/>
          <p14:tracePt t="82606" x="1549400" y="5226050"/>
          <p14:tracePt t="82606" x="1574800" y="5219700"/>
          <p14:tracePt t="82622" x="1593850" y="5213350"/>
          <p14:tracePt t="82622" x="1612900" y="5213350"/>
          <p14:tracePt t="82639" x="1631950" y="5207000"/>
          <p14:tracePt t="82639" x="1644650" y="5200650"/>
          <p14:tracePt t="82639" x="1657350" y="5200650"/>
          <p14:tracePt t="82658" x="1670050" y="5194300"/>
          <p14:tracePt t="82658" x="1676400" y="5194300"/>
          <p14:tracePt t="82675" x="1689100" y="5194300"/>
          <p14:tracePt t="82675" x="1689100" y="5187950"/>
          <p14:tracePt t="82690" x="1695450" y="5187950"/>
          <p14:tracePt t="82690" x="1701800" y="5187950"/>
          <p14:tracePt t="82706" x="1708150" y="5187950"/>
          <p14:tracePt t="82721" x="1701800" y="5187950"/>
          <p14:tracePt t="82757" x="1695450" y="5187950"/>
          <p14:tracePt t="82769" x="1689100" y="5187950"/>
          <p14:tracePt t="82777" x="1682750" y="5187950"/>
          <p14:tracePt t="82794" x="1676400" y="5175250"/>
          <p14:tracePt t="82810" x="1670050" y="5168900"/>
          <p14:tracePt t="82810" x="1670050" y="5162550"/>
          <p14:tracePt t="82823" x="1670050" y="5156200"/>
          <p14:tracePt t="82823" x="1663700" y="5149850"/>
          <p14:tracePt t="82839" x="1663700" y="5137150"/>
          <p14:tracePt t="82839" x="1657350" y="5124450"/>
          <p14:tracePt t="82856" x="1651000" y="5111750"/>
          <p14:tracePt t="82856" x="1644650" y="5105400"/>
          <p14:tracePt t="82873" x="1638300" y="5092700"/>
          <p14:tracePt t="82873" x="1625600" y="5067300"/>
          <p14:tracePt t="82890" x="1619250" y="5054600"/>
          <p14:tracePt t="82890" x="1612900" y="5041900"/>
          <p14:tracePt t="82906" x="1606550" y="5029200"/>
          <p14:tracePt t="82906" x="1606550" y="5022850"/>
          <p14:tracePt t="82925" x="1600200" y="5010150"/>
          <p14:tracePt t="82925" x="1600200" y="5003800"/>
          <p14:tracePt t="82925" x="1600200" y="4991100"/>
          <p14:tracePt t="82942" x="1593850" y="4984750"/>
          <p14:tracePt t="82955" x="1593850" y="4978400"/>
          <p14:tracePt t="82955" x="1593850" y="4959350"/>
          <p14:tracePt t="82974" x="1593850" y="4953000"/>
          <p14:tracePt t="82974" x="1593850" y="4946650"/>
          <p14:tracePt t="82991" x="1587500" y="4940300"/>
          <p14:tracePt t="83005" x="1587500" y="4933950"/>
          <p14:tracePt t="83022" x="1587500" y="4921250"/>
          <p14:tracePt t="83039" x="1581150" y="4914900"/>
          <p14:tracePt t="83057" x="1574800" y="4914900"/>
          <p14:tracePt t="83094" x="1574800" y="4921250"/>
          <p14:tracePt t="83113" x="1568450" y="4927600"/>
          <p14:tracePt t="83137" x="1562100" y="4933950"/>
          <p14:tracePt t="83153" x="1562100" y="4940300"/>
          <p14:tracePt t="83161" x="1562100" y="4953000"/>
          <p14:tracePt t="83161" x="1562100" y="4959350"/>
          <p14:tracePt t="83176" x="1562100" y="4972050"/>
          <p14:tracePt t="83176" x="1562100" y="4984750"/>
          <p14:tracePt t="83191" x="1568450" y="5003800"/>
          <p14:tracePt t="83191" x="1568450" y="5016500"/>
          <p14:tracePt t="83207" x="1574800" y="5035550"/>
          <p14:tracePt t="83207" x="1581150" y="5060950"/>
          <p14:tracePt t="83224" x="1587500" y="5080000"/>
          <p14:tracePt t="83224" x="1593850" y="5092700"/>
          <p14:tracePt t="83224" x="1593850" y="5111750"/>
          <p14:tracePt t="83243" x="1600200" y="5124450"/>
          <p14:tracePt t="83243" x="1606550" y="5137150"/>
          <p14:tracePt t="83258" x="1606550" y="5149850"/>
          <p14:tracePt t="83258" x="1612900" y="5162550"/>
          <p14:tracePt t="83274" x="1612900" y="5168900"/>
          <p14:tracePt t="83274" x="1612900" y="5175250"/>
          <p14:tracePt t="83291" x="1612900" y="5181600"/>
          <p14:tracePt t="83291" x="1612900" y="5187950"/>
          <p14:tracePt t="83309" x="1619250" y="5194300"/>
          <p14:tracePt t="83323" x="1619250" y="5187950"/>
          <p14:tracePt t="83369" x="1619250" y="5181600"/>
          <p14:tracePt t="83385" x="1625600" y="5175250"/>
          <p14:tracePt t="83401" x="1625600" y="5168900"/>
          <p14:tracePt t="83413" x="1625600" y="5162550"/>
          <p14:tracePt t="83429" x="1619250" y="5156200"/>
          <p14:tracePt t="83453" x="1612900" y="5156200"/>
          <p14:tracePt t="83469" x="1606550" y="5156200"/>
          <p14:tracePt t="83482" x="1606550" y="5149850"/>
          <p14:tracePt t="83497" x="1600200" y="5149850"/>
          <p14:tracePt t="83521" x="1593850" y="5149850"/>
          <p14:tracePt t="83541" x="1587500" y="5143500"/>
          <p14:tracePt t="83573" x="1581150" y="5143500"/>
          <p14:tracePt t="83626" x="1581150" y="5149850"/>
          <p14:tracePt t="83693" x="1574800" y="5149850"/>
          <p14:tracePt t="83745" x="1568450" y="5149850"/>
          <p14:tracePt t="83761" x="1562100" y="5149850"/>
          <p14:tracePt t="83769" x="1555750" y="5149850"/>
          <p14:tracePt t="83774" x="1549400" y="5149850"/>
          <p14:tracePt t="83774" x="1543050" y="5149850"/>
          <p14:tracePt t="83793" x="1530350" y="5149850"/>
          <p14:tracePt t="83793" x="1524000" y="5149850"/>
          <p14:tracePt t="83809" x="1511300" y="5149850"/>
          <p14:tracePt t="83809" x="1504950" y="5149850"/>
          <p14:tracePt t="83826" x="1492250" y="5149850"/>
          <p14:tracePt t="83826" x="1473200" y="5156200"/>
          <p14:tracePt t="83843" x="1460500" y="5156200"/>
          <p14:tracePt t="83843" x="1454150" y="5162550"/>
          <p14:tracePt t="83860" x="1441450" y="5162550"/>
          <p14:tracePt t="83860" x="1435100" y="5162550"/>
          <p14:tracePt t="83876" x="1422400" y="5168900"/>
          <p14:tracePt t="83876" x="1409700" y="5168900"/>
          <p14:tracePt t="83895" x="1403350" y="5168900"/>
          <p14:tracePt t="83895" x="1397000" y="5168900"/>
          <p14:tracePt t="83910" x="1390650" y="5175250"/>
          <p14:tracePt t="83928" x="1384300" y="5175250"/>
          <p14:tracePt t="83949" x="1390650" y="5175250"/>
          <p14:tracePt t="83977" x="1397000" y="5175250"/>
          <p14:tracePt t="83985" x="1403350" y="5175250"/>
          <p14:tracePt t="83994" x="1416050" y="5181600"/>
          <p14:tracePt t="83994" x="1428750" y="5181600"/>
          <p14:tracePt t="84011" x="1441450" y="5187950"/>
          <p14:tracePt t="84011" x="1460500" y="5194300"/>
          <p14:tracePt t="84027" x="1479550" y="5194300"/>
          <p14:tracePt t="84027" x="1498600" y="5194300"/>
          <p14:tracePt t="84027" x="1517650" y="5194300"/>
          <p14:tracePt t="84047" x="1536700" y="5194300"/>
          <p14:tracePt t="84059" x="1555750" y="5200650"/>
          <p14:tracePt t="84059" x="1593850" y="5194300"/>
          <p14:tracePt t="84077" x="1612900" y="5194300"/>
          <p14:tracePt t="84077" x="1625600" y="5194300"/>
          <p14:tracePt t="84093" x="1638300" y="5187950"/>
          <p14:tracePt t="84093" x="1651000" y="5187950"/>
          <p14:tracePt t="84110" x="1657350" y="5181600"/>
          <p14:tracePt t="84110" x="1663700" y="5181600"/>
          <p14:tracePt t="84127" x="1670050" y="5181600"/>
          <p14:tracePt t="84127" x="1676400" y="5175250"/>
          <p14:tracePt t="84144" x="1670050" y="5175250"/>
          <p14:tracePt t="84190" x="1663700" y="5175250"/>
          <p14:tracePt t="84209" x="1663700" y="5168900"/>
          <p14:tracePt t="84234" x="1657350" y="5156200"/>
          <p14:tracePt t="84249" x="1657350" y="5149850"/>
          <p14:tracePt t="84257" x="1657350" y="5143500"/>
          <p14:tracePt t="84262" x="1657350" y="5137150"/>
          <p14:tracePt t="84262" x="1651000" y="5124450"/>
          <p14:tracePt t="84278" x="1651000" y="5111750"/>
          <p14:tracePt t="84278" x="1644650" y="5099050"/>
          <p14:tracePt t="84296" x="1644650" y="5086350"/>
          <p14:tracePt t="84296" x="1638300" y="5073650"/>
          <p14:tracePt t="84311" x="1631950" y="5060950"/>
          <p14:tracePt t="84311" x="1625600" y="5048250"/>
          <p14:tracePt t="84311" x="1625600" y="5035550"/>
          <p14:tracePt t="84330" x="1619250" y="5022850"/>
          <p14:tracePt t="84330" x="1612900" y="5016500"/>
          <p14:tracePt t="84346" x="1612900" y="5003800"/>
          <p14:tracePt t="84346" x="1606550" y="4997450"/>
          <p14:tracePt t="84362" x="1600200" y="4984750"/>
          <p14:tracePt t="84362" x="1600200" y="4978400"/>
          <p14:tracePt t="84379" x="1593850" y="4965700"/>
          <p14:tracePt t="84379" x="1593850" y="4959350"/>
          <p14:tracePt t="84395" x="1587500" y="4953000"/>
          <p14:tracePt t="84395" x="1587500" y="4940300"/>
          <p14:tracePt t="84411" x="1581150" y="4933950"/>
          <p14:tracePt t="84427" x="1574800" y="4921250"/>
          <p14:tracePt t="84443" x="1568450" y="4914900"/>
          <p14:tracePt t="84460" x="1562100" y="4914900"/>
          <p14:tracePt t="84477" x="1555750" y="4908550"/>
          <p14:tracePt t="84501" x="1549400" y="4914900"/>
          <p14:tracePt t="84577" x="1543050" y="4921250"/>
          <p14:tracePt t="84609" x="1536700" y="4921250"/>
          <p14:tracePt t="84637" x="1530350" y="4927600"/>
          <p14:tracePt t="84653" x="1524000" y="4927600"/>
          <p14:tracePt t="84689" x="1530350" y="4933950"/>
          <p14:tracePt t="84749" x="1524000" y="4940300"/>
          <p14:tracePt t="84773" x="1524000" y="4946650"/>
          <p14:tracePt t="84793" x="1530350" y="4946650"/>
          <p14:tracePt t="84853" x="1536700" y="4953000"/>
          <p14:tracePt t="84869" x="1543050" y="4959350"/>
          <p14:tracePt t="84885" x="1543050" y="4965700"/>
          <p14:tracePt t="84901" x="1543050" y="4972050"/>
          <p14:tracePt t="84913" x="1543050" y="4978400"/>
          <p14:tracePt t="84922" x="1543050" y="4984750"/>
          <p14:tracePt t="84929" x="1543050" y="4991100"/>
          <p14:tracePt t="84929" x="1543050" y="4997450"/>
          <p14:tracePt t="84946" x="1543050" y="5003800"/>
          <p14:tracePt t="84946" x="1543050" y="5010150"/>
          <p14:tracePt t="84963" x="1543050" y="5016500"/>
          <p14:tracePt t="84963" x="1549400" y="5022850"/>
          <p14:tracePt t="84963" x="1549400" y="5035550"/>
          <p14:tracePt t="84982" x="1549400" y="5041900"/>
          <p14:tracePt t="84995" x="1549400" y="5048250"/>
          <p14:tracePt t="84995" x="1549400" y="5054600"/>
          <p14:tracePt t="85013" x="1549400" y="5060950"/>
          <p14:tracePt t="85029" x="1549400" y="5067300"/>
          <p14:tracePt t="85047" x="1555750" y="5073650"/>
          <p14:tracePt t="85066" x="1555750" y="5080000"/>
          <p14:tracePt t="85093" x="1562100" y="5086350"/>
          <p14:tracePt t="85109" x="1562100" y="5092700"/>
          <p14:tracePt t="85125" x="1562100" y="5099050"/>
          <p14:tracePt t="85153" x="1562100" y="5105400"/>
          <p14:tracePt t="85186" x="1568450" y="5105400"/>
          <p14:tracePt t="85201" x="1568450" y="5111750"/>
          <p14:tracePt t="85213" x="1568450" y="5118100"/>
          <p14:tracePt t="85229" x="1568450" y="5124450"/>
          <p14:tracePt t="85253" x="1568450" y="5130800"/>
          <p14:tracePt t="85273" x="1562100" y="5130800"/>
          <p14:tracePt t="85313" x="1562100" y="5137150"/>
          <p14:tracePt t="85333" x="1555750" y="5143500"/>
          <p14:tracePt t="85349" x="1555750" y="5149850"/>
          <p14:tracePt t="85366" x="1555750" y="5156200"/>
          <p14:tracePt t="85381" x="1555750" y="5162550"/>
          <p14:tracePt t="85394" x="1555750" y="5168900"/>
          <p14:tracePt t="85409" x="1555750" y="5175250"/>
          <p14:tracePt t="85425" x="1555750" y="5181600"/>
          <p14:tracePt t="85441" x="1555750" y="5187950"/>
          <p14:tracePt t="85461" x="1555750" y="5194300"/>
          <p14:tracePt t="85485" x="1555750" y="5200650"/>
          <p14:tracePt t="85521" x="1549400" y="5207000"/>
          <p14:tracePt t="85546" x="1543050" y="5207000"/>
          <p14:tracePt t="85785" x="1543050" y="5200650"/>
          <p14:tracePt t="85838" x="1536700" y="5200650"/>
          <p14:tracePt t="85869" x="1536700" y="5194300"/>
          <p14:tracePt t="85897" x="1536700" y="5187950"/>
          <p14:tracePt t="85924" x="1543050" y="5181600"/>
          <p14:tracePt t="85941" x="1549400" y="5175250"/>
          <p14:tracePt t="85966" x="1549400" y="5168900"/>
          <p14:tracePt t="86001" x="1543050" y="5168900"/>
          <p14:tracePt t="86041" x="1549400" y="5162550"/>
          <p14:tracePt t="86101" x="1549400" y="5168900"/>
          <p14:tracePt t="86213" x="1543050" y="5175250"/>
          <p14:tracePt t="86281" x="1543050" y="5181600"/>
          <p14:tracePt t="86302" x="1543050" y="5187950"/>
          <p14:tracePt t="86325" x="1543050" y="5194300"/>
          <p14:tracePt t="86349" x="1536700" y="5200650"/>
          <p14:tracePt t="86385" x="1543050" y="5200650"/>
          <p14:tracePt t="86445" x="1549400" y="5194300"/>
          <p14:tracePt t="86481" x="1549400" y="5187950"/>
          <p14:tracePt t="86513" x="1555750" y="5187950"/>
          <p14:tracePt t="86542" x="1562100" y="5181600"/>
          <p14:tracePt t="86589" x="1562100" y="5175250"/>
          <p14:tracePt t="86617" x="1562100" y="5168900"/>
          <p14:tracePt t="86633" x="1562100" y="5162550"/>
          <p14:tracePt t="86653" x="1568450" y="5156200"/>
          <p14:tracePt t="86773" x="1574800" y="5156200"/>
          <p14:tracePt t="86789" x="1581150" y="5149850"/>
          <p14:tracePt t="86805" x="1587500" y="5149850"/>
          <p14:tracePt t="86822" x="1593850" y="5143500"/>
          <p14:tracePt t="86833" x="1600200" y="5137150"/>
          <p14:tracePt t="86849" x="1606550" y="5130800"/>
          <p14:tracePt t="86866" x="1619250" y="5130800"/>
          <p14:tracePt t="86881" x="1625600" y="5124450"/>
          <p14:tracePt t="86893" x="1631950" y="5124450"/>
          <p14:tracePt t="86901" x="1638300" y="5124450"/>
          <p14:tracePt t="86920" x="1644650" y="5124450"/>
          <p14:tracePt t="86920" x="1651000" y="5124450"/>
          <p14:tracePt t="86936" x="1657350" y="5124450"/>
          <p14:tracePt t="86936" x="1663700" y="5124450"/>
          <p14:tracePt t="86955" x="1670050" y="5118100"/>
          <p14:tracePt t="86968" x="1676400" y="5118100"/>
          <p14:tracePt t="86985" x="1682750" y="5118100"/>
          <p14:tracePt t="87002" x="1689100" y="5118100"/>
          <p14:tracePt t="87018" x="1689100" y="5124450"/>
          <p14:tracePt t="87089" x="1695450" y="5130800"/>
          <p14:tracePt t="87181" x="1695450" y="5137150"/>
          <p14:tracePt t="87217" x="1695450" y="5143500"/>
          <p14:tracePt t="87250" x="1701800" y="5143500"/>
          <p14:tracePt t="87269" x="1708150" y="5149850"/>
          <p14:tracePt t="87293" x="1714500" y="5149850"/>
          <p14:tracePt t="87313" x="1720850" y="5156200"/>
          <p14:tracePt t="87346" x="1720850" y="5162550"/>
          <p14:tracePt t="87369" x="1720850" y="5168900"/>
          <p14:tracePt t="87413" x="1714500" y="5162550"/>
          <p14:tracePt t="87441" x="1708150" y="5162550"/>
          <p14:tracePt t="87489" x="1708150" y="5156200"/>
          <p14:tracePt t="87533" x="1708150" y="5149850"/>
          <p14:tracePt t="87561" x="1708150" y="5143500"/>
          <p14:tracePt t="87609" x="1708150" y="5137150"/>
          <p14:tracePt t="87645" x="1701800" y="5130800"/>
          <p14:tracePt t="87681" x="1701800" y="5124450"/>
          <p14:tracePt t="87697" x="1695450" y="5118100"/>
          <p14:tracePt t="87713" x="1695450" y="5111750"/>
          <p14:tracePt t="87729" x="1689100" y="5105400"/>
          <p14:tracePt t="87742" x="1689100" y="5092700"/>
          <p14:tracePt t="87758" x="1689100" y="5086350"/>
          <p14:tracePt t="87774" x="1689100" y="5080000"/>
          <p14:tracePt t="87790" x="1689100" y="5073650"/>
          <p14:tracePt t="87790" x="1689100" y="5067300"/>
          <p14:tracePt t="87806" x="1689100" y="5060950"/>
          <p14:tracePt t="87806" x="1689100" y="5054600"/>
          <p14:tracePt t="87822" x="1689100" y="5048250"/>
          <p14:tracePt t="87837" x="1689100" y="5041900"/>
          <p14:tracePt t="87837" x="1689100" y="5035550"/>
          <p14:tracePt t="87837" x="1689100" y="5029200"/>
          <p14:tracePt t="87859" x="1689100" y="5022850"/>
          <p14:tracePt t="87871" x="1689100" y="5016500"/>
          <p14:tracePt t="87888" x="1689100" y="5010150"/>
          <p14:tracePt t="87888" x="1682750" y="5003800"/>
          <p14:tracePt t="87906" x="1682750" y="4997450"/>
          <p14:tracePt t="87923" x="1682750" y="4991100"/>
          <p14:tracePt t="87938" x="1682750" y="4984750"/>
          <p14:tracePt t="87955" x="1682750" y="4978400"/>
          <p14:tracePt t="87971" x="1676400" y="4972050"/>
          <p14:tracePt t="87988" x="1670050" y="4965700"/>
          <p14:tracePt t="88005" x="1663700" y="4965700"/>
          <p14:tracePt t="88022" x="1663700" y="4959350"/>
          <p14:tracePt t="88038" x="1663700" y="4953000"/>
          <p14:tracePt t="88109" x="1663700" y="4946650"/>
          <p14:tracePt t="88149" x="1670050" y="4953000"/>
          <p14:tracePt t="88201" x="1663700" y="4953000"/>
          <p14:tracePt t="88253" x="1657350" y="4959350"/>
          <p14:tracePt t="88393" x="1657350" y="4965700"/>
          <p14:tracePt t="88401" x="1657350" y="4972050"/>
          <p14:tracePt t="88410" x="1657350" y="4984750"/>
          <p14:tracePt t="88423" x="1657350" y="4991100"/>
          <p14:tracePt t="88423" x="1657350" y="5003800"/>
          <p14:tracePt t="88442" x="1663700" y="5035550"/>
          <p14:tracePt t="88442" x="1663700" y="5054600"/>
          <p14:tracePt t="88457" x="1670050" y="5073650"/>
          <p14:tracePt t="88457" x="1670050" y="5086350"/>
          <p14:tracePt t="88474" x="1670050" y="5105400"/>
          <p14:tracePt t="88474" x="1670050" y="5118100"/>
          <p14:tracePt t="88491" x="1676400" y="5130800"/>
          <p14:tracePt t="88491" x="1676400" y="5137150"/>
          <p14:tracePt t="88491" x="1676400" y="5149850"/>
          <p14:tracePt t="88510" x="1670050" y="5156200"/>
          <p14:tracePt t="88510" x="1670050" y="5162550"/>
          <p14:tracePt t="88525" x="1670050" y="5168900"/>
          <p14:tracePt t="88525" x="1670050" y="5175250"/>
          <p14:tracePt t="88541" x="1663700" y="5181600"/>
          <p14:tracePt t="88556" x="1663700" y="5187950"/>
          <p14:tracePt t="88573" x="1657350" y="5187950"/>
          <p14:tracePt t="88681" x="1651000" y="5194300"/>
          <p14:tracePt t="88701" x="1644650" y="5194300"/>
          <p14:tracePt t="88718" x="1638300" y="5194300"/>
          <p14:tracePt t="88733" x="1631950" y="5194300"/>
          <p14:tracePt t="88749" x="1619250" y="5194300"/>
          <p14:tracePt t="88762" x="1612900" y="5187950"/>
          <p14:tracePt t="88778" x="1606550" y="5187950"/>
          <p14:tracePt t="88790" x="1600200" y="5181600"/>
          <p14:tracePt t="88790" x="1587500" y="5181600"/>
          <p14:tracePt t="88810" x="1581150" y="5175250"/>
          <p14:tracePt t="88810" x="1574800" y="5175250"/>
          <p14:tracePt t="88825" x="1562100" y="5175250"/>
          <p14:tracePt t="88825" x="1555750" y="5175250"/>
          <p14:tracePt t="88843" x="1549400" y="5175250"/>
          <p14:tracePt t="88843" x="1543050" y="5175250"/>
          <p14:tracePt t="88859" x="1536700" y="5175250"/>
          <p14:tracePt t="88859" x="1524000" y="5181600"/>
          <p14:tracePt t="88875" x="1517650" y="5181600"/>
          <p14:tracePt t="88875" x="1511300" y="5181600"/>
          <p14:tracePt t="88892" x="1504950" y="5187950"/>
          <p14:tracePt t="88892" x="1498600" y="5187950"/>
          <p14:tracePt t="88909" x="1498600" y="5194300"/>
          <p14:tracePt t="88924" x="1511300" y="5194300"/>
          <p14:tracePt t="88993" x="1517650" y="5200650"/>
          <p14:tracePt t="89009" x="1524000" y="5200650"/>
          <p14:tracePt t="89025" x="1530350" y="5200650"/>
          <p14:tracePt t="89033" x="1536700" y="5200650"/>
          <p14:tracePt t="89041" x="1543050" y="5207000"/>
          <p14:tracePt t="89041" x="1555750" y="5207000"/>
          <p14:tracePt t="89041" x="1562100" y="5207000"/>
          <p14:tracePt t="89062" x="1574800" y="5207000"/>
          <p14:tracePt t="89075" x="1581150" y="5213350"/>
          <p14:tracePt t="89075" x="1606550" y="5213350"/>
          <p14:tracePt t="89093" x="1619250" y="5213350"/>
          <p14:tracePt t="89093" x="1638300" y="5219700"/>
          <p14:tracePt t="89110" x="1651000" y="5219700"/>
          <p14:tracePt t="89110" x="1663700" y="5219700"/>
          <p14:tracePt t="89126" x="1676400" y="5219700"/>
          <p14:tracePt t="89126" x="1689100" y="5219700"/>
          <p14:tracePt t="89143" x="1701800" y="5219700"/>
          <p14:tracePt t="89143" x="1714500" y="5219700"/>
          <p14:tracePt t="89143" x="1720850" y="5213350"/>
          <p14:tracePt t="89162" x="1733550" y="5213350"/>
          <p14:tracePt t="89162" x="1746250" y="5213350"/>
          <p14:tracePt t="89177" x="1752600" y="5213350"/>
          <p14:tracePt t="89177" x="1765300" y="5207000"/>
          <p14:tracePt t="89193" x="1771650" y="5207000"/>
          <p14:tracePt t="89193" x="1778000" y="5207000"/>
          <p14:tracePt t="89210" x="1784350" y="5207000"/>
          <p14:tracePt t="89210" x="1790700" y="5207000"/>
          <p14:tracePt t="89227" x="1797050" y="5200650"/>
          <p14:tracePt t="89242" x="1790700" y="5200650"/>
          <p14:tracePt t="89385" x="1784350" y="5200650"/>
          <p14:tracePt t="89409" x="1778000" y="5194300"/>
          <p14:tracePt t="89424" x="1771650" y="5194300"/>
          <p14:tracePt t="89437" x="1771650" y="5187950"/>
          <p14:tracePt t="89453" x="1765300" y="5181600"/>
          <p14:tracePt t="89469" x="1758950" y="5175250"/>
          <p14:tracePt t="89481" x="1752600" y="5168900"/>
          <p14:tracePt t="89498" x="1746250" y="5162550"/>
          <p14:tracePt t="89509" x="1746250" y="5156200"/>
          <p14:tracePt t="89509" x="1739900" y="5149850"/>
          <p14:tracePt t="89529" x="1739900" y="5143500"/>
          <p14:tracePt t="89529" x="1733550" y="5137150"/>
          <p14:tracePt t="89529" x="1733550" y="5130800"/>
          <p14:tracePt t="89550" x="1727200" y="5124450"/>
          <p14:tracePt t="89560" x="1727200" y="5118100"/>
          <p14:tracePt t="89576" x="1720850" y="5111750"/>
          <p14:tracePt t="89593" x="1714500" y="5099050"/>
          <p14:tracePt t="89610" x="1714500" y="5086350"/>
          <p14:tracePt t="89626" x="1708150" y="5080000"/>
          <p14:tracePt t="89643" x="1708150" y="5073650"/>
          <p14:tracePt t="89643" x="1708150" y="5067300"/>
          <p14:tracePt t="89662" x="1708150" y="5060950"/>
          <p14:tracePt t="89662" x="1708150" y="5054600"/>
          <p14:tracePt t="89678" x="1708150" y="5048250"/>
          <p14:tracePt t="89678" x="1708150" y="5041900"/>
          <p14:tracePt t="89695" x="1708150" y="5035550"/>
          <p14:tracePt t="89710" x="1701800" y="5029200"/>
          <p14:tracePt t="89727" x="1695450" y="5022850"/>
          <p14:tracePt t="89727" x="1695450" y="5016500"/>
          <p14:tracePt t="89746" x="1695450" y="5010150"/>
          <p14:tracePt t="89769" x="1695450" y="5003800"/>
          <p14:tracePt t="89789" x="1695450" y="4997450"/>
          <p14:tracePt t="89813" x="1695450" y="4991100"/>
          <p14:tracePt t="89833" x="1695450" y="4984750"/>
          <p14:tracePt t="89865" x="1701800" y="4991100"/>
          <p14:tracePt t="89893" x="1708150" y="4997450"/>
          <p14:tracePt t="89909" x="1714500" y="5003800"/>
          <p14:tracePt t="89925" x="1714500" y="5016500"/>
          <p14:tracePt t="89941" x="1720850" y="5022850"/>
          <p14:tracePt t="89949" x="1727200" y="5029200"/>
          <p14:tracePt t="89961" x="1727200" y="5035550"/>
          <p14:tracePt t="89961" x="1733550" y="5041900"/>
          <p14:tracePt t="89979" x="1733550" y="5048250"/>
          <p14:tracePt t="89979" x="1739900" y="5054600"/>
          <p14:tracePt t="89996" x="1739900" y="5060950"/>
          <p14:tracePt t="89996" x="1746250" y="5073650"/>
          <p14:tracePt t="90015" x="1746250" y="5080000"/>
          <p14:tracePt t="90015" x="1752600" y="5086350"/>
          <p14:tracePt t="90030" x="1752600" y="5092700"/>
          <p14:tracePt t="90030" x="1752600" y="5099050"/>
          <p14:tracePt t="90049" x="1758950" y="5105400"/>
          <p14:tracePt t="90061" x="1758950" y="5111750"/>
          <p14:tracePt t="90078" x="1758950" y="5118100"/>
          <p14:tracePt t="90113" x="1752600" y="5111750"/>
          <p14:tracePt t="90141" x="1746250" y="5111750"/>
          <p14:tracePt t="90165" x="1746250" y="5105400"/>
          <p14:tracePt t="90181" x="1739900" y="5105400"/>
          <p14:tracePt t="90193" x="1733550" y="5099050"/>
          <p14:tracePt t="90217" x="1727200" y="5092700"/>
          <p14:tracePt t="90233" x="1727200" y="5080000"/>
          <p14:tracePt t="90249" x="1720850" y="5080000"/>
          <p14:tracePt t="90254" x="1720850" y="5073650"/>
          <p14:tracePt t="90262" x="1714500" y="5067300"/>
          <p14:tracePt t="90262" x="1714500" y="5060950"/>
          <p14:tracePt t="90280" x="1714500" y="5054600"/>
          <p14:tracePt t="90280" x="1708150" y="5048250"/>
          <p14:tracePt t="90280" x="1708150" y="5041900"/>
          <p14:tracePt t="90302" x="1708150" y="5035550"/>
          <p14:tracePt t="90302" x="1708150" y="5029200"/>
          <p14:tracePt t="90314" x="1708150" y="5022850"/>
          <p14:tracePt t="90329" x="1701800" y="5016500"/>
          <p14:tracePt t="90329" x="1701800" y="5010150"/>
          <p14:tracePt t="90349" x="1701800" y="5003800"/>
          <p14:tracePt t="90363" x="1695450" y="4997450"/>
          <p14:tracePt t="90363" x="1695450" y="4991100"/>
          <p14:tracePt t="90363" x="1689100" y="4984750"/>
          <p14:tracePt t="90383" x="1682750" y="4978400"/>
          <p14:tracePt t="90396" x="1676400" y="4972050"/>
          <p14:tracePt t="90413" x="1670050" y="4965700"/>
          <p14:tracePt t="90429" x="1663700" y="4965700"/>
          <p14:tracePt t="90446" x="1651000" y="4972050"/>
          <p14:tracePt t="90463" x="1644650" y="4978400"/>
          <p14:tracePt t="90463" x="1638300" y="4984750"/>
          <p14:tracePt t="90482" x="1631950" y="4991100"/>
          <p14:tracePt t="90482" x="1625600" y="4997450"/>
          <p14:tracePt t="90498" x="1619250" y="5003800"/>
          <p14:tracePt t="90498" x="1612900" y="5010150"/>
          <p14:tracePt t="90514" x="1612900" y="5016500"/>
          <p14:tracePt t="90514" x="1606550" y="5022850"/>
          <p14:tracePt t="90514" x="1606550" y="5029200"/>
          <p14:tracePt t="90533" x="1600200" y="5035550"/>
          <p14:tracePt t="90533" x="1600200" y="5048250"/>
          <p14:tracePt t="90551" x="1593850" y="5054600"/>
          <p14:tracePt t="90551" x="1593850" y="5060950"/>
          <p14:tracePt t="90565" x="1593850" y="5073650"/>
          <p14:tracePt t="90565" x="1593850" y="5080000"/>
          <p14:tracePt t="90581" x="1587500" y="5080000"/>
          <p14:tracePt t="90581" x="1587500" y="5086350"/>
          <p14:tracePt t="90598" x="1587500" y="5092700"/>
          <p14:tracePt t="90598" x="1587500" y="5099050"/>
          <p14:tracePt t="90615" x="1581150" y="5105400"/>
          <p14:tracePt t="90630" x="1574800" y="5111750"/>
          <p14:tracePt t="90646" x="1568450" y="5118100"/>
          <p14:tracePt t="90663" x="1562100" y="5124450"/>
          <p14:tracePt t="90681" x="1555750" y="5130800"/>
          <p14:tracePt t="90697" x="1549400" y="5130800"/>
          <p14:tracePt t="90714" x="1549400" y="5137150"/>
          <p14:tracePt t="90714" x="1549400" y="5143500"/>
          <p14:tracePt t="90714" x="1549400" y="5149850"/>
          <p14:tracePt t="90734" x="1549400" y="5156200"/>
          <p14:tracePt t="90747" x="1549400" y="5162550"/>
          <p14:tracePt t="90747" x="1555750" y="5181600"/>
          <p14:tracePt t="90767" x="1562100" y="5187950"/>
          <p14:tracePt t="90767" x="1562100" y="5194300"/>
          <p14:tracePt t="90783" x="1568450" y="5207000"/>
          <p14:tracePt t="90783" x="1568450" y="5213350"/>
          <p14:tracePt t="90799" x="1568450" y="5219700"/>
          <p14:tracePt t="90814" x="1568450" y="5226050"/>
          <p14:tracePt t="90831" x="1568450" y="5232400"/>
          <p14:tracePt t="90831" x="1568450" y="5238750"/>
          <p14:tracePt t="90851" x="1568450" y="5232400"/>
          <p14:tracePt t="90923" x="1574800" y="5232400"/>
          <p14:tracePt t="90961" x="1581150" y="5226050"/>
          <p14:tracePt t="90997" x="1587500" y="5226050"/>
          <p14:tracePt t="91029" x="1587500" y="5219700"/>
          <p14:tracePt t="91065" x="1587500" y="5213350"/>
          <p14:tracePt t="91133" x="1593850" y="5207000"/>
          <p14:tracePt t="91154" x="1593850" y="5200650"/>
          <p14:tracePt t="91177" x="1587500" y="5200650"/>
          <p14:tracePt t="91253" x="1581150" y="5200650"/>
          <p14:tracePt t="91305" x="1574800" y="5200650"/>
          <p14:tracePt t="91333" x="1574800" y="5194300"/>
          <p14:tracePt t="91381" x="1581150" y="5187950"/>
          <p14:tracePt t="91401" x="1587500" y="5181600"/>
          <p14:tracePt t="91433" x="1593850" y="5181600"/>
          <p14:tracePt t="91449" x="1600200" y="5175250"/>
          <p14:tracePt t="91469" x="1593850" y="5175250"/>
          <p14:tracePt t="91561" x="1587500" y="5175250"/>
          <p14:tracePt t="91573" x="1581150" y="5175250"/>
          <p14:tracePt t="91589" x="1574800" y="5175250"/>
          <p14:tracePt t="91673" x="1574800" y="5168900"/>
          <p14:tracePt t="91701" x="1568450" y="5162550"/>
          <p14:tracePt t="91725" x="1562100" y="5162550"/>
          <p14:tracePt t="91749" x="1555750" y="5168900"/>
          <p14:tracePt t="91769" x="1549400" y="5168900"/>
          <p14:tracePt t="91813" x="1549400" y="5162550"/>
          <p14:tracePt t="91845" x="1555750" y="5162550"/>
          <p14:tracePt t="91881" x="1562100" y="5162550"/>
          <p14:tracePt t="92009" x="1568450" y="5162550"/>
          <p14:tracePt t="92033" x="1568450" y="5168900"/>
          <p14:tracePt t="92137" x="1574800" y="5162550"/>
          <p14:tracePt t="92301" x="1568450" y="5162550"/>
          <p14:tracePt t="92422" x="1562100" y="5162550"/>
          <p14:tracePt t="92549" x="1555750" y="5162550"/>
          <p14:tracePt t="92573" x="1555750" y="5156200"/>
          <p14:tracePt t="92593" x="1549400" y="5149850"/>
          <p14:tracePt t="92609" x="1549400" y="5137150"/>
          <p14:tracePt t="92625" x="1549400" y="5130800"/>
          <p14:tracePt t="92641" x="1549400" y="5124450"/>
          <p14:tracePt t="92653" x="1555750" y="5118100"/>
          <p14:tracePt t="92662" x="1555750" y="5105400"/>
          <p14:tracePt t="92677" x="1562100" y="5099050"/>
          <p14:tracePt t="92693" x="1562100" y="5092700"/>
          <p14:tracePt t="92703" x="1562100" y="5086350"/>
          <p14:tracePt t="92703" x="1568450" y="5080000"/>
          <p14:tracePt t="92722" x="1568450" y="5073650"/>
          <p14:tracePt t="92722" x="1568450" y="5067300"/>
          <p14:tracePt t="92739" x="1562100" y="5060950"/>
          <p14:tracePt t="92739" x="1562100" y="5054600"/>
          <p14:tracePt t="92755" x="1555750" y="5048250"/>
          <p14:tracePt t="92755" x="1555750" y="5041900"/>
          <p14:tracePt t="92755" x="1549400" y="5035550"/>
          <p14:tracePt t="92774" x="1543050" y="5029200"/>
          <p14:tracePt t="92787" x="1536700" y="5022850"/>
          <p14:tracePt t="92787" x="1530350" y="5022850"/>
          <p14:tracePt t="92806" x="1524000" y="5022850"/>
          <p14:tracePt t="92806" x="1517650" y="5022850"/>
          <p14:tracePt t="92822" x="1511300" y="5022850"/>
          <p14:tracePt t="92822" x="1504950" y="5022850"/>
          <p14:tracePt t="92838" x="1498600" y="5022850"/>
          <p14:tracePt t="92838" x="1492250" y="5022850"/>
          <p14:tracePt t="92855" x="1485900" y="5022850"/>
          <p14:tracePt t="92855" x="1479550" y="5022850"/>
          <p14:tracePt t="92855" x="1466850" y="5022850"/>
          <p14:tracePt t="92874" x="1460500" y="5022850"/>
          <p14:tracePt t="92887" x="1447800" y="5022850"/>
          <p14:tracePt t="92887" x="1428750" y="5022850"/>
          <p14:tracePt t="92905" x="1422400" y="5029200"/>
          <p14:tracePt t="92905" x="1409700" y="5029200"/>
          <p14:tracePt t="92905" x="1403350" y="5029200"/>
          <p14:tracePt t="92927" x="1397000" y="5035550"/>
          <p14:tracePt t="92937" x="1384300" y="5035550"/>
          <p14:tracePt t="92937" x="1371600" y="5048250"/>
          <p14:tracePt t="92956" x="1365250" y="5054600"/>
          <p14:tracePt t="92956" x="1358900" y="5060950"/>
          <p14:tracePt t="92972" x="1352550" y="5067300"/>
          <p14:tracePt t="92972" x="1346200" y="5080000"/>
          <p14:tracePt t="92989" x="1346200" y="5086350"/>
          <p14:tracePt t="92989" x="1339850" y="5099050"/>
          <p14:tracePt t="93005" x="1339850" y="5105400"/>
          <p14:tracePt t="93005" x="1339850" y="5124450"/>
          <p14:tracePt t="93023" x="1339850" y="5130800"/>
          <p14:tracePt t="93023" x="1339850" y="5137150"/>
          <p14:tracePt t="93039" x="1339850" y="5143500"/>
          <p14:tracePt t="93039" x="1346200" y="5149850"/>
          <p14:tracePt t="93057" x="1346200" y="5156200"/>
          <p14:tracePt t="93057" x="1358900" y="5168900"/>
          <p14:tracePt t="93075" x="1365250" y="5181600"/>
          <p14:tracePt t="93075" x="1365250" y="5187950"/>
          <p14:tracePt t="93089" x="1371600" y="5194300"/>
          <p14:tracePt t="93089" x="1377950" y="5207000"/>
          <p14:tracePt t="93107" x="1384300" y="5213350"/>
          <p14:tracePt t="93107" x="1390650" y="5219700"/>
          <p14:tracePt t="93123" x="1397000" y="5232400"/>
          <p14:tracePt t="93123" x="1397000" y="5238750"/>
          <p14:tracePt t="93139" x="1403350" y="5245100"/>
          <p14:tracePt t="93139" x="1409700" y="5245100"/>
          <p14:tracePt t="93139" x="1409700" y="5251450"/>
          <p14:tracePt t="93159" x="1416050" y="5257800"/>
          <p14:tracePt t="93159" x="1416050" y="5264150"/>
          <p14:tracePt t="93175" x="1416050" y="5270500"/>
          <p14:tracePt t="93175" x="1422400" y="5270500"/>
          <p14:tracePt t="93190" x="1422400" y="5276850"/>
          <p14:tracePt t="93190" x="1422400" y="5283200"/>
          <p14:tracePt t="93206" x="1422400" y="5289550"/>
          <p14:tracePt t="93222" x="1422400" y="5295900"/>
          <p14:tracePt t="93238" x="1416050" y="5289550"/>
          <p14:tracePt t="93285" x="1409700" y="5276850"/>
          <p14:tracePt t="93301" x="1403350" y="5270500"/>
          <p14:tracePt t="93313" x="1397000" y="5264150"/>
          <p14:tracePt t="93322" x="1390650" y="5257800"/>
          <p14:tracePt t="93322" x="1384300" y="5251450"/>
          <p14:tracePt t="93340" x="1377950" y="5251450"/>
          <p14:tracePt t="93340" x="1371600" y="5245100"/>
          <p14:tracePt t="93357" x="1365250" y="5238750"/>
          <p14:tracePt t="93357" x="1346200" y="5219700"/>
          <p14:tracePt t="93374" x="1339850" y="5213350"/>
          <p14:tracePt t="93374" x="1327150" y="5207000"/>
          <p14:tracePt t="93390" x="1314450" y="5200650"/>
          <p14:tracePt t="93390" x="1308100" y="5194300"/>
          <p14:tracePt t="93407" x="1295400" y="5194300"/>
          <p14:tracePt t="93407" x="1282700" y="5187950"/>
          <p14:tracePt t="93424" x="1270000" y="5187950"/>
          <p14:tracePt t="93424" x="1257300" y="5187950"/>
          <p14:tracePt t="93424" x="1250950" y="5181600"/>
          <p14:tracePt t="93442" x="1238250" y="5181600"/>
          <p14:tracePt t="93442" x="1231900" y="5181600"/>
          <p14:tracePt t="93458" x="1225550" y="5181600"/>
          <p14:tracePt t="93458" x="1219200" y="5181600"/>
          <p14:tracePt t="93475" x="1212850" y="5181600"/>
          <p14:tracePt t="93475" x="1206500" y="5181600"/>
          <p14:tracePt t="93491" x="1200150" y="5181600"/>
          <p14:tracePt t="93506" x="1206500" y="5181600"/>
          <p14:tracePt t="93553" x="1212850" y="5181600"/>
          <p14:tracePt t="93569" x="1219200" y="5181600"/>
          <p14:tracePt t="93585" x="1231900" y="5187950"/>
          <p14:tracePt t="93594" x="1238250" y="5194300"/>
          <p14:tracePt t="93606" x="1250950" y="5194300"/>
          <p14:tracePt t="93606" x="1282700" y="5207000"/>
          <p14:tracePt t="93624" x="1295400" y="5219700"/>
          <p14:tracePt t="93624" x="1314450" y="5226050"/>
          <p14:tracePt t="93641" x="1333500" y="5232400"/>
          <p14:tracePt t="93641" x="1352550" y="5238750"/>
          <p14:tracePt t="93658" x="1371600" y="5245100"/>
          <p14:tracePt t="93658" x="1403350" y="5251450"/>
          <p14:tracePt t="93677" x="1422400" y="5251450"/>
          <p14:tracePt t="93677" x="1435100" y="5251450"/>
          <p14:tracePt t="93691" x="1447800" y="5251450"/>
          <p14:tracePt t="93691" x="1460500" y="5251450"/>
          <p14:tracePt t="93708" x="1473200" y="5251450"/>
          <p14:tracePt t="93708" x="1485900" y="5251450"/>
          <p14:tracePt t="93725" x="1492250" y="5251450"/>
          <p14:tracePt t="93725" x="1504950" y="5245100"/>
          <p14:tracePt t="93742" x="1511300" y="5245100"/>
          <p14:tracePt t="93757" x="1517650" y="5251450"/>
          <p14:tracePt t="93774" x="1524000" y="5251450"/>
          <p14:tracePt t="93790" x="1530350" y="5251450"/>
          <p14:tracePt t="93807" x="1536700" y="5251450"/>
          <p14:tracePt t="93807" x="1543050" y="5251450"/>
          <p14:tracePt t="93827" x="1549400" y="5251450"/>
          <p14:tracePt t="93842" x="1555750" y="5245100"/>
          <p14:tracePt t="93857" x="1562100" y="5238750"/>
          <p14:tracePt t="93874" x="1562100" y="5232400"/>
          <p14:tracePt t="93874" x="1568450" y="5226050"/>
          <p14:tracePt t="93874" x="1568450" y="5219700"/>
          <p14:tracePt t="93895" x="1574800" y="5213350"/>
          <p14:tracePt t="93907" x="1574800" y="5207000"/>
          <p14:tracePt t="93907" x="1574800" y="5187950"/>
          <p14:tracePt t="93925" x="1574800" y="5175250"/>
          <p14:tracePt t="93925" x="1574800" y="5168900"/>
          <p14:tracePt t="93942" x="1568450" y="5156200"/>
          <p14:tracePt t="93942" x="1568450" y="5143500"/>
          <p14:tracePt t="93959" x="1562100" y="5130800"/>
          <p14:tracePt t="93959" x="1555750" y="5105400"/>
          <p14:tracePt t="93976" x="1549400" y="5092700"/>
          <p14:tracePt t="93976" x="1543050" y="5080000"/>
          <p14:tracePt t="93992" x="1530350" y="5067300"/>
          <p14:tracePt t="93992" x="1524000" y="5054600"/>
          <p14:tracePt t="94009" x="1517650" y="5048250"/>
          <p14:tracePt t="94009" x="1511300" y="5035550"/>
          <p14:tracePt t="94026" x="1504950" y="5029200"/>
          <p14:tracePt t="94026" x="1498600" y="5010150"/>
          <p14:tracePt t="94043" x="1492250" y="5003800"/>
          <p14:tracePt t="94058" x="1492250" y="4997450"/>
          <p14:tracePt t="94075" x="1485900" y="4991100"/>
          <p14:tracePt t="94091" x="1485900" y="4984750"/>
          <p14:tracePt t="94091" x="1485900" y="4978400"/>
          <p14:tracePt t="94110" x="1479550" y="4972050"/>
          <p14:tracePt t="94125" x="1479550" y="4965700"/>
          <p14:tracePt t="94141" x="1479550" y="4959350"/>
          <p14:tracePt t="94158" x="1473200" y="4965700"/>
          <p14:tracePt t="94201" x="1466850" y="4965700"/>
          <p14:tracePt t="94213" x="1466850" y="4978400"/>
          <p14:tracePt t="94229" x="1460500" y="4978400"/>
          <p14:tracePt t="94237" x="1460500" y="4984750"/>
          <p14:tracePt t="94246" x="1460500" y="4991100"/>
          <p14:tracePt t="94258" x="1460500" y="4997450"/>
          <p14:tracePt t="94258" x="1454150" y="5016500"/>
          <p14:tracePt t="94276" x="1454150" y="5022850"/>
          <p14:tracePt t="94276" x="1460500" y="5029200"/>
          <p14:tracePt t="94293" x="1460500" y="5035550"/>
          <p14:tracePt t="94293" x="1460500" y="5041900"/>
          <p14:tracePt t="94310" x="1460500" y="5054600"/>
          <p14:tracePt t="94330" x="1466850" y="5060950"/>
          <p14:tracePt t="94342" x="1466850" y="5067300"/>
          <p14:tracePt t="94359" x="1466850" y="5073650"/>
          <p14:tracePt t="94382" x="1473200" y="5073650"/>
          <p14:tracePt t="94401" x="1479550" y="5073650"/>
          <p14:tracePt t="94418" x="1485900" y="5073650"/>
          <p14:tracePt t="94433" x="1492250" y="5073650"/>
          <p14:tracePt t="94461" x="1492250" y="5080000"/>
          <p14:tracePt t="94581" x="1492250" y="5086350"/>
          <p14:tracePt t="94605" x="1492250" y="5092700"/>
          <p14:tracePt t="94621" x="1498600" y="5099050"/>
          <p14:tracePt t="94649" x="1498600" y="5111750"/>
          <p14:tracePt t="94666" x="1504950" y="5118100"/>
          <p14:tracePt t="94681" x="1504950" y="5124450"/>
          <p14:tracePt t="94689" x="1504950" y="5137150"/>
          <p14:tracePt t="94693" x="1511300" y="5143500"/>
          <p14:tracePt t="94693" x="1511300" y="5156200"/>
          <p14:tracePt t="94711" x="1511300" y="5168900"/>
          <p14:tracePt t="94711" x="1517650" y="5181600"/>
          <p14:tracePt t="94728" x="1517650" y="5194300"/>
          <p14:tracePt t="94728" x="1517650" y="5213350"/>
          <p14:tracePt t="94745" x="1517650" y="5226050"/>
          <p14:tracePt t="94745" x="1517650" y="5251450"/>
          <p14:tracePt t="94762" x="1517650" y="5264150"/>
          <p14:tracePt t="94762" x="1517650" y="5270500"/>
          <p14:tracePt t="94778" x="1517650" y="5283200"/>
          <p14:tracePt t="94778" x="1517650" y="5289550"/>
          <p14:tracePt t="94798" x="1517650" y="5295900"/>
          <p14:tracePt t="94814" x="1517650" y="5289550"/>
          <p14:tracePt t="94861" x="1517650" y="5283200"/>
          <p14:tracePt t="94873" x="1517650" y="5276850"/>
          <p14:tracePt t="94913" x="1511300" y="5276850"/>
          <p14:tracePt t="94949" x="1511300" y="5270500"/>
          <p14:tracePt t="94973" x="1504950" y="5270500"/>
          <p14:tracePt t="94989" x="1498600" y="5276850"/>
          <p14:tracePt t="95001" x="1492250" y="5276850"/>
          <p14:tracePt t="95017" x="1485900" y="5276850"/>
          <p14:tracePt t="95028" x="1479550" y="5276850"/>
          <p14:tracePt t="95028" x="1473200" y="5276850"/>
          <p14:tracePt t="95046" x="1466850" y="5276850"/>
          <p14:tracePt t="95046" x="1454150" y="5276850"/>
          <p14:tracePt t="95063" x="1441450" y="5276850"/>
          <p14:tracePt t="95063" x="1435100" y="5276850"/>
          <p14:tracePt t="95079" x="1422400" y="5276850"/>
          <p14:tracePt t="95079" x="1409700" y="5276850"/>
          <p14:tracePt t="95095" x="1403350" y="5276850"/>
          <p14:tracePt t="95095" x="1377950" y="5276850"/>
          <p14:tracePt t="95115" x="1371600" y="5276850"/>
          <p14:tracePt t="95115" x="1365250" y="5276850"/>
          <p14:tracePt t="95130" x="1352550" y="5276850"/>
          <p14:tracePt t="95130" x="1346200" y="5276850"/>
          <p14:tracePt t="95146" x="1339850" y="5276850"/>
          <p14:tracePt t="95146" x="1333500" y="5276850"/>
          <p14:tracePt t="95163" x="1327150" y="5270500"/>
          <p14:tracePt t="95178" x="1320800" y="5270500"/>
          <p14:tracePt t="95195" x="1314450" y="5264150"/>
          <p14:tracePt t="95211" x="1314450" y="5257800"/>
          <p14:tracePt t="95228" x="1314450" y="5251450"/>
          <p14:tracePt t="95245" x="1314450" y="5245100"/>
          <p14:tracePt t="95262" x="1314450" y="5238750"/>
          <p14:tracePt t="95278" x="1314450" y="5232400"/>
          <p14:tracePt t="95278" x="1314450" y="5226050"/>
          <p14:tracePt t="95298" x="1308100" y="5219700"/>
          <p14:tracePt t="95312" x="1301750" y="5213350"/>
          <p14:tracePt t="95328" x="1295400" y="5213350"/>
          <p14:tracePt t="95328" x="1289050" y="5213350"/>
          <p14:tracePt t="95328" x="1289050" y="5207000"/>
          <p14:tracePt t="95350" x="1282700" y="5207000"/>
          <p14:tracePt t="95350" x="1276350" y="5207000"/>
          <p14:tracePt t="95364" x="1270000" y="5207000"/>
          <p14:tracePt t="95364" x="1263650" y="5213350"/>
          <p14:tracePt t="95380" x="1257300" y="5213350"/>
          <p14:tracePt t="95395" x="1250950" y="5213350"/>
          <p14:tracePt t="95412" x="1250950" y="5219700"/>
          <p14:tracePt t="95430" x="1257300" y="5226050"/>
          <p14:tracePt t="95446" x="1263650" y="5226050"/>
          <p14:tracePt t="95446" x="1276350" y="5226050"/>
          <p14:tracePt t="95464" x="1282700" y="5226050"/>
          <p14:tracePt t="95464" x="1295400" y="5226050"/>
          <p14:tracePt t="95464" x="1314450" y="5226050"/>
          <p14:tracePt t="95483" x="1333500" y="5226050"/>
          <p14:tracePt t="95483" x="1352550" y="5219700"/>
          <p14:tracePt t="95498" x="1371600" y="5219700"/>
          <p14:tracePt t="95498" x="1390650" y="5219700"/>
          <p14:tracePt t="95515" x="1409700" y="5219700"/>
          <p14:tracePt t="95515" x="1428750" y="5219700"/>
          <p14:tracePt t="95531" x="1447800" y="5213350"/>
          <p14:tracePt t="95531" x="1466850" y="5213350"/>
          <p14:tracePt t="95531" x="1492250" y="5207000"/>
          <p14:tracePt t="95552" x="1511300" y="5207000"/>
          <p14:tracePt t="95562" x="1530350" y="5200650"/>
          <p14:tracePt t="95562" x="1574800" y="5200650"/>
          <p14:tracePt t="95582" x="1593850" y="5194300"/>
          <p14:tracePt t="95582" x="1612900" y="5194300"/>
          <p14:tracePt t="95597" x="1638300" y="5194300"/>
          <p14:tracePt t="95597" x="1657350" y="5187950"/>
          <p14:tracePt t="95614" x="1670050" y="5181600"/>
          <p14:tracePt t="95614" x="1682750" y="5168900"/>
          <p14:tracePt t="95631" x="1701800" y="5156200"/>
          <p14:tracePt t="95631" x="1714500" y="5143500"/>
          <p14:tracePt t="95631" x="1720850" y="5130800"/>
          <p14:tracePt t="95650" x="1727200" y="51117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二項分布での平均</a:t>
            </a:r>
            <a:endParaRPr kumimoji="1" lang="ja-JP" altLang="en-US" dirty="0"/>
          </a:p>
        </p:txBody>
      </p:sp>
      <p:sp>
        <p:nvSpPr>
          <p:cNvPr id="3" name="正方形/長方形 2"/>
          <p:cNvSpPr/>
          <p:nvPr/>
        </p:nvSpPr>
        <p:spPr>
          <a:xfrm>
            <a:off x="443344" y="1244861"/>
            <a:ext cx="8305119" cy="830997"/>
          </a:xfrm>
          <a:prstGeom prst="rect">
            <a:avLst/>
          </a:prstGeom>
        </p:spPr>
        <p:txBody>
          <a:bodyPr wrap="square">
            <a:spAutoFit/>
          </a:bodyPr>
          <a:lstStyle/>
          <a:p>
            <a:r>
              <a:rPr lang="ja-JP" altLang="en-US" dirty="0"/>
              <a:t>例１：さいころを</a:t>
            </a:r>
            <a:r>
              <a:rPr lang="en-US" altLang="ja-JP" dirty="0"/>
              <a:t>1200</a:t>
            </a:r>
            <a:r>
              <a:rPr lang="ja-JP" altLang="en-US" dirty="0"/>
              <a:t>回振る．このような実験を何回もやる場合，平均すれば，</a:t>
            </a:r>
            <a:r>
              <a:rPr lang="en-US" altLang="ja-JP" dirty="0"/>
              <a:t>1</a:t>
            </a:r>
            <a:r>
              <a:rPr lang="ja-JP" altLang="en-US" dirty="0"/>
              <a:t>のでる回数は</a:t>
            </a:r>
            <a:r>
              <a:rPr lang="en-US" altLang="ja-JP" dirty="0"/>
              <a:t>200</a:t>
            </a:r>
            <a:r>
              <a:rPr lang="ja-JP" altLang="en-US" dirty="0"/>
              <a:t>回である．</a:t>
            </a:r>
          </a:p>
        </p:txBody>
      </p:sp>
      <p:sp>
        <p:nvSpPr>
          <p:cNvPr id="4" name="テキスト ボックス 3"/>
          <p:cNvSpPr txBox="1"/>
          <p:nvPr/>
        </p:nvSpPr>
        <p:spPr>
          <a:xfrm>
            <a:off x="224353" y="2492896"/>
            <a:ext cx="8743099" cy="1938992"/>
          </a:xfrm>
          <a:prstGeom prst="rect">
            <a:avLst/>
          </a:prstGeom>
          <a:noFill/>
        </p:spPr>
        <p:txBody>
          <a:bodyPr wrap="none" rtlCol="0">
            <a:spAutoFit/>
          </a:bodyPr>
          <a:lstStyle/>
          <a:p>
            <a:r>
              <a:rPr kumimoji="1" lang="ja-JP" altLang="en-US" dirty="0" smtClean="0"/>
              <a:t>二項分布における母平均は</a:t>
            </a:r>
            <a:r>
              <a:rPr lang="en-US" altLang="ja-JP" dirty="0" err="1" smtClean="0"/>
              <a:t>np</a:t>
            </a:r>
            <a:r>
              <a:rPr lang="ja-JP" altLang="en-US" dirty="0" smtClean="0"/>
              <a:t>（試行回数</a:t>
            </a:r>
            <a:r>
              <a:rPr lang="en-US" altLang="ja-JP" dirty="0" smtClean="0"/>
              <a:t>×</a:t>
            </a:r>
            <a:r>
              <a:rPr lang="ja-JP" altLang="en-US" dirty="0" smtClean="0"/>
              <a:t>確率）である．</a:t>
            </a:r>
            <a:endParaRPr lang="en-US" altLang="ja-JP" dirty="0" smtClean="0"/>
          </a:p>
          <a:p>
            <a:endParaRPr kumimoji="1" lang="en-US" altLang="ja-JP" dirty="0"/>
          </a:p>
          <a:p>
            <a:r>
              <a:rPr lang="ja-JP" altLang="en-US" dirty="0" smtClean="0"/>
              <a:t>よって</a:t>
            </a:r>
            <a:r>
              <a:rPr lang="en-US" altLang="ja-JP" dirty="0" smtClean="0"/>
              <a:t>1200×1/6=200</a:t>
            </a:r>
            <a:r>
              <a:rPr lang="ja-JP" altLang="en-US" dirty="0" smtClean="0"/>
              <a:t>が平均になる．</a:t>
            </a:r>
            <a:endParaRPr lang="en-US" altLang="ja-JP" dirty="0" smtClean="0"/>
          </a:p>
          <a:p>
            <a:endParaRPr kumimoji="1" lang="en-US" altLang="ja-JP" dirty="0"/>
          </a:p>
          <a:p>
            <a:r>
              <a:rPr lang="ja-JP" altLang="en-US" dirty="0" smtClean="0"/>
              <a:t>しかし，ちょうど</a:t>
            </a:r>
            <a:r>
              <a:rPr lang="en-US" altLang="ja-JP" dirty="0" smtClean="0"/>
              <a:t>200</a:t>
            </a:r>
            <a:r>
              <a:rPr lang="ja-JP" altLang="en-US" dirty="0" smtClean="0"/>
              <a:t>回，</a:t>
            </a:r>
            <a:r>
              <a:rPr lang="en-US" altLang="ja-JP" dirty="0" smtClean="0"/>
              <a:t>1</a:t>
            </a:r>
            <a:r>
              <a:rPr lang="ja-JP" altLang="en-US" dirty="0" smtClean="0"/>
              <a:t>がでる確率は（　　　　　　　　）にすぎない</a:t>
            </a:r>
            <a:endParaRPr kumimoji="1" lang="ja-JP" altLang="en-US" dirty="0"/>
          </a:p>
        </p:txBody>
      </p:sp>
      <p:sp>
        <p:nvSpPr>
          <p:cNvPr id="5" name="正方形/長方形 4"/>
          <p:cNvSpPr/>
          <p:nvPr/>
        </p:nvSpPr>
        <p:spPr>
          <a:xfrm>
            <a:off x="5796136" y="3970223"/>
            <a:ext cx="877163" cy="461665"/>
          </a:xfrm>
          <a:prstGeom prst="rect">
            <a:avLst/>
          </a:prstGeom>
        </p:spPr>
        <p:txBody>
          <a:bodyPr wrap="none">
            <a:spAutoFit/>
          </a:bodyPr>
          <a:lstStyle/>
          <a:p>
            <a:r>
              <a:rPr lang="en-US" altLang="ja-JP" dirty="0" smtClean="0"/>
              <a:t>0.031</a:t>
            </a:r>
            <a:endParaRPr lang="ja-JP" altLang="en-US" dirty="0"/>
          </a:p>
        </p:txBody>
      </p:sp>
      <p:pic>
        <p:nvPicPr>
          <p:cNvPr id="6" name="オーディオ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407500304"/>
      </p:ext>
    </p:extLst>
  </p:cSld>
  <p:clrMapOvr>
    <a:masterClrMapping/>
  </p:clrMapOvr>
  <mc:AlternateContent xmlns:mc="http://schemas.openxmlformats.org/markup-compatibility/2006">
    <mc:Choice xmlns:p14="http://schemas.microsoft.com/office/powerpoint/2010/main" Requires="p14">
      <p:transition spd="slow" p14:dur="2000" advTm="75719"/>
    </mc:Choice>
    <mc:Fallback>
      <p:transition spd="slow" advTm="75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5" grpId="0"/>
    </p:bldLst>
  </p:timing>
  <p:extLst>
    <p:ext uri="{3A86A75C-4F4B-4683-9AE1-C65F6400EC91}">
      <p14:laserTraceLst xmlns:p14="http://schemas.microsoft.com/office/powerpoint/2010/main">
        <p14:tracePtLst>
          <p14:tracePt t="2427" x="1885950" y="2178050"/>
          <p14:tracePt t="2443" x="1885950" y="2171700"/>
          <p14:tracePt t="2451" x="1885950" y="2165350"/>
          <p14:tracePt t="2460" x="1885950" y="2152650"/>
          <p14:tracePt t="2460" x="1885950" y="2146300"/>
          <p14:tracePt t="2476" x="1885950" y="2133600"/>
          <p14:tracePt t="2476" x="1892300" y="2120900"/>
          <p14:tracePt t="2492" x="1892300" y="2108200"/>
          <p14:tracePt t="2492" x="1898650" y="2095500"/>
          <p14:tracePt t="2492" x="1905000" y="2089150"/>
          <p14:tracePt t="2511" x="1911350" y="2076450"/>
          <p14:tracePt t="2524" x="1917700" y="2070100"/>
          <p14:tracePt t="2524" x="1943100" y="2044700"/>
          <p14:tracePt t="2544" x="1955800" y="2038350"/>
          <p14:tracePt t="2544" x="1968500" y="2025650"/>
          <p14:tracePt t="2560" x="1987550" y="2012950"/>
          <p14:tracePt t="2560" x="2006600" y="1993900"/>
          <p14:tracePt t="2576" x="2025650" y="1981200"/>
          <p14:tracePt t="2576" x="2044700" y="1968500"/>
          <p14:tracePt t="2592" x="2070100" y="1955800"/>
          <p14:tracePt t="2592" x="2114550" y="1924050"/>
          <p14:tracePt t="2609" x="2139950" y="1911350"/>
          <p14:tracePt t="2609" x="2165350" y="1898650"/>
          <p14:tracePt t="2626" x="2190750" y="1885950"/>
          <p14:tracePt t="2626" x="2209800" y="1866900"/>
          <p14:tracePt t="2642" x="2235200" y="1854200"/>
          <p14:tracePt t="2642" x="2260600" y="1841500"/>
          <p14:tracePt t="2659" x="2286000" y="1828800"/>
          <p14:tracePt t="2659" x="2330450" y="1803400"/>
          <p14:tracePt t="2675" x="2349500" y="1797050"/>
          <p14:tracePt t="2675" x="2368550" y="1784350"/>
          <p14:tracePt t="2695" x="2387600" y="1778000"/>
          <p14:tracePt t="2695" x="2406650" y="1778000"/>
          <p14:tracePt t="2709" x="2425700" y="1771650"/>
          <p14:tracePt t="2709" x="2457450" y="1758950"/>
          <p14:tracePt t="2727" x="2470150" y="1758950"/>
          <p14:tracePt t="2727" x="2489200" y="1752600"/>
          <p14:tracePt t="2742" x="2501900" y="1752600"/>
          <p14:tracePt t="2742" x="2520950" y="1746250"/>
          <p14:tracePt t="2759" x="2533650" y="1739900"/>
          <p14:tracePt t="2759" x="2552700" y="1733550"/>
          <p14:tracePt t="2776" x="2571750" y="1733550"/>
          <p14:tracePt t="2776" x="2590800" y="1727200"/>
          <p14:tracePt t="2776" x="2609850" y="1720850"/>
          <p14:tracePt t="2795" x="2628900" y="1714500"/>
          <p14:tracePt t="2807" x="2647950" y="1708150"/>
          <p14:tracePt t="2807" x="2667000" y="1701800"/>
          <p14:tracePt t="2826" x="2705100" y="1689100"/>
          <p14:tracePt t="2826" x="2724150" y="1682750"/>
          <p14:tracePt t="2826" x="2743200" y="1676400"/>
          <p14:tracePt t="2846" x="2755900" y="1670050"/>
          <p14:tracePt t="2858" x="2768600" y="1670050"/>
          <p14:tracePt t="2858" x="2781300" y="1663700"/>
          <p14:tracePt t="2876" x="2787650" y="1657350"/>
          <p14:tracePt t="2876" x="2800350" y="1657350"/>
          <p14:tracePt t="2876" x="2806700" y="1657350"/>
          <p14:tracePt t="2895" x="2813050" y="1657350"/>
          <p14:tracePt t="2908" x="2819400" y="1657350"/>
          <p14:tracePt t="2925" x="2819400" y="1663700"/>
          <p14:tracePt t="2954" x="2813050" y="1670050"/>
          <p14:tracePt t="2990" x="2813050" y="1676400"/>
          <p14:tracePt t="3006" x="2813050" y="1682750"/>
          <p14:tracePt t="3021" x="2819400" y="1682750"/>
          <p14:tracePt t="3050" x="2825750" y="1682750"/>
          <p14:tracePt t="3066" x="2832100" y="1689100"/>
          <p14:tracePt t="3082" x="2838450" y="1689100"/>
          <p14:tracePt t="3094" x="2838450" y="1695450"/>
          <p14:tracePt t="3111" x="2844800" y="1695450"/>
          <p14:tracePt t="3126" x="2851150" y="1701800"/>
          <p14:tracePt t="3142" x="2857500" y="1701800"/>
          <p14:tracePt t="3154" x="2863850" y="1701800"/>
          <p14:tracePt t="3178" x="2870200" y="1701800"/>
          <p14:tracePt t="3202" x="2876550" y="1701800"/>
          <p14:tracePt t="3222" x="2882900" y="1701800"/>
          <p14:tracePt t="3254" x="2882900" y="1695450"/>
          <p14:tracePt t="3274" x="2889250" y="1695450"/>
          <p14:tracePt t="3290" x="2895600" y="1689100"/>
          <p14:tracePt t="3306" x="2908300" y="1682750"/>
          <p14:tracePt t="3323" x="2914650" y="1682750"/>
          <p14:tracePt t="3326" x="2921000" y="1676400"/>
          <p14:tracePt t="3342" x="2927350" y="1676400"/>
          <p14:tracePt t="3342" x="2940050" y="1676400"/>
          <p14:tracePt t="3361" x="2946400" y="1670050"/>
          <p14:tracePt t="3361" x="2952750" y="1670050"/>
          <p14:tracePt t="3377" x="2965450" y="1670050"/>
          <p14:tracePt t="3377" x="2984500" y="1663700"/>
          <p14:tracePt t="3395" x="2997200" y="1663700"/>
          <p14:tracePt t="3395" x="3009900" y="1657350"/>
          <p14:tracePt t="3411" x="3022600" y="1657350"/>
          <p14:tracePt t="3411" x="3035300" y="1657350"/>
          <p14:tracePt t="3427" x="3041650" y="1657350"/>
          <p14:tracePt t="3427" x="3054350" y="1657350"/>
          <p14:tracePt t="3427" x="3067050" y="1657350"/>
          <p14:tracePt t="3447" x="3079750" y="1663700"/>
          <p14:tracePt t="3460" x="3098800" y="1663700"/>
          <p14:tracePt t="3460" x="3130550" y="1663700"/>
          <p14:tracePt t="3478" x="3143250" y="1663700"/>
          <p14:tracePt t="3478" x="3162300" y="1670050"/>
          <p14:tracePt t="3495" x="3187700" y="1670050"/>
          <p14:tracePt t="3495" x="3206750" y="1670050"/>
          <p14:tracePt t="3511" x="3225800" y="1670050"/>
          <p14:tracePt t="3511" x="3251200" y="1670050"/>
          <p14:tracePt t="3527" x="3276600" y="1670050"/>
          <p14:tracePt t="3527" x="3302000" y="1670050"/>
          <p14:tracePt t="3527" x="3321050" y="1670050"/>
          <p14:tracePt t="3546" x="3346450" y="1670050"/>
          <p14:tracePt t="3560" x="3371850" y="1670050"/>
          <p14:tracePt t="3560" x="3422650" y="1663700"/>
          <p14:tracePt t="3578" x="3448050" y="1663700"/>
          <p14:tracePt t="3578" x="3473450" y="1657350"/>
          <p14:tracePt t="3594" x="3498850" y="1657350"/>
          <p14:tracePt t="3594" x="3524250" y="1657350"/>
          <p14:tracePt t="3612" x="3549650" y="1657350"/>
          <p14:tracePt t="3612" x="3600450" y="1651000"/>
          <p14:tracePt t="3628" x="3619500" y="1651000"/>
          <p14:tracePt t="3628" x="3644900" y="1651000"/>
          <p14:tracePt t="3645" x="3663950" y="1651000"/>
          <p14:tracePt t="3645" x="3683000" y="1651000"/>
          <p14:tracePt t="3661" x="3702050" y="1651000"/>
          <p14:tracePt t="3661" x="3714750" y="1651000"/>
          <p14:tracePt t="3679" x="3733800" y="1651000"/>
          <p14:tracePt t="3679" x="3765550" y="1651000"/>
          <p14:tracePt t="3695" x="3778250" y="1651000"/>
          <p14:tracePt t="3695" x="3790950" y="1651000"/>
          <p14:tracePt t="3712" x="3810000" y="1651000"/>
          <p14:tracePt t="3712" x="3822700" y="1651000"/>
          <p14:tracePt t="3729" x="3835400" y="1651000"/>
          <p14:tracePt t="3729" x="3860800" y="1651000"/>
          <p14:tracePt t="3747" x="3873500" y="1651000"/>
          <p14:tracePt t="3747" x="3886200" y="1651000"/>
          <p14:tracePt t="3763" x="3898900" y="1651000"/>
          <p14:tracePt t="3763" x="3911600" y="1644650"/>
          <p14:tracePt t="3779" x="3924300" y="1644650"/>
          <p14:tracePt t="3779" x="3937000" y="1644650"/>
          <p14:tracePt t="3795" x="3949700" y="1644650"/>
          <p14:tracePt t="3795" x="3962400" y="1644650"/>
          <p14:tracePt t="3795" x="3975100" y="1644650"/>
          <p14:tracePt t="3814" x="3981450" y="1644650"/>
          <p14:tracePt t="3828" x="3994150" y="1644650"/>
          <p14:tracePt t="3828" x="4006850" y="1644650"/>
          <p14:tracePt t="3847" x="4025900" y="1644650"/>
          <p14:tracePt t="3847" x="4038600" y="1644650"/>
          <p14:tracePt t="3863" x="4051300" y="1644650"/>
          <p14:tracePt t="3863" x="4057650" y="1644650"/>
          <p14:tracePt t="3879" x="4070350" y="1644650"/>
          <p14:tracePt t="3879" x="4076700" y="1651000"/>
          <p14:tracePt t="3896" x="4089400" y="1651000"/>
          <p14:tracePt t="3896" x="4095750" y="1651000"/>
          <p14:tracePt t="3896" x="4108450" y="1651000"/>
          <p14:tracePt t="3914" x="4114800" y="1657350"/>
          <p14:tracePt t="3914" x="4121150" y="1657350"/>
          <p14:tracePt t="3929" x="4133850" y="1657350"/>
          <p14:tracePt t="3929" x="4140200" y="1663700"/>
          <p14:tracePt t="3946" x="4152900" y="1663700"/>
          <p14:tracePt t="3946" x="4165600" y="1663700"/>
          <p14:tracePt t="3963" x="4171950" y="1670050"/>
          <p14:tracePt t="3963" x="4184650" y="1670050"/>
          <p14:tracePt t="3980" x="4197350" y="1670050"/>
          <p14:tracePt t="3980" x="4216400" y="1676400"/>
          <p14:tracePt t="3996" x="4235450" y="1676400"/>
          <p14:tracePt t="3996" x="4248150" y="1676400"/>
          <p14:tracePt t="4013" x="4260850" y="1676400"/>
          <p14:tracePt t="4013" x="4279900" y="1676400"/>
          <p14:tracePt t="4030" x="4292600" y="1676400"/>
          <p14:tracePt t="4030" x="4330700" y="1676400"/>
          <p14:tracePt t="4047" x="4349750" y="1676400"/>
          <p14:tracePt t="4047" x="4368800" y="1676400"/>
          <p14:tracePt t="4063" x="4387850" y="1676400"/>
          <p14:tracePt t="4063" x="4406900" y="1676400"/>
          <p14:tracePt t="4080" x="4432300" y="1676400"/>
          <p14:tracePt t="4080" x="4451350" y="1676400"/>
          <p14:tracePt t="4096" x="4476750" y="1676400"/>
          <p14:tracePt t="4096" x="4495800" y="1676400"/>
          <p14:tracePt t="4096" x="4521200" y="1676400"/>
          <p14:tracePt t="4115" x="4546600" y="1670050"/>
          <p14:tracePt t="4115" x="4565650" y="1670050"/>
          <p14:tracePt t="4131" x="4591050" y="1670050"/>
          <p14:tracePt t="4131" x="4610100" y="1670050"/>
          <p14:tracePt t="4147" x="4635500" y="1670050"/>
          <p14:tracePt t="4147" x="4654550" y="1670050"/>
          <p14:tracePt t="4163" x="4673600" y="1670050"/>
          <p14:tracePt t="4163" x="4718050" y="1663700"/>
          <p14:tracePt t="4184" x="4737100" y="1663700"/>
          <p14:tracePt t="4195" x="4756150" y="1663700"/>
          <p14:tracePt t="4195" x="4794250" y="1657350"/>
          <p14:tracePt t="4215" x="4813300" y="1657350"/>
          <p14:tracePt t="4215" x="4826000" y="1657350"/>
          <p14:tracePt t="4230" x="4845050" y="1657350"/>
          <p14:tracePt t="4230" x="4857750" y="1651000"/>
          <p14:tracePt t="4247" x="4870450" y="1651000"/>
          <p14:tracePt t="4247" x="4883150" y="1651000"/>
          <p14:tracePt t="4264" x="4895850" y="1651000"/>
          <p14:tracePt t="4264" x="4908550" y="1651000"/>
          <p14:tracePt t="4264" x="4921250" y="1651000"/>
          <p14:tracePt t="4282" x="4933950" y="1651000"/>
          <p14:tracePt t="4282" x="4940300" y="1651000"/>
          <p14:tracePt t="4297" x="4953000" y="1651000"/>
          <p14:tracePt t="4297" x="4965700" y="1651000"/>
          <p14:tracePt t="4297" x="4972050" y="1651000"/>
          <p14:tracePt t="4318" x="4984750" y="1651000"/>
          <p14:tracePt t="4330" x="4991100" y="1651000"/>
          <p14:tracePt t="4330" x="5010150" y="1657350"/>
          <p14:tracePt t="4347" x="5016500" y="1657350"/>
          <p14:tracePt t="4347" x="5022850" y="1663700"/>
          <p14:tracePt t="4364" x="5029200" y="1663700"/>
          <p14:tracePt t="4364" x="5035550" y="1663700"/>
          <p14:tracePt t="4380" x="5041900" y="1670050"/>
          <p14:tracePt t="4396" x="5048250" y="1676400"/>
          <p14:tracePt t="4396" x="5054600" y="1682750"/>
          <p14:tracePt t="4414" x="5054600" y="1689100"/>
          <p14:tracePt t="4433" x="5054600" y="1695450"/>
          <p14:tracePt t="4446" x="5041900" y="1708150"/>
          <p14:tracePt t="4463" x="5035550" y="1708150"/>
          <p14:tracePt t="4463" x="5029200" y="1714500"/>
          <p14:tracePt t="4463" x="5022850" y="1720850"/>
          <p14:tracePt t="4483" x="5016500" y="1727200"/>
          <p14:tracePt t="4483" x="5010150" y="1727200"/>
          <p14:tracePt t="4499" x="5003800" y="1733550"/>
          <p14:tracePt t="4499" x="4997450" y="1733550"/>
          <p14:tracePt t="4515" x="4991100" y="1739900"/>
          <p14:tracePt t="4515" x="4984750" y="1739900"/>
          <p14:tracePt t="4532" x="4978400" y="1746250"/>
          <p14:tracePt t="4532" x="4972050" y="1746250"/>
          <p14:tracePt t="4548" x="4965700" y="1752600"/>
          <p14:tracePt t="4548" x="4959350" y="1752600"/>
          <p14:tracePt t="4548" x="4953000" y="1752600"/>
          <p14:tracePt t="4567" x="4946650" y="1752600"/>
          <p14:tracePt t="4580" x="4940300" y="1758950"/>
          <p14:tracePt t="4580" x="4933950" y="1758950"/>
          <p14:tracePt t="4598" x="4927600" y="1758950"/>
          <p14:tracePt t="4613" x="4914900" y="1758950"/>
          <p14:tracePt t="4630" x="4908550" y="1758950"/>
          <p14:tracePt t="4647" x="4902200" y="1765300"/>
          <p14:tracePt t="4670" x="4902200" y="1771650"/>
          <p14:tracePt t="4706" x="4902200" y="1778000"/>
          <p14:tracePt t="4722" x="4908550" y="1784350"/>
          <p14:tracePt t="4738" x="4908550" y="1790700"/>
          <p14:tracePt t="4754" x="4914900" y="1797050"/>
          <p14:tracePt t="4767" x="4914900" y="1803400"/>
          <p14:tracePt t="4782" x="4908550" y="1803400"/>
          <p14:tracePt t="4826" x="4902200" y="1803400"/>
          <p14:tracePt t="4842" x="4895850" y="1803400"/>
          <p14:tracePt t="4858" x="4889500" y="1803400"/>
          <p14:tracePt t="4867" x="4883150" y="1797050"/>
          <p14:tracePt t="4867" x="4876800" y="1797050"/>
          <p14:tracePt t="4883" x="4870450" y="1797050"/>
          <p14:tracePt t="4883" x="4864100" y="1797050"/>
          <p14:tracePt t="4899" x="4857750" y="1797050"/>
          <p14:tracePt t="4899" x="4851400" y="1797050"/>
          <p14:tracePt t="4916" x="4845050" y="1797050"/>
          <p14:tracePt t="4931" x="4838700" y="1797050"/>
          <p14:tracePt t="4931" x="4832350" y="1803400"/>
          <p14:tracePt t="4949" x="4826000" y="1803400"/>
          <p14:tracePt t="4964" x="4819650" y="1803400"/>
          <p14:tracePt t="4981" x="4813300" y="1803400"/>
          <p14:tracePt t="5003" x="4813300" y="1797050"/>
          <p14:tracePt t="5021" x="4813300" y="1790700"/>
          <p14:tracePt t="5037" x="4819650" y="1784350"/>
          <p14:tracePt t="5062" x="4819650" y="1778000"/>
          <p14:tracePt t="5082" x="4826000" y="1771650"/>
          <p14:tracePt t="5113" x="4832350" y="1771650"/>
          <p14:tracePt t="5142" x="4838700" y="1771650"/>
          <p14:tracePt t="5166" x="4845050" y="1771650"/>
          <p14:tracePt t="5246" x="4838700" y="1765300"/>
          <p14:tracePt t="5278" x="4845050" y="1758950"/>
          <p14:tracePt t="5314" x="4851400" y="1758950"/>
          <p14:tracePt t="5338" x="4857750" y="1758950"/>
          <p14:tracePt t="5365" x="4864100" y="1752600"/>
          <p14:tracePt t="5381" x="4870450" y="1752600"/>
          <p14:tracePt t="5398" x="4876800" y="1752600"/>
          <p14:tracePt t="5414" x="4883150" y="1752600"/>
          <p14:tracePt t="5435" x="4889500" y="1746250"/>
          <p14:tracePt t="5465" x="4889500" y="1752600"/>
          <p14:tracePt t="5517" x="4895850" y="1752600"/>
          <p14:tracePt t="5561" x="4902200" y="1752600"/>
          <p14:tracePt t="5585" x="4908550" y="1752600"/>
          <p14:tracePt t="5602" x="4914900" y="1746250"/>
          <p14:tracePt t="5621" x="4921250" y="1746250"/>
          <p14:tracePt t="5662" x="4927600" y="1746250"/>
          <p14:tracePt t="5682" x="4933950" y="1746250"/>
          <p14:tracePt t="5698" x="4940300" y="1746250"/>
          <p14:tracePt t="5714" x="4946650" y="1746250"/>
          <p14:tracePt t="5726" x="4953000" y="1739900"/>
          <p14:tracePt t="5742" x="4959350" y="1746250"/>
          <p14:tracePt t="5778" x="4965700" y="1746250"/>
          <p14:tracePt t="5794" x="4972050" y="1752600"/>
          <p14:tracePt t="5812" x="4978400" y="1758950"/>
          <p14:tracePt t="5826" x="4984750" y="1758950"/>
          <p14:tracePt t="5839" x="4991100" y="1765300"/>
          <p14:tracePt t="5855" x="4997450" y="1765300"/>
          <p14:tracePt t="5871" x="5003800" y="1765300"/>
          <p14:tracePt t="5894" x="5003800" y="1758950"/>
          <p14:tracePt t="5946" x="5010150" y="1758950"/>
          <p14:tracePt t="6005" x="5016500" y="1758950"/>
          <p14:tracePt t="6026" x="5022850" y="1758950"/>
          <p14:tracePt t="6042" x="5029200" y="1758950"/>
          <p14:tracePt t="6060" x="5035550" y="1758950"/>
          <p14:tracePt t="6074" x="5041900" y="1758950"/>
          <p14:tracePt t="6086" x="5048250" y="1758950"/>
          <p14:tracePt t="6102" x="5054600" y="1752600"/>
          <p14:tracePt t="6117" x="5060950" y="1752600"/>
          <p14:tracePt t="6126" x="5073650" y="1746250"/>
          <p14:tracePt t="6142" x="5080000" y="1746250"/>
          <p14:tracePt t="6154" x="5086350" y="1739900"/>
          <p14:tracePt t="6154" x="5092700" y="1739900"/>
          <p14:tracePt t="6171" x="5099050" y="1733550"/>
          <p14:tracePt t="6186" x="5105400" y="1733550"/>
          <p14:tracePt t="6186" x="5111750" y="1733550"/>
          <p14:tracePt t="6203" x="5111750" y="1727200"/>
          <p14:tracePt t="6203" x="5118100" y="1727200"/>
          <p14:tracePt t="6220" x="5124450" y="1727200"/>
          <p14:tracePt t="6220" x="5130800" y="1720850"/>
          <p14:tracePt t="6220" x="5137150" y="1720850"/>
          <p14:tracePt t="6239" x="5143500" y="1714500"/>
          <p14:tracePt t="6252" x="5149850" y="1714500"/>
          <p14:tracePt t="6252" x="5168900" y="1708150"/>
          <p14:tracePt t="6270" x="5181600" y="1708150"/>
          <p14:tracePt t="6270" x="5187950" y="1708150"/>
          <p14:tracePt t="6286" x="5200650" y="1701800"/>
          <p14:tracePt t="6286" x="5213350" y="1701800"/>
          <p14:tracePt t="6304" x="5226050" y="1701800"/>
          <p14:tracePt t="6304" x="5251450" y="1701800"/>
          <p14:tracePt t="6322" x="5270500" y="1701800"/>
          <p14:tracePt t="6322" x="5283200" y="1701800"/>
          <p14:tracePt t="6338" x="5302250" y="1701800"/>
          <p14:tracePt t="6338" x="5314950" y="1701800"/>
          <p14:tracePt t="6354" x="5334000" y="1701800"/>
          <p14:tracePt t="6354" x="5346700" y="1701800"/>
          <p14:tracePt t="6370" x="5365750" y="1701800"/>
          <p14:tracePt t="6370" x="5403850" y="1708150"/>
          <p14:tracePt t="6387" x="5422900" y="1714500"/>
          <p14:tracePt t="6387" x="5441950" y="1714500"/>
          <p14:tracePt t="6404" x="5467350" y="1720850"/>
          <p14:tracePt t="6404" x="5486400" y="1720850"/>
          <p14:tracePt t="6420" x="5505450" y="1727200"/>
          <p14:tracePt t="6420" x="5549900" y="1739900"/>
          <p14:tracePt t="6440" x="5568950" y="1746250"/>
          <p14:tracePt t="6440" x="5588000" y="1746250"/>
          <p14:tracePt t="6455" x="5607050" y="1752600"/>
          <p14:tracePt t="6455" x="5626100" y="1758950"/>
          <p14:tracePt t="6471" x="5645150" y="1758950"/>
          <p14:tracePt t="6471" x="5664200" y="1758950"/>
          <p14:tracePt t="6487" x="5683250" y="1765300"/>
          <p14:tracePt t="6487" x="5702300" y="1765300"/>
          <p14:tracePt t="6487" x="5715000" y="1765300"/>
          <p14:tracePt t="6507" x="5727700" y="1771650"/>
          <p14:tracePt t="6519" x="5740400" y="1771650"/>
          <p14:tracePt t="6519" x="5759450" y="1778000"/>
          <p14:tracePt t="6538" x="5772150" y="1778000"/>
          <p14:tracePt t="6538" x="5778500" y="1778000"/>
          <p14:tracePt t="6538" x="5784850" y="1778000"/>
          <p14:tracePt t="6560" x="5791200" y="1778000"/>
          <p14:tracePt t="6570" x="5797550" y="1771650"/>
          <p14:tracePt t="6586" x="5797550" y="1765300"/>
          <p14:tracePt t="6613" x="5797550" y="1758950"/>
          <p14:tracePt t="6626" x="5797550" y="1752600"/>
          <p14:tracePt t="6642" x="5797550" y="1746250"/>
          <p14:tracePt t="6674" x="5803900" y="1739900"/>
          <p14:tracePt t="6686" x="5816600" y="1733550"/>
          <p14:tracePt t="6702" x="5822950" y="1733550"/>
          <p14:tracePt t="6710" x="5829300" y="1733550"/>
          <p14:tracePt t="6720" x="5842000" y="1727200"/>
          <p14:tracePt t="6720" x="5867400" y="1720850"/>
          <p14:tracePt t="6739" x="5880100" y="1714500"/>
          <p14:tracePt t="6739" x="5892800" y="1714500"/>
          <p14:tracePt t="6755" x="5905500" y="1708150"/>
          <p14:tracePt t="6755" x="5924550" y="1708150"/>
          <p14:tracePt t="6772" x="5943600" y="1701800"/>
          <p14:tracePt t="6772" x="5956300" y="1701800"/>
          <p14:tracePt t="6788" x="5975350" y="1695450"/>
          <p14:tracePt t="6788" x="6013450" y="1689100"/>
          <p14:tracePt t="6809" x="6032500" y="1682750"/>
          <p14:tracePt t="6809" x="6051550" y="1676400"/>
          <p14:tracePt t="6824" x="6076950" y="1676400"/>
          <p14:tracePt t="6824" x="6096000" y="1670050"/>
          <p14:tracePt t="6839" x="6115050" y="1670050"/>
          <p14:tracePt t="6839" x="6140450" y="1663700"/>
          <p14:tracePt t="6855" x="6159500" y="1663700"/>
          <p14:tracePt t="6855" x="6184900" y="1663700"/>
          <p14:tracePt t="6855" x="6203950" y="1663700"/>
          <p14:tracePt t="6874" x="6229350" y="1663700"/>
          <p14:tracePt t="6887" x="6254750" y="1663700"/>
          <p14:tracePt t="6887" x="6273800" y="1663700"/>
          <p14:tracePt t="6907" x="6324600" y="1663700"/>
          <p14:tracePt t="6907" x="6343650" y="1663700"/>
          <p14:tracePt t="6922" x="6369050" y="1663700"/>
          <p14:tracePt t="6922" x="6394450" y="1663700"/>
          <p14:tracePt t="6939" x="6413500" y="1663700"/>
          <p14:tracePt t="6939" x="6438900" y="1663700"/>
          <p14:tracePt t="6955" x="6464300" y="1663700"/>
          <p14:tracePt t="6955" x="6489700" y="1663700"/>
          <p14:tracePt t="6955" x="6515100" y="1663700"/>
          <p14:tracePt t="6975" x="6540500" y="1663700"/>
          <p14:tracePt t="6975" x="6559550" y="1663700"/>
          <p14:tracePt t="6989" x="6584950" y="1663700"/>
          <p14:tracePt t="6989" x="6604000" y="1663700"/>
          <p14:tracePt t="7006" x="6629400" y="1663700"/>
          <p14:tracePt t="7006" x="6654800" y="1670050"/>
          <p14:tracePt t="7023" x="6673850" y="1670050"/>
          <p14:tracePt t="7023" x="6724650" y="1670050"/>
          <p14:tracePt t="7040" x="6743700" y="1676400"/>
          <p14:tracePt t="7040" x="6769100" y="1676400"/>
          <p14:tracePt t="7057" x="6794500" y="1682750"/>
          <p14:tracePt t="7057" x="6813550" y="1682750"/>
          <p14:tracePt t="7073" x="6838950" y="1682750"/>
          <p14:tracePt t="7073" x="6858000" y="1682750"/>
          <p14:tracePt t="7090" x="6883400" y="1689100"/>
          <p14:tracePt t="7090" x="6921500" y="1689100"/>
          <p14:tracePt t="7106" x="6940550" y="1689100"/>
          <p14:tracePt t="7106" x="6965950" y="1695450"/>
          <p14:tracePt t="7123" x="6985000" y="1695450"/>
          <p14:tracePt t="7123" x="7004050" y="1695450"/>
          <p14:tracePt t="7140" x="7029450" y="1695450"/>
          <p14:tracePt t="7140" x="7048500" y="1695450"/>
          <p14:tracePt t="7156" x="7067550" y="1689100"/>
          <p14:tracePt t="7156" x="7092950" y="1689100"/>
          <p14:tracePt t="7156" x="7118350" y="1689100"/>
          <p14:tracePt t="7175" x="7137400" y="1689100"/>
          <p14:tracePt t="7175" x="7162800" y="1689100"/>
          <p14:tracePt t="7190" x="7188200" y="1689100"/>
          <p14:tracePt t="7190" x="7213600" y="1689100"/>
          <p14:tracePt t="7207" x="7524750" y="1689100"/>
          <p14:tracePt t="7207" x="7562850" y="1689100"/>
          <p14:tracePt t="7286" x="7594600" y="1682750"/>
          <p14:tracePt t="7294" x="7639050" y="1682750"/>
          <p14:tracePt t="7306" x="7715250" y="1676400"/>
          <p14:tracePt t="7306" x="7753350" y="1676400"/>
          <p14:tracePt t="7327" x="7829550" y="1676400"/>
          <p14:tracePt t="7339" x="7899400" y="1670050"/>
          <p14:tracePt t="7356" x="7969250" y="1663700"/>
          <p14:tracePt t="7373" x="8039100" y="1663700"/>
          <p14:tracePt t="7389" x="8128000" y="1663700"/>
          <p14:tracePt t="7406" x="8172450" y="1670050"/>
          <p14:tracePt t="7423" x="8216900" y="1676400"/>
          <p14:tracePt t="7440" x="8248650" y="1676400"/>
          <p14:tracePt t="7440" x="8261350" y="1682750"/>
          <p14:tracePt t="7459" x="8280400" y="1682750"/>
          <p14:tracePt t="7474" x="8293100" y="1682750"/>
          <p14:tracePt t="7490" x="8299450" y="1682750"/>
          <p14:tracePt t="7506" x="8293100" y="1682750"/>
          <p14:tracePt t="7526" x="8286750" y="1682750"/>
          <p14:tracePt t="7540" x="8274050" y="1682750"/>
          <p14:tracePt t="7540" x="8248650" y="1682750"/>
          <p14:tracePt t="7560" x="8229600" y="1682750"/>
          <p14:tracePt t="7560" x="8210550" y="1682750"/>
          <p14:tracePt t="7575" x="8191500" y="1682750"/>
          <p14:tracePt t="7575" x="8159750" y="1682750"/>
          <p14:tracePt t="7591" x="8134350" y="1682750"/>
          <p14:tracePt t="7591" x="8102600" y="1682750"/>
          <p14:tracePt t="7591" x="8064500" y="1689100"/>
          <p14:tracePt t="7610" x="8020050" y="1689100"/>
          <p14:tracePt t="7623" x="7975600" y="1695450"/>
          <p14:tracePt t="7623" x="7861300" y="1701800"/>
          <p14:tracePt t="7642" x="7791450" y="1708150"/>
          <p14:tracePt t="7642" x="7721600" y="1720850"/>
          <p14:tracePt t="7658" x="7645400" y="1727200"/>
          <p14:tracePt t="7658" x="7562850" y="1733550"/>
          <p14:tracePt t="7675" x="7473950" y="1746250"/>
          <p14:tracePt t="7675" x="7378700" y="1752600"/>
          <p14:tracePt t="7692" x="7283450" y="1765300"/>
          <p14:tracePt t="7692" x="7080250" y="1790700"/>
          <p14:tracePt t="7708" x="6972300" y="1803400"/>
          <p14:tracePt t="7708" x="6858000" y="1816100"/>
          <p14:tracePt t="7725" x="6743700" y="1828800"/>
          <p14:tracePt t="7725" x="6623050" y="1841500"/>
          <p14:tracePt t="7742" x="6496050" y="1854200"/>
          <p14:tracePt t="7742" x="6235700" y="1879600"/>
          <p14:tracePt t="7759" x="6102350" y="1892300"/>
          <p14:tracePt t="7759" x="5969000" y="1898650"/>
          <p14:tracePt t="7775" x="5835650" y="1911350"/>
          <p14:tracePt t="7775" x="5689600" y="1924050"/>
          <p14:tracePt t="7791" x="5549900" y="1930400"/>
          <p14:tracePt t="7791" x="5403850" y="1943100"/>
          <p14:tracePt t="7810" x="5257800" y="1949450"/>
          <p14:tracePt t="7810" x="4965700" y="1968500"/>
          <p14:tracePt t="7828" x="4826000" y="1981200"/>
          <p14:tracePt t="7828" x="4679950" y="1987550"/>
          <p14:tracePt t="7842" x="4533900" y="1993900"/>
          <p14:tracePt t="7842" x="4387850" y="2006600"/>
          <p14:tracePt t="7859" x="4241800" y="2012950"/>
          <p14:tracePt t="7859" x="4095750" y="2025650"/>
          <p14:tracePt t="7875" x="3956050" y="2032000"/>
          <p14:tracePt t="7875" x="3810000" y="2038350"/>
          <p14:tracePt t="7892" x="3670300" y="2051050"/>
          <p14:tracePt t="7892" x="3530600" y="2057400"/>
          <p14:tracePt t="7892" x="3390900" y="2063750"/>
          <p14:tracePt t="7911" x="3251200" y="2070100"/>
          <p14:tracePt t="7924" x="3124200" y="2076450"/>
          <p14:tracePt t="7924" x="2870200" y="2089150"/>
          <p14:tracePt t="7943" x="2743200" y="2101850"/>
          <p14:tracePt t="7943" x="2628900" y="2108200"/>
          <p14:tracePt t="7959" x="2520950" y="2114550"/>
          <p14:tracePt t="7959" x="2413000" y="2120900"/>
          <p14:tracePt t="7959" x="2311400" y="2127250"/>
          <p14:tracePt t="7978" x="2209800" y="2133600"/>
          <p14:tracePt t="7991" x="2114550" y="2133600"/>
          <p14:tracePt t="7991" x="1943100" y="2146300"/>
          <p14:tracePt t="8009" x="1860550" y="2146300"/>
          <p14:tracePt t="8009" x="1778000" y="2152650"/>
          <p14:tracePt t="8026" x="1701800" y="2152650"/>
          <p14:tracePt t="8026" x="1631950" y="2159000"/>
          <p14:tracePt t="8042" x="1568450" y="2159000"/>
          <p14:tracePt t="8042" x="1441450" y="2171700"/>
          <p14:tracePt t="8062" x="1390650" y="2171700"/>
          <p14:tracePt t="8062" x="1339850" y="2171700"/>
          <p14:tracePt t="8076" x="1289050" y="2178050"/>
          <p14:tracePt t="8076" x="1244600" y="2178050"/>
          <p14:tracePt t="8093" x="1206500" y="2178050"/>
          <p14:tracePt t="8093" x="1174750" y="2184400"/>
          <p14:tracePt t="8109" x="1136650" y="2184400"/>
          <p14:tracePt t="8109" x="1079500" y="2184400"/>
          <p14:tracePt t="8126" x="1060450" y="2184400"/>
          <p14:tracePt t="8126" x="1041400" y="2184400"/>
          <p14:tracePt t="8143" x="1016000" y="2184400"/>
          <p14:tracePt t="8143" x="1003300" y="2184400"/>
          <p14:tracePt t="8160" x="984250" y="2178050"/>
          <p14:tracePt t="8160" x="971550" y="2178050"/>
          <p14:tracePt t="8176" x="958850" y="2178050"/>
          <p14:tracePt t="8176" x="946150" y="2178050"/>
          <p14:tracePt t="8176" x="933450" y="2171700"/>
          <p14:tracePt t="8195" x="927100" y="2171700"/>
          <p14:tracePt t="8195" x="914400" y="2165350"/>
          <p14:tracePt t="8211" x="908050" y="2165350"/>
          <p14:tracePt t="8211" x="901700" y="2159000"/>
          <p14:tracePt t="8226" x="895350" y="2159000"/>
          <p14:tracePt t="8226" x="889000" y="2159000"/>
          <p14:tracePt t="8243" x="882650" y="2152650"/>
          <p14:tracePt t="8243" x="876300" y="2152650"/>
          <p14:tracePt t="8260" x="869950" y="2152650"/>
          <p14:tracePt t="8260" x="863600" y="2146300"/>
          <p14:tracePt t="8260" x="857250" y="2146300"/>
          <p14:tracePt t="8278" x="850900" y="2139950"/>
          <p14:tracePt t="8295" x="844550" y="2139950"/>
          <p14:tracePt t="8309" x="831850" y="2139950"/>
          <p14:tracePt t="8326" x="825500" y="2139950"/>
          <p14:tracePt t="8342" x="819150" y="2139950"/>
          <p14:tracePt t="8359" x="819150" y="2146300"/>
          <p14:tracePt t="8375" x="825500" y="2146300"/>
          <p14:tracePt t="8425" x="838200" y="2146300"/>
          <p14:tracePt t="8441" x="844550" y="2139950"/>
          <p14:tracePt t="8457" x="850900" y="2139950"/>
          <p14:tracePt t="8466" x="857250" y="2139950"/>
          <p14:tracePt t="8476" x="863600" y="2139950"/>
          <p14:tracePt t="8476" x="876300" y="2139950"/>
          <p14:tracePt t="8494" x="882650" y="2139950"/>
          <p14:tracePt t="8494" x="889000" y="2139950"/>
          <p14:tracePt t="8511" x="895350" y="2139950"/>
          <p14:tracePt t="8511" x="901700" y="2139950"/>
          <p14:tracePt t="8527" x="914400" y="2133600"/>
          <p14:tracePt t="8527" x="920750" y="2133600"/>
          <p14:tracePt t="8544" x="927100" y="2133600"/>
          <p14:tracePt t="8544" x="939800" y="2127250"/>
          <p14:tracePt t="8544" x="946150" y="2127250"/>
          <p14:tracePt t="8563" x="952500" y="2120900"/>
          <p14:tracePt t="8576" x="958850" y="2120900"/>
          <p14:tracePt t="8576" x="971550" y="2114550"/>
          <p14:tracePt t="8595" x="977900" y="2108200"/>
          <p14:tracePt t="8610" x="984250" y="2108200"/>
          <p14:tracePt t="8626" x="984250" y="2101850"/>
          <p14:tracePt t="8643" x="977900" y="2101850"/>
          <p14:tracePt t="8690" x="971550" y="2108200"/>
          <p14:tracePt t="8706" x="965200" y="2114550"/>
          <p14:tracePt t="8717" x="958850" y="2114550"/>
          <p14:tracePt t="8733" x="958850" y="2120900"/>
          <p14:tracePt t="8750" x="952500" y="2127250"/>
          <p14:tracePt t="8774" x="958850" y="2133600"/>
          <p14:tracePt t="8818" x="965200" y="2133600"/>
          <p14:tracePt t="8854" x="965200" y="2127250"/>
          <p14:tracePt t="8886" x="965200" y="2120900"/>
          <p14:tracePt t="8898" x="965200" y="2114550"/>
          <p14:tracePt t="8914" x="971550" y="2108200"/>
          <p14:tracePt t="8930" x="977900" y="2101850"/>
          <p14:tracePt t="8946" x="984250" y="2095500"/>
          <p14:tracePt t="8958" x="990600" y="2089150"/>
          <p14:tracePt t="8974" x="996950" y="2089150"/>
          <p14:tracePt t="8990" x="1003300" y="2082800"/>
          <p14:tracePt t="9005" x="1009650" y="2082800"/>
          <p14:tracePt t="9017" x="1016000" y="2082800"/>
          <p14:tracePt t="9034" x="1028700" y="2082800"/>
          <p14:tracePt t="9050" x="1041400" y="2082800"/>
          <p14:tracePt t="9074" x="1047750" y="2082800"/>
          <p14:tracePt t="9078" x="1054100" y="2082800"/>
          <p14:tracePt t="9078" x="1060450" y="2076450"/>
          <p14:tracePt t="9096" x="1066800" y="2076450"/>
          <p14:tracePt t="9096" x="1073150" y="2076450"/>
          <p14:tracePt t="9113" x="1085850" y="2076450"/>
          <p14:tracePt t="9113" x="1092200" y="2076450"/>
          <p14:tracePt t="9130" x="1104900" y="2076450"/>
          <p14:tracePt t="9130" x="1136650" y="2070100"/>
          <p14:tracePt t="9146" x="1155700" y="2070100"/>
          <p14:tracePt t="9146" x="1174750" y="2070100"/>
          <p14:tracePt t="9163" x="1200150" y="2070100"/>
          <p14:tracePt t="9163" x="1219200" y="2070100"/>
          <p14:tracePt t="9182" x="1244600" y="2070100"/>
          <p14:tracePt t="9182" x="1270000" y="2070100"/>
          <p14:tracePt t="9182" x="1295400" y="2076450"/>
          <p14:tracePt t="9198" x="1327150" y="2076450"/>
          <p14:tracePt t="9211" x="1352550" y="2082800"/>
          <p14:tracePt t="9211" x="1409700" y="2089150"/>
          <p14:tracePt t="9230" x="1441450" y="2095500"/>
          <p14:tracePt t="9230" x="1479550" y="2095500"/>
          <p14:tracePt t="9247" x="1511300" y="2101850"/>
          <p14:tracePt t="9247" x="1543050" y="2108200"/>
          <p14:tracePt t="9263" x="1574800" y="2108200"/>
          <p14:tracePt t="9263" x="1606550" y="2108200"/>
          <p14:tracePt t="9280" x="1638300" y="2114550"/>
          <p14:tracePt t="9280" x="1670050" y="2114550"/>
          <p14:tracePt t="9280" x="1701800" y="2114550"/>
          <p14:tracePt t="9299" x="1733550" y="2114550"/>
          <p14:tracePt t="9312" x="1765300" y="2114550"/>
          <p14:tracePt t="9312" x="1822450" y="2114550"/>
          <p14:tracePt t="9331" x="1847850" y="2114550"/>
          <p14:tracePt t="9331" x="1873250" y="2114550"/>
          <p14:tracePt t="9347" x="1898650" y="2114550"/>
          <p14:tracePt t="9347" x="1924050" y="2114550"/>
          <p14:tracePt t="9363" x="1943100" y="2108200"/>
          <p14:tracePt t="9363" x="1987550" y="2108200"/>
          <p14:tracePt t="9380" x="2006600" y="2101850"/>
          <p14:tracePt t="9380" x="2025650" y="2101850"/>
          <p14:tracePt t="9397" x="2038350" y="2101850"/>
          <p14:tracePt t="9397" x="2057400" y="2095500"/>
          <p14:tracePt t="9414" x="2070100" y="2095500"/>
          <p14:tracePt t="9414" x="2089150" y="2095500"/>
          <p14:tracePt t="9431" x="2101850" y="2089150"/>
          <p14:tracePt t="9431" x="2120900" y="2089150"/>
          <p14:tracePt t="9447" x="2133600" y="2082800"/>
          <p14:tracePt t="9447" x="2139950" y="2082800"/>
          <p14:tracePt t="9464" x="2152650" y="2082800"/>
          <p14:tracePt t="9464" x="2159000" y="2082800"/>
          <p14:tracePt t="9480" x="2165350" y="2082800"/>
          <p14:tracePt t="9480" x="2171700" y="2082800"/>
          <p14:tracePt t="9480" x="2178050" y="2082800"/>
          <p14:tracePt t="9499" x="2184400" y="2082800"/>
          <p14:tracePt t="9499" x="2190750" y="2082800"/>
          <p14:tracePt t="9514" x="2197100" y="2082800"/>
          <p14:tracePt t="9514" x="2203450" y="2082800"/>
          <p14:tracePt t="9530" x="2209800" y="2082800"/>
          <p14:tracePt t="9546" x="2216150" y="2082800"/>
          <p14:tracePt t="9546" x="2222500" y="2082800"/>
          <p14:tracePt t="9564" x="2228850" y="2089150"/>
          <p14:tracePt t="9564" x="2235200" y="2089150"/>
          <p14:tracePt t="9564" x="2241550" y="2089150"/>
          <p14:tracePt t="9583" x="2247900" y="2089150"/>
          <p14:tracePt t="9596" x="2254250" y="2095500"/>
          <p14:tracePt t="9596" x="2260600" y="2095500"/>
          <p14:tracePt t="9615" x="2273300" y="2101850"/>
          <p14:tracePt t="9615" x="2279650" y="2101850"/>
          <p14:tracePt t="9631" x="2286000" y="2101850"/>
          <p14:tracePt t="9631" x="2298700" y="2101850"/>
          <p14:tracePt t="9648" x="2305050" y="2101850"/>
          <p14:tracePt t="9648" x="2317750" y="2101850"/>
          <p14:tracePt t="9648" x="2330450" y="2108200"/>
          <p14:tracePt t="9667" x="2343150" y="2108200"/>
          <p14:tracePt t="9667" x="2355850" y="2108200"/>
          <p14:tracePt t="9681" x="2368550" y="2108200"/>
          <p14:tracePt t="9681" x="2381250" y="2108200"/>
          <p14:tracePt t="9698" x="2393950" y="2108200"/>
          <p14:tracePt t="9698" x="2406650" y="2108200"/>
          <p14:tracePt t="9714" x="2419350" y="2114550"/>
          <p14:tracePt t="9714" x="2432050" y="2114550"/>
          <p14:tracePt t="9731" x="2444750" y="2120900"/>
          <p14:tracePt t="9731" x="2476500" y="2127250"/>
          <p14:tracePt t="9748" x="2489200" y="2133600"/>
          <p14:tracePt t="9748" x="2501900" y="2139950"/>
          <p14:tracePt t="9765" x="2514600" y="2146300"/>
          <p14:tracePt t="9765" x="2527300" y="2152650"/>
          <p14:tracePt t="9781" x="2546350" y="2159000"/>
          <p14:tracePt t="9781" x="2571750" y="2165350"/>
          <p14:tracePt t="9798" x="2590800" y="2171700"/>
          <p14:tracePt t="9798" x="2603500" y="2178050"/>
          <p14:tracePt t="9815" x="2616200" y="2178050"/>
          <p14:tracePt t="9815" x="2628900" y="2184400"/>
          <p14:tracePt t="9832" x="2647950" y="2184400"/>
          <p14:tracePt t="9832" x="2660650" y="2190750"/>
          <p14:tracePt t="9848" x="2673350" y="2190750"/>
          <p14:tracePt t="9848" x="2686050" y="2197100"/>
          <p14:tracePt t="9848" x="2698750" y="2197100"/>
          <p14:tracePt t="9867" x="2705100" y="2197100"/>
          <p14:tracePt t="9867" x="2717800" y="2197100"/>
          <p14:tracePt t="9882" x="2724150" y="2197100"/>
          <p14:tracePt t="9882" x="2736850" y="2197100"/>
          <p14:tracePt t="9899" x="2743200" y="2197100"/>
          <p14:tracePt t="9899" x="2749550" y="2197100"/>
          <p14:tracePt t="9915" x="2749550" y="2190750"/>
          <p14:tracePt t="9931" x="2755900" y="2190750"/>
          <p14:tracePt t="9951" x="2762250" y="2184400"/>
          <p14:tracePt t="9964" x="2762250" y="2178050"/>
          <p14:tracePt t="9964" x="2755900" y="2171700"/>
          <p14:tracePt t="9982" x="2749550" y="2165350"/>
          <p14:tracePt t="9997" x="2743200" y="2165350"/>
          <p14:tracePt t="10014" x="2736850" y="2165350"/>
          <p14:tracePt t="10031" x="2730500" y="2171700"/>
          <p14:tracePt t="10048" x="2724150" y="2171700"/>
          <p14:tracePt t="10064" x="2717800" y="2178050"/>
          <p14:tracePt t="10086" x="2724150" y="2178050"/>
          <p14:tracePt t="10106" x="2730500" y="2178050"/>
          <p14:tracePt t="10122" x="2736850" y="2178050"/>
          <p14:tracePt t="10138" x="2743200" y="2184400"/>
          <p14:tracePt t="10154" x="2755900" y="2184400"/>
          <p14:tracePt t="10167" x="2762250" y="2184400"/>
          <p14:tracePt t="10182" x="2755900" y="2184400"/>
          <p14:tracePt t="10241" x="2749550" y="2184400"/>
          <p14:tracePt t="10258" x="2743200" y="2190750"/>
          <p14:tracePt t="10266" x="2736850" y="2190750"/>
          <p14:tracePt t="10274" x="2730500" y="2190750"/>
          <p14:tracePt t="10282" x="2724150" y="2190750"/>
          <p14:tracePt t="10282" x="2717800" y="2190750"/>
          <p14:tracePt t="10300" x="2711450" y="2190750"/>
          <p14:tracePt t="10300" x="2698750" y="2197100"/>
          <p14:tracePt t="10300" x="2692400" y="2197100"/>
          <p14:tracePt t="10319" x="2686050" y="2197100"/>
          <p14:tracePt t="10332" x="2679700" y="2197100"/>
          <p14:tracePt t="10332" x="2667000" y="2203450"/>
          <p14:tracePt t="10350" x="2654300" y="2203450"/>
          <p14:tracePt t="10366" x="2647950" y="2197100"/>
          <p14:tracePt t="10366" x="2641600" y="2197100"/>
          <p14:tracePt t="10383" x="2635250" y="2197100"/>
          <p14:tracePt t="10383" x="2622550" y="2197100"/>
          <p14:tracePt t="10400" x="2616200" y="2197100"/>
          <p14:tracePt t="10400" x="2609850" y="2197100"/>
          <p14:tracePt t="10417" x="2603500" y="2197100"/>
          <p14:tracePt t="10417" x="2597150" y="2197100"/>
          <p14:tracePt t="10433" x="2590800" y="2197100"/>
          <p14:tracePt t="10433" x="2584450" y="2197100"/>
          <p14:tracePt t="10450" x="2578100" y="2203450"/>
          <p14:tracePt t="10450" x="2559050" y="2203450"/>
          <p14:tracePt t="10467" x="2546350" y="2197100"/>
          <p14:tracePt t="10467" x="2540000" y="2197100"/>
          <p14:tracePt t="10484" x="2520950" y="2190750"/>
          <p14:tracePt t="10500" x="2368550" y="2082800"/>
          <p14:tracePt t="10580" x="2362200" y="2063750"/>
          <p14:tracePt t="10586" x="2362200" y="2038350"/>
          <p14:tracePt t="10599" x="2355850" y="1987550"/>
          <p14:tracePt t="10599" x="2362200" y="1955800"/>
          <p14:tracePt t="10618" x="2374900" y="1898650"/>
          <p14:tracePt t="10634" x="2400300" y="1835150"/>
          <p14:tracePt t="10650" x="2438400" y="1778000"/>
          <p14:tracePt t="10667" x="2489200" y="1727200"/>
          <p14:tracePt t="10683" x="2609850" y="1670050"/>
          <p14:tracePt t="10700" x="2705100" y="1631950"/>
          <p14:tracePt t="10717" x="2813050" y="1606550"/>
          <p14:tracePt t="10733" x="2933700" y="1574800"/>
          <p14:tracePt t="10750" x="3117850" y="1549400"/>
          <p14:tracePt t="10767" x="3251200" y="1530350"/>
          <p14:tracePt t="10784" x="3384550" y="1524000"/>
          <p14:tracePt t="10800" x="3581400" y="1536700"/>
          <p14:tracePt t="10818" x="3702050" y="1555750"/>
          <p14:tracePt t="10834" x="3816350" y="1581150"/>
          <p14:tracePt t="10851" x="3917950" y="1612900"/>
          <p14:tracePt t="10867" x="4000500" y="1644650"/>
          <p14:tracePt t="10884" x="4089400" y="1695450"/>
          <p14:tracePt t="10903" x="4127500" y="1727200"/>
          <p14:tracePt t="10918" x="4140200" y="1771650"/>
          <p14:tracePt t="10934" x="4133850" y="1816100"/>
          <p14:tracePt t="10934" x="4127500" y="1835150"/>
          <p14:tracePt t="10956" x="4108450" y="1860550"/>
          <p14:tracePt t="10967" x="4064000" y="1898650"/>
          <p14:tracePt t="10967" x="4032250" y="1917700"/>
          <p14:tracePt t="10987" x="3956050" y="1955800"/>
          <p14:tracePt t="11001" x="3867150" y="1987550"/>
          <p14:tracePt t="11018" x="3759200" y="2025650"/>
          <p14:tracePt t="11034" x="3638550" y="2057400"/>
          <p14:tracePt t="11052" x="3454400" y="2108200"/>
          <p14:tracePt t="11069" x="3327400" y="2139950"/>
          <p14:tracePt t="11085" x="3206750" y="2171700"/>
          <p14:tracePt t="11102" x="3028950" y="2203450"/>
          <p14:tracePt t="11118" x="2933700" y="2216150"/>
          <p14:tracePt t="11135" x="2851150" y="2222500"/>
          <p14:tracePt t="11152" x="2787650" y="2228850"/>
          <p14:tracePt t="11168" x="2724150" y="2222500"/>
          <p14:tracePt t="11186" x="2698750" y="2216150"/>
          <p14:tracePt t="11202" x="2705100" y="2216150"/>
          <p14:tracePt t="11226" x="2717800" y="2216150"/>
          <p14:tracePt t="11235" x="2749550" y="2209800"/>
          <p14:tracePt t="11235" x="2768600" y="2209800"/>
          <p14:tracePt t="11255" x="2794000" y="2197100"/>
          <p14:tracePt t="11255" x="2819400" y="2190750"/>
          <p14:tracePt t="11270" x="2851150" y="2178050"/>
          <p14:tracePt t="11270" x="2882900" y="2165350"/>
          <p14:tracePt t="11287" x="2921000" y="2152650"/>
          <p14:tracePt t="11287" x="2959100" y="2139950"/>
          <p14:tracePt t="11303" x="2997200" y="2127250"/>
          <p14:tracePt t="11303" x="3048000" y="2114550"/>
          <p14:tracePt t="11320" x="3092450" y="2095500"/>
          <p14:tracePt t="11320" x="3143250" y="2082800"/>
          <p14:tracePt t="11320" x="3200400" y="2070100"/>
          <p14:tracePt t="11339" x="3257550" y="2057400"/>
          <p14:tracePt t="11352" x="3314700" y="2044700"/>
          <p14:tracePt t="11352" x="3441700" y="2019300"/>
          <p14:tracePt t="11370" x="3511550" y="2012950"/>
          <p14:tracePt t="11370" x="3575050" y="2000250"/>
          <p14:tracePt t="11387" x="3644900" y="1993900"/>
          <p14:tracePt t="11387" x="3714750" y="1987550"/>
          <p14:tracePt t="11404" x="3784600" y="1981200"/>
          <p14:tracePt t="11404" x="3917950" y="1974850"/>
          <p14:tracePt t="11420" x="3981450" y="1974850"/>
          <p14:tracePt t="11420" x="4044950" y="1974850"/>
          <p14:tracePt t="11437" x="4102100" y="1968500"/>
          <p14:tracePt t="11437" x="4159250" y="1968500"/>
          <p14:tracePt t="11454" x="4216400" y="1968500"/>
          <p14:tracePt t="11454" x="4273550" y="1968500"/>
          <p14:tracePt t="11471" x="4324350" y="1962150"/>
          <p14:tracePt t="11471" x="4413250" y="1962150"/>
          <p14:tracePt t="11487" x="4457700" y="1968500"/>
          <p14:tracePt t="11487" x="4495800" y="1968500"/>
          <p14:tracePt t="11504" x="4527550" y="1974850"/>
          <p14:tracePt t="11504" x="4552950" y="1974850"/>
          <p14:tracePt t="11521" x="4578350" y="1981200"/>
          <p14:tracePt t="11521" x="4610100" y="1993900"/>
          <p14:tracePt t="11539" x="4622800" y="2006600"/>
          <p14:tracePt t="11539" x="4635500" y="2012950"/>
          <p14:tracePt t="11554" x="4641850" y="2019300"/>
          <p14:tracePt t="11554" x="4648200" y="2025650"/>
          <p14:tracePt t="11571" x="4648200" y="2038350"/>
          <p14:tracePt t="11571" x="4648200" y="2051050"/>
          <p14:tracePt t="11588" x="4641850" y="2063750"/>
          <p14:tracePt t="11588" x="4641850" y="2070100"/>
          <p14:tracePt t="11588" x="4629150" y="2082800"/>
          <p14:tracePt t="11606" x="4622800" y="2095500"/>
          <p14:tracePt t="11619" x="4610100" y="2114550"/>
          <p14:tracePt t="11619" x="4597400" y="2120900"/>
          <p14:tracePt t="11639" x="4565650" y="2127250"/>
          <p14:tracePt t="11639" x="4546600" y="2127250"/>
          <p14:tracePt t="11655" x="4241800" y="2063750"/>
          <p14:tracePt t="11729" x="4210050" y="2057400"/>
          <p14:tracePt t="11734" x="4178300" y="2044700"/>
          <p14:tracePt t="11742" x="4146550" y="2025650"/>
          <p14:tracePt t="11753" x="4095750" y="1981200"/>
          <p14:tracePt t="11770" x="4064000" y="1885950"/>
          <p14:tracePt t="11787" x="4070350" y="1809750"/>
          <p14:tracePt t="11804" x="4102100" y="1746250"/>
          <p14:tracePt t="11820" x="4184650" y="1657350"/>
          <p14:tracePt t="11839" x="4267200" y="1612900"/>
          <p14:tracePt t="11854" x="4362450" y="1574800"/>
          <p14:tracePt t="11871" x="4464050" y="1543050"/>
          <p14:tracePt t="11887" x="4572000" y="1517650"/>
          <p14:tracePt t="11904" x="4730750" y="1524000"/>
          <p14:tracePt t="11922" x="4826000" y="1555750"/>
          <p14:tracePt t="11938" x="4914900" y="1593850"/>
          <p14:tracePt t="11954" x="4984750" y="1644650"/>
          <p14:tracePt t="11971" x="5041900" y="1701800"/>
          <p14:tracePt t="11988" x="5080000" y="1765300"/>
          <p14:tracePt t="11988" x="5092700" y="1797050"/>
          <p14:tracePt t="12007" x="5105400" y="1860550"/>
          <p14:tracePt t="12021" x="5092700" y="1917700"/>
          <p14:tracePt t="12038" x="5054600" y="1974850"/>
          <p14:tracePt t="12055" x="5010150" y="2025650"/>
          <p14:tracePt t="12071" x="4908550" y="2089150"/>
          <p14:tracePt t="12091" x="4826000" y="2120900"/>
          <p14:tracePt t="12105" x="4743450" y="2152650"/>
          <p14:tracePt t="12121" x="4616450" y="2178050"/>
          <p14:tracePt t="12138" x="4540250" y="2190750"/>
          <p14:tracePt t="12155" x="4476750" y="2203450"/>
          <p14:tracePt t="12171" x="4425950" y="2216150"/>
          <p14:tracePt t="12188" x="4387850" y="2222500"/>
          <p14:tracePt t="12207" x="4362450" y="2222500"/>
          <p14:tracePt t="12207" x="4349750" y="2222500"/>
          <p14:tracePt t="12222" x="4343400" y="2228850"/>
          <p14:tracePt t="12222" x="4324350" y="2228850"/>
          <p14:tracePt t="12240" x="4318000" y="2228850"/>
          <p14:tracePt t="12240" x="4298950" y="2228850"/>
          <p14:tracePt t="12240" x="4286250" y="2235200"/>
          <p14:tracePt t="12259" x="4273550" y="2241550"/>
          <p14:tracePt t="12271" x="4254500" y="2247900"/>
          <p14:tracePt t="12271" x="4216400" y="2273300"/>
          <p14:tracePt t="12290" x="4197350" y="2286000"/>
          <p14:tracePt t="12290" x="4178300" y="2298700"/>
          <p14:tracePt t="12307" x="4159250" y="2311400"/>
          <p14:tracePt t="12307" x="4133850" y="2330450"/>
          <p14:tracePt t="12323" x="4108450" y="2349500"/>
          <p14:tracePt t="12323" x="4083050" y="2374900"/>
          <p14:tracePt t="12323" x="4057650" y="2400300"/>
          <p14:tracePt t="12343" x="4025900" y="2425700"/>
          <p14:tracePt t="12355" x="3994150" y="2457450"/>
          <p14:tracePt t="12355" x="3930650" y="2520950"/>
          <p14:tracePt t="12375" x="3898900" y="2552700"/>
          <p14:tracePt t="12375" x="3860800" y="2590800"/>
          <p14:tracePt t="12390" x="3829050" y="2628900"/>
          <p14:tracePt t="12390" x="3790950" y="2660650"/>
          <p14:tracePt t="12406" x="3752850" y="2698750"/>
          <p14:tracePt t="12406" x="3721100" y="2736850"/>
          <p14:tracePt t="12423" x="3676650" y="2768600"/>
          <p14:tracePt t="12423" x="3600450" y="2838450"/>
          <p14:tracePt t="12440" x="3562350" y="2876550"/>
          <p14:tracePt t="12440" x="3517900" y="2908300"/>
          <p14:tracePt t="12457" x="3473450" y="2940050"/>
          <p14:tracePt t="12457" x="3435350" y="2965450"/>
          <p14:tracePt t="12474" x="3384550" y="2997200"/>
          <p14:tracePt t="12474" x="3340100" y="3022600"/>
          <p14:tracePt t="12491" x="3295650" y="3048000"/>
          <p14:tracePt t="12491" x="3194050" y="3098800"/>
          <p14:tracePt t="12507" x="3143250" y="3124200"/>
          <p14:tracePt t="12507" x="3086100" y="3143250"/>
          <p14:tracePt t="12524" x="3035300" y="3162300"/>
          <p14:tracePt t="12524" x="2971800" y="3187700"/>
          <p14:tracePt t="12540" x="2914650" y="3206750"/>
          <p14:tracePt t="12540" x="2851150" y="3232150"/>
          <p14:tracePt t="12540" x="2794000" y="3251200"/>
          <p14:tracePt t="12559" x="2724150" y="3270250"/>
          <p14:tracePt t="12559" x="2660650" y="3289300"/>
          <p14:tracePt t="12574" x="2597150" y="3308350"/>
          <p14:tracePt t="12574" x="2533650" y="3327400"/>
          <p14:tracePt t="12594" x="2470150" y="3340100"/>
          <p14:tracePt t="12594" x="2413000" y="3352800"/>
          <p14:tracePt t="12608" x="2355850" y="3365500"/>
          <p14:tracePt t="12608" x="2292350" y="3378200"/>
          <p14:tracePt t="12624" x="2235200" y="3384550"/>
          <p14:tracePt t="12624" x="2178050" y="3390900"/>
          <p14:tracePt t="12624" x="2120900" y="3390900"/>
          <p14:tracePt t="12643" x="2063750" y="3397250"/>
          <p14:tracePt t="12656" x="2006600" y="3397250"/>
          <p14:tracePt t="12656" x="1898650" y="3397250"/>
          <p14:tracePt t="12675" x="1841500" y="3397250"/>
          <p14:tracePt t="12675" x="1790700" y="3390900"/>
          <p14:tracePt t="12691" x="1733550" y="3384550"/>
          <p14:tracePt t="12691" x="1682750" y="3378200"/>
          <p14:tracePt t="12708" x="1631950" y="3371850"/>
          <p14:tracePt t="12708" x="1581150" y="3365500"/>
          <p14:tracePt t="12708" x="1536700" y="3352800"/>
          <p14:tracePt t="12727" x="1485900" y="3346450"/>
          <p14:tracePt t="12727" x="1441450" y="3333750"/>
          <p14:tracePt t="12741" x="1397000" y="3321050"/>
          <p14:tracePt t="12741" x="1358900" y="3314700"/>
          <p14:tracePt t="12758" x="1314450" y="3302000"/>
          <p14:tracePt t="12758" x="1276350" y="3289300"/>
          <p14:tracePt t="12774" x="1238250" y="3276600"/>
          <p14:tracePt t="12774" x="1206500" y="3263900"/>
          <p14:tracePt t="12791" x="1168400" y="3251200"/>
          <p14:tracePt t="12791" x="1104900" y="3225800"/>
          <p14:tracePt t="12808" x="1079500" y="3213100"/>
          <p14:tracePt t="12808" x="1047750" y="3200400"/>
          <p14:tracePt t="12825" x="1022350" y="3194050"/>
          <p14:tracePt t="12825" x="996950" y="3181350"/>
          <p14:tracePt t="12842" x="971550" y="3175000"/>
          <p14:tracePt t="12842" x="920750" y="3162300"/>
          <p14:tracePt t="12859" x="895350" y="3155950"/>
          <p14:tracePt t="12859" x="869950" y="3149600"/>
          <p14:tracePt t="12875" x="850900" y="3143250"/>
          <p14:tracePt t="12875" x="825500" y="3136900"/>
          <p14:tracePt t="12892" x="800100" y="3130550"/>
          <p14:tracePt t="12892" x="781050" y="3124200"/>
          <p14:tracePt t="12908" x="755650" y="3111500"/>
          <p14:tracePt t="12908" x="736600" y="3105150"/>
          <p14:tracePt t="12908" x="717550" y="3098800"/>
          <p14:tracePt t="12927" x="698500" y="3092450"/>
          <p14:tracePt t="12927" x="679450" y="3079750"/>
          <p14:tracePt t="12942" x="654050" y="3073400"/>
          <p14:tracePt t="12942" x="635000" y="3067050"/>
          <p14:tracePt t="12959" x="615950" y="3054350"/>
          <p14:tracePt t="12959" x="596900" y="3048000"/>
          <p14:tracePt t="12976" x="584200" y="3041650"/>
          <p14:tracePt t="12976" x="565150" y="3041650"/>
          <p14:tracePt t="12992" x="546100" y="3035300"/>
          <p14:tracePt t="12992" x="533400" y="3028950"/>
          <p14:tracePt t="12992" x="514350" y="3022600"/>
          <p14:tracePt t="13011" x="501650" y="3022600"/>
          <p14:tracePt t="13024" x="488950" y="3016250"/>
          <p14:tracePt t="13024" x="469900" y="3009900"/>
          <p14:tracePt t="13042" x="463550" y="3003550"/>
          <p14:tracePt t="13042" x="450850" y="3003550"/>
          <p14:tracePt t="13059" x="444500" y="3003550"/>
          <p14:tracePt t="13078" x="450850" y="3003550"/>
          <p14:tracePt t="13098" x="457200" y="3003550"/>
          <p14:tracePt t="13107" x="463550" y="3003550"/>
          <p14:tracePt t="13107" x="476250" y="2997200"/>
          <p14:tracePt t="13125" x="482600" y="2990850"/>
          <p14:tracePt t="13125" x="495300" y="2984500"/>
          <p14:tracePt t="13142" x="501650" y="2978150"/>
          <p14:tracePt t="13142" x="514350" y="2965450"/>
          <p14:tracePt t="13162" x="730250" y="2946400"/>
          <p14:tracePt t="13236" x="755650" y="2952750"/>
          <p14:tracePt t="13242" x="831850" y="2959100"/>
          <p14:tracePt t="13258" x="908050" y="2959100"/>
          <p14:tracePt t="13275" x="1003300" y="2965450"/>
          <p14:tracePt t="13292" x="1104900" y="2971800"/>
          <p14:tracePt t="13292" x="1155700" y="2978150"/>
          <p14:tracePt t="13311" x="1270000" y="2990850"/>
          <p14:tracePt t="13326" x="1403350" y="3003550"/>
          <p14:tracePt t="13326" x="1466850" y="3003550"/>
          <p14:tracePt t="13346" x="1536700" y="3003550"/>
          <p14:tracePt t="13358" x="1670050" y="3003550"/>
          <p14:tracePt t="13375" x="1803400" y="3003550"/>
          <p14:tracePt t="13375" x="1866900" y="3003550"/>
          <p14:tracePt t="13394" x="1987550" y="3009900"/>
          <p14:tracePt t="13409" x="2101850" y="3022600"/>
          <p14:tracePt t="13426" x="2197100" y="3028950"/>
          <p14:tracePt t="13442" x="2324100" y="3028950"/>
          <p14:tracePt t="13459" x="2387600" y="3022600"/>
          <p14:tracePt t="13476" x="2444750" y="3016250"/>
          <p14:tracePt t="13493" x="2482850" y="3009900"/>
          <p14:tracePt t="13510" x="2514600" y="3003550"/>
          <p14:tracePt t="13526" x="2520950" y="3003550"/>
          <p14:tracePt t="13542" x="2527300" y="2997200"/>
          <p14:tracePt t="13559" x="2527300" y="2990850"/>
          <p14:tracePt t="13576" x="2527300" y="2984500"/>
          <p14:tracePt t="13594" x="2520950" y="2984500"/>
          <p14:tracePt t="13609" x="2520950" y="2978150"/>
          <p14:tracePt t="13626" x="2514600" y="2978150"/>
          <p14:tracePt t="13654" x="2514600" y="2971800"/>
          <p14:tracePt t="13678" x="2520950" y="2965450"/>
          <p14:tracePt t="13698" x="2527300" y="2965450"/>
          <p14:tracePt t="13714" x="2533650" y="2965450"/>
          <p14:tracePt t="13722" x="2533650" y="2971800"/>
          <p14:tracePt t="13731" x="2540000" y="2971800"/>
          <p14:tracePt t="13743" x="2546350" y="2971800"/>
          <p14:tracePt t="13743" x="2559050" y="2971800"/>
          <p14:tracePt t="13762" x="2571750" y="2965450"/>
          <p14:tracePt t="13776" x="2578100" y="2959100"/>
          <p14:tracePt t="13793" x="2584450" y="2959100"/>
          <p14:tracePt t="13793" x="2590800" y="2952750"/>
          <p14:tracePt t="13811" x="2597150" y="2952750"/>
          <p14:tracePt t="13811" x="2603500" y="2952750"/>
          <p14:tracePt t="13828" x="2616200" y="2952750"/>
          <p14:tracePt t="13828" x="2622550" y="2952750"/>
          <p14:tracePt t="13846" x="2628900" y="2959100"/>
          <p14:tracePt t="13846" x="2641600" y="2959100"/>
          <p14:tracePt t="13861" x="2647950" y="2959100"/>
          <p14:tracePt t="13861" x="2673350" y="2965450"/>
          <p14:tracePt t="13879" x="2679700" y="2965450"/>
          <p14:tracePt t="13879" x="2692400" y="2965450"/>
          <p14:tracePt t="13895" x="2711450" y="2965450"/>
          <p14:tracePt t="13895" x="2724150" y="2965450"/>
          <p14:tracePt t="13911" x="2736850" y="2965450"/>
          <p14:tracePt t="13911" x="2749550" y="2971800"/>
          <p14:tracePt t="13928" x="2762250" y="2971800"/>
          <p14:tracePt t="13928" x="2774950" y="2971800"/>
          <p14:tracePt t="13928" x="2794000" y="2971800"/>
          <p14:tracePt t="13947" x="2806700" y="2971800"/>
          <p14:tracePt t="13947" x="2819400" y="2978150"/>
          <p14:tracePt t="13962" x="2832100" y="2978150"/>
          <p14:tracePt t="13962" x="2844800" y="2978150"/>
          <p14:tracePt t="13979" x="2857500" y="2984500"/>
          <p14:tracePt t="13979" x="2876550" y="2990850"/>
          <p14:tracePt t="13995" x="2889250" y="2990850"/>
          <p14:tracePt t="13995" x="2901950" y="2990850"/>
          <p14:tracePt t="13995" x="2914650" y="2997200"/>
          <p14:tracePt t="14014" x="2927350" y="2997200"/>
          <p14:tracePt t="14027" x="2940050" y="3003550"/>
          <p14:tracePt t="14027" x="2952750" y="3009900"/>
          <p14:tracePt t="14046" x="2978150" y="3016250"/>
          <p14:tracePt t="14046" x="2990850" y="3016250"/>
          <p14:tracePt t="14062" x="2997200" y="3022600"/>
          <p14:tracePt t="14062" x="3009900" y="3028950"/>
          <p14:tracePt t="14079" x="3016250" y="3035300"/>
          <p14:tracePt t="14079" x="3028950" y="3041650"/>
          <p14:tracePt t="14096" x="3035300" y="3041650"/>
          <p14:tracePt t="14096" x="3041650" y="3048000"/>
          <p14:tracePt t="14112" x="3048000" y="3054350"/>
          <p14:tracePt t="14112" x="3054350" y="3067050"/>
          <p14:tracePt t="14129" x="3054350" y="3073400"/>
          <p14:tracePt t="14129" x="3054350" y="3079750"/>
          <p14:tracePt t="14145" x="3048000" y="3079750"/>
          <p14:tracePt t="14161" x="3035300" y="3079750"/>
          <p14:tracePt t="14161" x="3016250" y="3073400"/>
          <p14:tracePt t="14179" x="2755900" y="2813050"/>
          <p14:tracePt t="14308" x="2749550" y="2774950"/>
          <p14:tracePt t="14314" x="2743200" y="2736850"/>
          <p14:tracePt t="14314" x="2749550" y="2692400"/>
          <p14:tracePt t="14331" x="2755900" y="2622550"/>
          <p14:tracePt t="14348" x="2781300" y="2559050"/>
          <p14:tracePt t="14362" x="2819400" y="2508250"/>
          <p14:tracePt t="14379" x="2870200" y="2470150"/>
          <p14:tracePt t="14395" x="2933700" y="2438400"/>
          <p14:tracePt t="14395" x="2971800" y="2432050"/>
          <p14:tracePt t="14415" x="3041650" y="2425700"/>
          <p14:tracePt t="14429" x="3111500" y="2432050"/>
          <p14:tracePt t="14446" x="3187700" y="2457450"/>
          <p14:tracePt t="14462" x="3289300" y="2514600"/>
          <p14:tracePt t="14479" x="3352800" y="2565400"/>
          <p14:tracePt t="14496" x="3409950" y="2622550"/>
          <p14:tracePt t="14513" x="3448050" y="2686050"/>
          <p14:tracePt t="14530" x="3479800" y="2781300"/>
          <p14:tracePt t="14546" x="3486150" y="2844800"/>
          <p14:tracePt t="14563" x="3473450" y="2908300"/>
          <p14:tracePt t="14579" x="3454400" y="2965450"/>
          <p14:tracePt t="14579" x="3435350" y="2990850"/>
          <p14:tracePt t="14599" x="3403600" y="3035300"/>
          <p14:tracePt t="14614" x="3359150" y="3073400"/>
          <p14:tracePt t="14630" x="3314700" y="3092450"/>
          <p14:tracePt t="14646" x="3270250" y="3105150"/>
          <p14:tracePt t="14663" x="3238500" y="3111500"/>
          <p14:tracePt t="14680" x="3219450" y="3117850"/>
          <p14:tracePt t="14698" x="3238500" y="3111500"/>
          <p14:tracePt t="14718" x="3251200" y="3098800"/>
          <p14:tracePt t="14729" x="3270250" y="3092450"/>
          <p14:tracePt t="14729" x="3282950" y="3086100"/>
          <p14:tracePt t="14747" x="3308350" y="3073400"/>
          <p14:tracePt t="14747" x="3327400" y="3067050"/>
          <p14:tracePt t="14747" x="3352800" y="3054350"/>
          <p14:tracePt t="14767" x="3378200" y="3048000"/>
          <p14:tracePt t="14767" x="3403600" y="3041650"/>
          <p14:tracePt t="14781" x="3429000" y="3035300"/>
          <p14:tracePt t="14781" x="3454400" y="3028950"/>
          <p14:tracePt t="14798" x="3486150" y="3022600"/>
          <p14:tracePt t="14798" x="3517900" y="3022600"/>
          <p14:tracePt t="14815" x="3549650" y="3022600"/>
          <p14:tracePt t="14815" x="3581400" y="3022600"/>
          <p14:tracePt t="14831" x="3613150" y="3022600"/>
          <p14:tracePt t="14831" x="3683000" y="3022600"/>
          <p14:tracePt t="14849" x="3714750" y="3028950"/>
          <p14:tracePt t="14849" x="3746500" y="3028950"/>
          <p14:tracePt t="14865" x="3778250" y="3028950"/>
          <p14:tracePt t="14865" x="3810000" y="3035300"/>
          <p14:tracePt t="14882" x="3841750" y="3035300"/>
          <p14:tracePt t="14882" x="3892550" y="3041650"/>
          <p14:tracePt t="14898" x="3917950" y="3041650"/>
          <p14:tracePt t="14898" x="3937000" y="3041650"/>
          <p14:tracePt t="14915" x="3956050" y="3048000"/>
          <p14:tracePt t="14915" x="3975100" y="3048000"/>
          <p14:tracePt t="14931" x="3994150" y="3048000"/>
          <p14:tracePt t="14931" x="4006850" y="3048000"/>
          <p14:tracePt t="14948" x="4019550" y="3048000"/>
          <p14:tracePt t="14948" x="4025900" y="3054350"/>
          <p14:tracePt t="14948" x="4038600" y="3054350"/>
          <p14:tracePt t="14967" x="4044950" y="3054350"/>
          <p14:tracePt t="14982" x="4051300" y="3060700"/>
          <p14:tracePt t="14998" x="4051300" y="3067050"/>
          <p14:tracePt t="15014" x="4044950" y="3073400"/>
          <p14:tracePt t="15030" x="4038600" y="3073400"/>
          <p14:tracePt t="15030" x="4032250" y="3073400"/>
          <p14:tracePt t="15030" x="4025900" y="3079750"/>
          <p14:tracePt t="15051" x="4019550" y="3079750"/>
          <p14:tracePt t="15066" x="4013200" y="3086100"/>
          <p14:tracePt t="15066" x="4006850" y="3086100"/>
          <p14:tracePt t="15082" x="4000500" y="3086100"/>
          <p14:tracePt t="15082" x="3994150" y="3086100"/>
          <p14:tracePt t="15099" x="3987800" y="3086100"/>
          <p14:tracePt t="15099" x="3981450" y="3086100"/>
          <p14:tracePt t="15115" x="3968750" y="3086100"/>
          <p14:tracePt t="15134" x="3962400" y="3086100"/>
          <p14:tracePt t="15186" x="3956050" y="3086100"/>
          <p14:tracePt t="15274" x="3949700" y="3086100"/>
          <p14:tracePt t="15290" x="3943350" y="3079750"/>
          <p14:tracePt t="15318" x="3949700" y="3079750"/>
          <p14:tracePt t="15366" x="3956050" y="3079750"/>
          <p14:tracePt t="15374" x="3962400" y="3073400"/>
          <p14:tracePt t="15381" x="4102100" y="3067050"/>
          <p14:tracePt t="15480" x="4114800" y="3067050"/>
          <p14:tracePt t="15486" x="4140200" y="3067050"/>
          <p14:tracePt t="15499" x="4159250" y="3067050"/>
          <p14:tracePt t="15516" x="4178300" y="3067050"/>
          <p14:tracePt t="15533" x="4191000" y="3067050"/>
          <p14:tracePt t="15549" x="4203700" y="3060700"/>
          <p14:tracePt t="15566" x="4203700" y="3067050"/>
          <p14:tracePt t="15582" x="4210050" y="3067050"/>
          <p14:tracePt t="15599" x="4216400" y="3067050"/>
          <p14:tracePt t="15642" x="4222750" y="3060700"/>
          <p14:tracePt t="15678" x="4222750" y="3054350"/>
          <p14:tracePt t="15710" x="4222750" y="3048000"/>
          <p14:tracePt t="15770" x="4222750" y="3041650"/>
          <p14:tracePt t="15806" x="4229100" y="3048000"/>
          <p14:tracePt t="15905" x="4235450" y="3054350"/>
          <p14:tracePt t="15918" x="4241800" y="3054350"/>
          <p14:tracePt t="15934" x="4254500" y="3048000"/>
          <p14:tracePt t="15949" x="4260850" y="3048000"/>
          <p14:tracePt t="15958" x="4267200" y="3048000"/>
          <p14:tracePt t="15974" x="4273550" y="3048000"/>
          <p14:tracePt t="15983" x="4279900" y="3048000"/>
          <p14:tracePt t="15983" x="4292600" y="3054350"/>
          <p14:tracePt t="16002" x="4298950" y="3054350"/>
          <p14:tracePt t="16018" x="4311650" y="3054350"/>
          <p14:tracePt t="16018" x="4318000" y="3054350"/>
          <p14:tracePt t="16035" x="4324350" y="3054350"/>
          <p14:tracePt t="16035" x="4330700" y="3054350"/>
          <p14:tracePt t="16035" x="4337050" y="3048000"/>
          <p14:tracePt t="16054" x="4349750" y="3048000"/>
          <p14:tracePt t="16067" x="4356100" y="3048000"/>
          <p14:tracePt t="16067" x="4381500" y="3041650"/>
          <p14:tracePt t="16087" x="4394200" y="3035300"/>
          <p14:tracePt t="16087" x="4406900" y="3035300"/>
          <p14:tracePt t="16103" x="4425950" y="3028950"/>
          <p14:tracePt t="16103" x="4438650" y="3028950"/>
          <p14:tracePt t="16118" x="4457700" y="3022600"/>
          <p14:tracePt t="16118" x="4470400" y="3022600"/>
          <p14:tracePt t="16135" x="4483100" y="3016250"/>
          <p14:tracePt t="16135" x="4495800" y="3016250"/>
          <p14:tracePt t="16135" x="4508500" y="3016250"/>
          <p14:tracePt t="16155" x="4521200" y="3009900"/>
          <p14:tracePt t="16155" x="4533900" y="3009900"/>
          <p14:tracePt t="16169" x="4546600" y="3009900"/>
          <p14:tracePt t="16169" x="4552950" y="3009900"/>
          <p14:tracePt t="16186" x="4559300" y="3009900"/>
          <p14:tracePt t="16186" x="4572000" y="3009900"/>
          <p14:tracePt t="16202" x="4578350" y="3003550"/>
          <p14:tracePt t="16218" x="4584700" y="2997200"/>
          <p14:tracePt t="16236" x="4775200" y="2965450"/>
          <p14:tracePt t="16336" x="4806950" y="2965450"/>
          <p14:tracePt t="16338" x="4832350" y="2959100"/>
          <p14:tracePt t="16352" x="4895850" y="2952750"/>
          <p14:tracePt t="16352" x="4933950" y="2952750"/>
          <p14:tracePt t="16370" x="5010150" y="2946400"/>
          <p14:tracePt t="16386" x="5086350" y="2940050"/>
          <p14:tracePt t="16402" x="5168900" y="2940050"/>
          <p14:tracePt t="16419" x="5245100" y="2933700"/>
          <p14:tracePt t="16435" x="5321300" y="2927350"/>
          <p14:tracePt t="16435" x="5353050" y="2927350"/>
          <p14:tracePt t="16455" x="5416550" y="2921000"/>
          <p14:tracePt t="16471" x="5473700" y="2921000"/>
          <p14:tracePt t="16486" x="5511800" y="2921000"/>
          <p14:tracePt t="16502" x="5562600" y="2914650"/>
          <p14:tracePt t="16519" x="5581650" y="2914650"/>
          <p14:tracePt t="16536" x="5594350" y="2908300"/>
          <p14:tracePt t="16553" x="5600700" y="2908300"/>
          <p14:tracePt t="16569" x="5594350" y="2908300"/>
          <p14:tracePt t="16638" x="5588000" y="2901950"/>
          <p14:tracePt t="16654" x="5581650" y="2901950"/>
          <p14:tracePt t="16670" x="5588000" y="2908300"/>
          <p14:tracePt t="16706" x="5594350" y="2914650"/>
          <p14:tracePt t="16722" x="5600700" y="2914650"/>
          <p14:tracePt t="16738" x="5607050" y="2914650"/>
          <p14:tracePt t="16746" x="5613400" y="2914650"/>
          <p14:tracePt t="16755" x="5632450" y="2914650"/>
          <p14:tracePt t="16770" x="5651500" y="2914650"/>
          <p14:tracePt t="16786" x="5670550" y="2908300"/>
          <p14:tracePt t="16803" x="5715000" y="2908300"/>
          <p14:tracePt t="16820" x="5746750" y="2908300"/>
          <p14:tracePt t="16820" x="5759450" y="2908300"/>
          <p14:tracePt t="16844" x="5778500" y="2908300"/>
          <p14:tracePt t="16853" x="5816600" y="2908300"/>
          <p14:tracePt t="16870" x="5886450" y="2908300"/>
          <p14:tracePt t="16887" x="5937250" y="2914650"/>
          <p14:tracePt t="16903" x="5981700" y="2914650"/>
          <p14:tracePt t="16920" x="6064250" y="2921000"/>
          <p14:tracePt t="16938" x="6121400" y="2921000"/>
          <p14:tracePt t="16954" x="6178550" y="2927350"/>
          <p14:tracePt t="16971" x="6242050" y="2927350"/>
          <p14:tracePt t="16987" x="6305550" y="2933700"/>
          <p14:tracePt t="17004" x="6394450" y="2933700"/>
          <p14:tracePt t="17022" x="6457950" y="2933700"/>
          <p14:tracePt t="17039" x="6515100" y="2927350"/>
          <p14:tracePt t="17055" x="6572250" y="2927350"/>
          <p14:tracePt t="17071" x="6623050" y="2927350"/>
          <p14:tracePt t="17071" x="6642100" y="2927350"/>
          <p14:tracePt t="17093" x="6667500" y="2927350"/>
          <p14:tracePt t="17104" x="6737350" y="2927350"/>
          <p14:tracePt t="17121" x="6775450" y="2921000"/>
          <p14:tracePt t="17138" x="6819900" y="2921000"/>
          <p14:tracePt t="17154" x="6858000" y="2914650"/>
          <p14:tracePt t="17171" x="6915150" y="2908300"/>
          <p14:tracePt t="17188" x="6946900" y="2901950"/>
          <p14:tracePt t="17204" x="6991350" y="2901950"/>
          <p14:tracePt t="17221" x="7048500" y="2895600"/>
          <p14:tracePt t="17238" x="7092950" y="2895600"/>
          <p14:tracePt t="17255" x="7137400" y="2895600"/>
          <p14:tracePt t="17271" x="7175500" y="2895600"/>
          <p14:tracePt t="17288" x="7239000" y="2895600"/>
          <p14:tracePt t="17306" x="7277100" y="2901950"/>
          <p14:tracePt t="17322" x="7315200" y="2901950"/>
          <p14:tracePt t="17340" x="7359650" y="2901950"/>
          <p14:tracePt t="17355" x="7397750" y="2908300"/>
          <p14:tracePt t="17372" x="7429500" y="2914650"/>
          <p14:tracePt t="17372" x="7448550" y="2914650"/>
          <p14:tracePt t="17391" x="7473950" y="2914650"/>
          <p14:tracePt t="17406" x="7499350" y="2921000"/>
          <p14:tracePt t="17422" x="7518400" y="2921000"/>
          <p14:tracePt t="17438" x="7531100" y="2921000"/>
          <p14:tracePt t="17455" x="7537450" y="2921000"/>
          <p14:tracePt t="17472" x="7531100" y="2914650"/>
          <p14:tracePt t="17494" x="7524750" y="2914650"/>
          <p14:tracePt t="17505" x="7505700" y="2914650"/>
          <p14:tracePt t="17523" x="7467600" y="2914650"/>
          <p14:tracePt t="17539" x="7442200" y="2914650"/>
          <p14:tracePt t="17556" x="7410450" y="2921000"/>
          <p14:tracePt t="17572" x="7372350" y="2927350"/>
          <p14:tracePt t="17592" x="7302500" y="2927350"/>
          <p14:tracePt t="17606" x="7245350" y="2927350"/>
          <p14:tracePt t="17623" x="7181850" y="2933700"/>
          <p14:tracePt t="17639" x="7105650" y="2940050"/>
          <p14:tracePt t="17656" x="6972300" y="2959100"/>
          <p14:tracePt t="17674" x="6870700" y="2978150"/>
          <p14:tracePt t="17691" x="6813550" y="2984500"/>
          <p14:tracePt t="17691" x="6756400" y="2990850"/>
          <p14:tracePt t="17708" x="6699250" y="2997200"/>
          <p14:tracePt t="17708" x="6635750" y="3003550"/>
          <p14:tracePt t="17708" x="6572250" y="3009900"/>
          <p14:tracePt t="17726" x="6508750" y="3016250"/>
          <p14:tracePt t="17739" x="6438900" y="3022600"/>
          <p14:tracePt t="17739" x="6311900" y="3035300"/>
          <p14:tracePt t="17759" x="6242050" y="3041650"/>
          <p14:tracePt t="17759" x="6172200" y="3048000"/>
          <p14:tracePt t="17775" x="6108700" y="3054350"/>
          <p14:tracePt t="17775" x="6038850" y="3054350"/>
          <p14:tracePt t="17790" x="5975350" y="3060700"/>
          <p14:tracePt t="17790" x="5905500" y="3067050"/>
          <p14:tracePt t="17807" x="5842000" y="3073400"/>
          <p14:tracePt t="17807" x="5778500" y="3079750"/>
          <p14:tracePt t="17807" x="5715000" y="3086100"/>
          <p14:tracePt t="17827" x="5657850" y="3092450"/>
          <p14:tracePt t="17827" x="5594350" y="3098800"/>
          <p14:tracePt t="17844" x="5537200" y="3105150"/>
          <p14:tracePt t="17844" x="5486400" y="3111500"/>
          <p14:tracePt t="17858" x="5429250" y="3117850"/>
          <p14:tracePt t="17858" x="5378450" y="3124200"/>
          <p14:tracePt t="17874" x="5327650" y="3136900"/>
          <p14:tracePt t="17874" x="5276850" y="3143250"/>
          <p14:tracePt t="17891" x="5232400" y="3149600"/>
          <p14:tracePt t="17891" x="5143500" y="3168650"/>
          <p14:tracePt t="17908" x="5105400" y="3175000"/>
          <p14:tracePt t="17908" x="5067300" y="3181350"/>
          <p14:tracePt t="17924" x="5029200" y="3187700"/>
          <p14:tracePt t="17924" x="4997450" y="3187700"/>
          <p14:tracePt t="17941" x="4965700" y="3194050"/>
          <p14:tracePt t="17941" x="4914900" y="3200400"/>
          <p14:tracePt t="17958" x="4895850" y="3200400"/>
          <p14:tracePt t="17958" x="4883150" y="3206750"/>
          <p14:tracePt t="17975" x="4870450" y="3206750"/>
          <p14:tracePt t="17975" x="4857750" y="3206750"/>
          <p14:tracePt t="17991" x="4851400" y="3213100"/>
          <p14:tracePt t="18007" x="4864100" y="3213100"/>
          <p14:tracePt t="18026" x="4870450" y="3219450"/>
          <p14:tracePt t="18026" x="4883150" y="3219450"/>
          <p14:tracePt t="18043" x="4895850" y="3219450"/>
          <p14:tracePt t="18043" x="4908550" y="3219450"/>
          <p14:tracePt t="18059" x="4927600" y="3225800"/>
          <p14:tracePt t="18059" x="4940300" y="3225800"/>
          <p14:tracePt t="18075" x="4959350" y="3225800"/>
          <p14:tracePt t="18075" x="4991100" y="3225800"/>
          <p14:tracePt t="18097" x="5010150" y="3225800"/>
          <p14:tracePt t="18107" x="5029200" y="3225800"/>
          <p14:tracePt t="18107" x="5060950" y="3219450"/>
          <p14:tracePt t="18127" x="5073650" y="3219450"/>
          <p14:tracePt t="18127" x="5092700" y="3219450"/>
          <p14:tracePt t="18142" x="5099050" y="3219450"/>
          <p14:tracePt t="18142" x="5111750" y="3225800"/>
          <p14:tracePt t="18159" x="5124450" y="3225800"/>
          <p14:tracePt t="18159" x="5137150" y="3225800"/>
          <p14:tracePt t="18175" x="5143500" y="3232150"/>
          <p14:tracePt t="18175" x="5156200" y="3232150"/>
          <p14:tracePt t="18192" x="5162550" y="3232150"/>
          <p14:tracePt t="18192" x="5181600" y="3238500"/>
          <p14:tracePt t="18209" x="5194300" y="3244850"/>
          <p14:tracePt t="18209" x="5207000" y="3244850"/>
          <p14:tracePt t="18226" x="5219700" y="3251200"/>
          <p14:tracePt t="18226" x="5232400" y="3251200"/>
          <p14:tracePt t="18242" x="5251450" y="3257550"/>
          <p14:tracePt t="18242" x="5289550" y="3257550"/>
          <p14:tracePt t="18259" x="5314950" y="3263900"/>
          <p14:tracePt t="18259" x="5340350" y="3263900"/>
          <p14:tracePt t="18276" x="5365750" y="3263900"/>
          <p14:tracePt t="18276" x="5391150" y="3263900"/>
          <p14:tracePt t="18293" x="5416550" y="3263900"/>
          <p14:tracePt t="18293" x="5448300" y="3257550"/>
          <p14:tracePt t="18310" x="5480050" y="3257550"/>
          <p14:tracePt t="18310" x="5549900" y="3251200"/>
          <p14:tracePt t="18326" x="5588000" y="3251200"/>
          <p14:tracePt t="18326" x="5626100" y="3251200"/>
          <p14:tracePt t="18344" x="5664200" y="3244850"/>
          <p14:tracePt t="18344" x="5702300" y="3244850"/>
          <p14:tracePt t="18360" x="5740400" y="3251200"/>
          <p14:tracePt t="18360" x="5778500" y="3251200"/>
          <p14:tracePt t="18360" x="5816600" y="3257550"/>
          <p14:tracePt t="18378" x="5854700" y="3263900"/>
          <p14:tracePt t="18391" x="5886450" y="3270250"/>
          <p14:tracePt t="18391" x="5962650" y="3282950"/>
          <p14:tracePt t="18410" x="5994400" y="3289300"/>
          <p14:tracePt t="18410" x="6032500" y="3295650"/>
          <p14:tracePt t="18426" x="6064250" y="3302000"/>
          <p14:tracePt t="18426" x="6096000" y="3314700"/>
          <p14:tracePt t="18443" x="6121400" y="3321050"/>
          <p14:tracePt t="18443" x="6153150" y="3321050"/>
          <p14:tracePt t="18443" x="6184900" y="3327400"/>
          <p14:tracePt t="18464" x="6210300" y="3333750"/>
          <p14:tracePt t="18475" x="6242050" y="3333750"/>
          <p14:tracePt t="18475" x="6267450" y="3340100"/>
          <p14:tracePt t="18475" x="6292850" y="3340100"/>
          <p14:tracePt t="18495" x="6324600" y="3346450"/>
          <p14:tracePt t="18495" x="6350000" y="3346450"/>
          <p14:tracePt t="18510" x="6369050" y="3346450"/>
          <p14:tracePt t="18510" x="6394450" y="3346450"/>
          <p14:tracePt t="18527" x="6419850" y="3346450"/>
          <p14:tracePt t="18527" x="6438900" y="3346450"/>
          <p14:tracePt t="18543" x="6457950" y="3346450"/>
          <p14:tracePt t="18543" x="6496050" y="3346450"/>
          <p14:tracePt t="18560" x="6508750" y="3340100"/>
          <p14:tracePt t="18560" x="6521450" y="3340100"/>
          <p14:tracePt t="18577" x="6534150" y="3333750"/>
          <p14:tracePt t="18577" x="6546850" y="3333750"/>
          <p14:tracePt t="18595" x="6553200" y="3327400"/>
          <p14:tracePt t="18595" x="6559550" y="3321050"/>
          <p14:tracePt t="18610" x="6565900" y="3314700"/>
          <p14:tracePt t="18610" x="6572250" y="3302000"/>
          <p14:tracePt t="18627" x="6572250" y="3295650"/>
          <p14:tracePt t="18650" x="6565900" y="3295650"/>
          <p14:tracePt t="18666" x="6559550" y="3295650"/>
          <p14:tracePt t="18678" x="6553200" y="3302000"/>
          <p14:tracePt t="18678" x="6546850" y="3302000"/>
          <p14:tracePt t="18694" x="6540500" y="3308350"/>
          <p14:tracePt t="18710" x="6546850" y="3308350"/>
          <p14:tracePt t="18754" x="6553200" y="3308350"/>
          <p14:tracePt t="18761" x="6559550" y="3308350"/>
          <p14:tracePt t="18779" x="6565900" y="3308350"/>
          <p14:tracePt t="18779" x="6572250" y="3308350"/>
          <p14:tracePt t="18794" x="6578600" y="3308350"/>
          <p14:tracePt t="18794" x="6584950" y="3308350"/>
          <p14:tracePt t="18811" x="6591300" y="3308350"/>
          <p14:tracePt t="18811" x="6597650" y="3302000"/>
          <p14:tracePt t="18828" x="6604000" y="3302000"/>
          <p14:tracePt t="18828" x="6610350" y="3302000"/>
          <p14:tracePt t="18828" x="6610350" y="3295650"/>
          <p14:tracePt t="18847" x="6616700" y="3295650"/>
          <p14:tracePt t="18860" x="6629400" y="3295650"/>
          <p14:tracePt t="18876" x="6635750" y="3302000"/>
          <p14:tracePt t="18893" x="6635750" y="3289300"/>
          <p14:tracePt t="18950" x="6629400" y="3282950"/>
          <p14:tracePt t="18966" x="6629400" y="3276600"/>
          <p14:tracePt t="18978" x="6629400" y="3270250"/>
          <p14:tracePt t="18994" x="6635750" y="3270250"/>
          <p14:tracePt t="19033" x="6642100" y="3270250"/>
          <p14:tracePt t="19046" x="6648450" y="3276600"/>
          <p14:tracePt t="19062" x="6654800" y="3276600"/>
          <p14:tracePt t="19078" x="6661150" y="3276600"/>
          <p14:tracePt t="19085" x="6667500" y="3276600"/>
          <p14:tracePt t="19094" x="6673850" y="3270250"/>
          <p14:tracePt t="19094" x="6680200" y="3270250"/>
          <p14:tracePt t="19112" x="6686550" y="3263900"/>
          <p14:tracePt t="19112" x="6692900" y="3257550"/>
          <p14:tracePt t="19112" x="6699250" y="3257550"/>
          <p14:tracePt t="19130" x="6699250" y="3251200"/>
          <p14:tracePt t="19144" x="6705600" y="3244850"/>
          <p14:tracePt t="19144" x="6711950" y="3238500"/>
          <p14:tracePt t="19162" x="6711950" y="3232150"/>
          <p14:tracePt t="19177" x="6705600" y="3225800"/>
          <p14:tracePt t="19194" x="6699250" y="3225800"/>
          <p14:tracePt t="19211" x="6692900" y="3219450"/>
          <p14:tracePt t="19211" x="6686550" y="3219450"/>
          <p14:tracePt t="19229" x="6680200" y="3219450"/>
          <p14:tracePt t="19229" x="6680200" y="3213100"/>
          <p14:tracePt t="19246" x="6673850" y="3213100"/>
          <p14:tracePt t="19246" x="6667500" y="3206750"/>
          <p14:tracePt t="19262" x="6661150" y="3206750"/>
          <p14:tracePt t="19262" x="6654800" y="3194050"/>
          <p14:tracePt t="19279" x="6654800" y="3187700"/>
          <p14:tracePt t="19279" x="6648450" y="3181350"/>
          <p14:tracePt t="19296" x="6648450" y="3175000"/>
          <p14:tracePt t="19296" x="6642100" y="3175000"/>
          <p14:tracePt t="19312" x="6642100" y="3168650"/>
          <p14:tracePt t="19312" x="6642100" y="3162300"/>
          <p14:tracePt t="19329" x="6635750" y="3155950"/>
          <p14:tracePt t="19329" x="6635750" y="3149600"/>
          <p14:tracePt t="19348" x="6629400" y="3143250"/>
          <p14:tracePt t="19348" x="6629400" y="3136900"/>
          <p14:tracePt t="19362" x="6629400" y="3130550"/>
          <p14:tracePt t="19362" x="6623050" y="3124200"/>
          <p14:tracePt t="19379" x="6616700" y="3117850"/>
          <p14:tracePt t="19394" x="6610350" y="3111500"/>
          <p14:tracePt t="19411" x="6604000" y="3111500"/>
          <p14:tracePt t="19430" x="6610350" y="3105150"/>
          <p14:tracePt t="19458" x="6616700" y="3098800"/>
          <p14:tracePt t="19474" x="6616700" y="3092450"/>
          <p14:tracePt t="19490" x="6623050" y="3086100"/>
          <p14:tracePt t="19506" x="6623050" y="3079750"/>
          <p14:tracePt t="19514" x="6616700" y="3073400"/>
          <p14:tracePt t="19514" x="6610350" y="3073400"/>
          <p14:tracePt t="19530" x="6597650" y="3067050"/>
          <p14:tracePt t="19530" x="6584950" y="3060700"/>
          <p14:tracePt t="19547" x="6565900" y="3060700"/>
          <p14:tracePt t="19547" x="6534150" y="3054350"/>
          <p14:tracePt t="19563" x="6502400" y="3054350"/>
          <p14:tracePt t="19563" x="6426200" y="3054350"/>
          <p14:tracePt t="19580" x="6369050" y="3060700"/>
          <p14:tracePt t="19580" x="6311900" y="3060700"/>
          <p14:tracePt t="19597" x="6248400" y="3067050"/>
          <p14:tracePt t="19597" x="6178550" y="3067050"/>
          <p14:tracePt t="19613" x="6096000" y="3073400"/>
          <p14:tracePt t="19613" x="6013450" y="3079750"/>
          <p14:tracePt t="19630" x="5924550" y="3079750"/>
          <p14:tracePt t="19630" x="5740400" y="3086100"/>
          <p14:tracePt t="19647" x="5638800" y="3086100"/>
          <p14:tracePt t="19647" x="5537200" y="3086100"/>
          <p14:tracePt t="19664" x="5441950" y="3086100"/>
          <p14:tracePt t="19664" x="5340350" y="3086100"/>
          <p14:tracePt t="19680" x="5238750" y="3079750"/>
          <p14:tracePt t="19680" x="5137150" y="3079750"/>
          <p14:tracePt t="19680" x="5041900" y="3073400"/>
          <p14:tracePt t="19699" x="4940300" y="3073400"/>
          <p14:tracePt t="19699" x="4845050" y="3073400"/>
          <p14:tracePt t="19717" x="4749800" y="3073400"/>
          <p14:tracePt t="19717" x="4660900" y="3067050"/>
          <p14:tracePt t="19731" x="4572000" y="3067050"/>
          <p14:tracePt t="19731" x="4489450" y="3067050"/>
          <p14:tracePt t="19747" x="4406900" y="3060700"/>
          <p14:tracePt t="19747" x="4330700" y="3054350"/>
          <p14:tracePt t="19764" x="4254500" y="3048000"/>
          <p14:tracePt t="19764" x="4191000" y="3041650"/>
          <p14:tracePt t="19764" x="4127500" y="3035300"/>
          <p14:tracePt t="19783" x="4070350" y="3022600"/>
          <p14:tracePt t="19796" x="4013200" y="3016250"/>
          <p14:tracePt t="19796" x="3911600" y="2990850"/>
          <p14:tracePt t="19814" x="3873500" y="2978150"/>
          <p14:tracePt t="19814" x="3835400" y="2965450"/>
          <p14:tracePt t="19831" x="3797300" y="2946400"/>
          <p14:tracePt t="19831" x="3771900" y="2933700"/>
          <p14:tracePt t="19831" x="3746500" y="2914650"/>
          <p14:tracePt t="19851" x="3727450" y="2901950"/>
          <p14:tracePt t="19863" x="3714750" y="2882900"/>
          <p14:tracePt t="19863" x="3702050" y="2844800"/>
          <p14:tracePt t="19881" x="3702050" y="2819400"/>
          <p14:tracePt t="19881" x="3702050" y="2800350"/>
          <p14:tracePt t="19898" x="3708400" y="2774950"/>
          <p14:tracePt t="19898" x="3714750" y="2755900"/>
          <p14:tracePt t="19914" x="3727450" y="2730500"/>
          <p14:tracePt t="19914" x="3733800" y="2711450"/>
          <p14:tracePt t="19931" x="3746500" y="2686050"/>
          <p14:tracePt t="19931" x="3771900" y="2641600"/>
          <p14:tracePt t="19948" x="3784600" y="2616200"/>
          <p14:tracePt t="19948" x="3797300" y="2590800"/>
          <p14:tracePt t="19965" x="3816350" y="2565400"/>
          <p14:tracePt t="19965" x="3829050" y="2546350"/>
          <p14:tracePt t="19981" x="3848100" y="2520950"/>
          <p14:tracePt t="19981" x="3879850" y="2476500"/>
          <p14:tracePt t="19998" x="3892550" y="2451100"/>
          <p14:tracePt t="19998" x="3905250" y="2432050"/>
          <p14:tracePt t="20015" x="3911600" y="2413000"/>
          <p14:tracePt t="20015" x="3924300" y="2393950"/>
          <p14:tracePt t="20032" x="3930650" y="2374900"/>
          <p14:tracePt t="20032" x="3937000" y="2362200"/>
          <p14:tracePt t="20048" x="3943350" y="2343150"/>
          <p14:tracePt t="20048" x="3949700" y="2336800"/>
          <p14:tracePt t="20048" x="3949700" y="2324100"/>
          <p14:tracePt t="20067" x="3956050" y="2311400"/>
          <p14:tracePt t="20067" x="3956050" y="2305050"/>
          <p14:tracePt t="20082" x="3962400" y="2298700"/>
          <p14:tracePt t="20082" x="3962400" y="2286000"/>
          <p14:tracePt t="20099" x="3956050" y="2279650"/>
          <p14:tracePt t="20114" x="3956050" y="2273300"/>
          <p14:tracePt t="20114" x="3949700" y="2266950"/>
          <p14:tracePt t="20131" x="3943350" y="2260600"/>
          <p14:tracePt t="20131" x="3937000" y="2254250"/>
          <p14:tracePt t="20131" x="3924300" y="2247900"/>
          <p14:tracePt t="20150" x="3911600" y="2241550"/>
          <p14:tracePt t="20164" x="3892550" y="2235200"/>
          <p14:tracePt t="20164" x="3848100" y="2222500"/>
          <p14:tracePt t="20182" x="3822700" y="2209800"/>
          <p14:tracePt t="20182" x="3790950" y="2197100"/>
          <p14:tracePt t="20199" x="3759200" y="2190750"/>
          <p14:tracePt t="20199" x="3721100" y="2178050"/>
          <p14:tracePt t="20215" x="3683000" y="2159000"/>
          <p14:tracePt t="20215" x="3638550" y="2146300"/>
          <p14:tracePt t="20232" x="3594100" y="2133600"/>
          <p14:tracePt t="20232" x="3498850" y="2101850"/>
          <p14:tracePt t="20249" x="3454400" y="2089150"/>
          <p14:tracePt t="20249" x="3403600" y="2076450"/>
          <p14:tracePt t="20265" x="3352800" y="2057400"/>
          <p14:tracePt t="20265" x="3308350" y="2044700"/>
          <p14:tracePt t="20283" x="3263900" y="2032000"/>
          <p14:tracePt t="20283" x="3181350" y="2000250"/>
          <p14:tracePt t="20299" x="3143250" y="1981200"/>
          <p14:tracePt t="20299" x="3111500" y="1962150"/>
          <p14:tracePt t="20316" x="3079750" y="1949450"/>
          <p14:tracePt t="20316" x="3048000" y="1930400"/>
          <p14:tracePt t="20333" x="3022600" y="1917700"/>
          <p14:tracePt t="20333" x="2997200" y="1898650"/>
          <p14:tracePt t="20349" x="2971800" y="1879600"/>
          <p14:tracePt t="20349" x="2933700" y="1854200"/>
          <p14:tracePt t="20366" x="2914650" y="1835150"/>
          <p14:tracePt t="20366" x="2895600" y="1822450"/>
          <p14:tracePt t="20383" x="2882900" y="1803400"/>
          <p14:tracePt t="20383" x="2870200" y="1790700"/>
          <p14:tracePt t="20399" x="2857500" y="1778000"/>
          <p14:tracePt t="20399" x="2851150" y="1765300"/>
          <p14:tracePt t="20416" x="2844800" y="1752600"/>
          <p14:tracePt t="20416" x="2832100" y="1733550"/>
          <p14:tracePt t="20416" x="2819400" y="1727200"/>
          <p14:tracePt t="20435" x="2813050" y="1714500"/>
          <p14:tracePt t="20448" x="2800350" y="1708150"/>
          <p14:tracePt t="20448" x="2774950" y="1695450"/>
          <p14:tracePt t="20467" x="2762250" y="1695450"/>
          <p14:tracePt t="20467" x="2749550" y="1689100"/>
          <p14:tracePt t="20483" x="2736850" y="1689100"/>
          <p14:tracePt t="20483" x="2717800" y="1689100"/>
          <p14:tracePt t="20500" x="2705100" y="1695450"/>
          <p14:tracePt t="20500" x="2692400" y="1695450"/>
          <p14:tracePt t="20500" x="2679700" y="1695450"/>
          <p14:tracePt t="20518" x="2673350" y="1695450"/>
          <p14:tracePt t="20532" x="2660650" y="1695450"/>
          <p14:tracePt t="20532" x="2641600" y="1701800"/>
          <p14:tracePt t="20550" x="2635250" y="1708150"/>
          <p14:tracePt t="20550" x="2628900" y="1708150"/>
          <p14:tracePt t="20566" x="2622550" y="1714500"/>
          <p14:tracePt t="20582" x="2622550" y="1720850"/>
          <p14:tracePt t="20582" x="2622550" y="1733550"/>
          <p14:tracePt t="20600" x="2622550" y="1739900"/>
          <p14:tracePt t="20600" x="2628900" y="1746250"/>
          <p14:tracePt t="20617" x="2635250" y="1752600"/>
          <p14:tracePt t="20617" x="2641600" y="1758950"/>
          <p14:tracePt t="20633" x="2647950" y="1771650"/>
          <p14:tracePt t="20633" x="2660650" y="1778000"/>
          <p14:tracePt t="20650" x="2667000" y="1790700"/>
          <p14:tracePt t="20650" x="2692400" y="1809750"/>
          <p14:tracePt t="20667" x="2705100" y="1822450"/>
          <p14:tracePt t="20667" x="2717800" y="1835150"/>
          <p14:tracePt t="20684" x="2724150" y="1847850"/>
          <p14:tracePt t="20684" x="2736850" y="1860550"/>
          <p14:tracePt t="20700" x="2743200" y="1873250"/>
          <p14:tracePt t="20700" x="2755900" y="1892300"/>
          <p14:tracePt t="20700" x="2762250" y="1911350"/>
          <p14:tracePt t="20719" x="2774950" y="1930400"/>
          <p14:tracePt t="20719" x="2781300" y="1955800"/>
          <p14:tracePt t="20735" x="2787650" y="1974850"/>
          <p14:tracePt t="20735" x="2800350" y="2000250"/>
          <p14:tracePt t="20751" x="2806700" y="2025650"/>
          <p14:tracePt t="20751" x="2813050" y="2057400"/>
          <p14:tracePt t="20767" x="2825750" y="2082800"/>
          <p14:tracePt t="20767" x="2832100" y="2114550"/>
          <p14:tracePt t="20784" x="2838450" y="2146300"/>
          <p14:tracePt t="20784" x="2844800" y="2178050"/>
          <p14:tracePt t="20784" x="2857500" y="2209800"/>
          <p14:tracePt t="20803" x="2863850" y="2247900"/>
          <p14:tracePt t="20816" x="2876550" y="2286000"/>
          <p14:tracePt t="20816" x="2895600" y="2362200"/>
          <p14:tracePt t="20834" x="2908300" y="2400300"/>
          <p14:tracePt t="20834" x="2927350" y="2438400"/>
          <p14:tracePt t="20834" x="2940050" y="2476500"/>
          <p14:tracePt t="20854" x="2952750" y="2508250"/>
          <p14:tracePt t="20866" x="2971800" y="2540000"/>
          <p14:tracePt t="20866" x="2984500" y="2571750"/>
          <p14:tracePt t="20866" x="2997200" y="2603500"/>
          <p14:tracePt t="20886" x="3009900" y="2635250"/>
          <p14:tracePt t="20886" x="3022600" y="2660650"/>
          <p14:tracePt t="20901" x="3035300" y="2686050"/>
          <p14:tracePt t="20901" x="3048000" y="2711450"/>
          <p14:tracePt t="20918" x="3054350" y="2736850"/>
          <p14:tracePt t="20918" x="3060700" y="2755900"/>
          <p14:tracePt t="20934" x="3067050" y="2774950"/>
          <p14:tracePt t="20934" x="3073400" y="2794000"/>
          <p14:tracePt t="20951" x="3073400" y="2806700"/>
          <p14:tracePt t="20951" x="3079750" y="2838450"/>
          <p14:tracePt t="20968" x="3079750" y="2851150"/>
          <p14:tracePt t="20968" x="3073400" y="2863850"/>
          <p14:tracePt t="20985" x="3073400" y="2876550"/>
          <p14:tracePt t="20985" x="3067050" y="2895600"/>
          <p14:tracePt t="21001" x="3054350" y="2908300"/>
          <p14:tracePt t="21001" x="3022600" y="2940050"/>
          <p14:tracePt t="21018" x="2997200" y="2959100"/>
          <p14:tracePt t="21018" x="2971800" y="2978150"/>
          <p14:tracePt t="21035" x="2940050" y="2997200"/>
          <p14:tracePt t="21035" x="2908300" y="3016250"/>
          <p14:tracePt t="21052" x="2876550" y="3035300"/>
          <p14:tracePt t="21052" x="2838450" y="3054350"/>
          <p14:tracePt t="21068" x="2800350" y="3073400"/>
          <p14:tracePt t="21068" x="2762250" y="3092450"/>
          <p14:tracePt t="21068" x="2724150" y="3111500"/>
          <p14:tracePt t="21089" x="2686050" y="3130550"/>
          <p14:tracePt t="21089" x="2654300" y="3143250"/>
          <p14:tracePt t="21103" x="2616200" y="3162300"/>
          <p14:tracePt t="21103" x="2584450" y="3175000"/>
          <p14:tracePt t="21118" x="2552700" y="3194050"/>
          <p14:tracePt t="21118" x="2520950" y="3206750"/>
          <p14:tracePt t="21135" x="2489200" y="3219450"/>
          <p14:tracePt t="21135" x="2457450" y="3232150"/>
          <p14:tracePt t="21135" x="2432050" y="3251200"/>
          <p14:tracePt t="21154" x="2406650" y="3263900"/>
          <p14:tracePt t="21167" x="2374900" y="3276600"/>
          <p14:tracePt t="21167" x="2324100" y="3302000"/>
          <p14:tracePt t="21187" x="2298700" y="3314700"/>
          <p14:tracePt t="21187" x="2273300" y="3327400"/>
          <p14:tracePt t="21202" x="2247900" y="3333750"/>
          <p14:tracePt t="21202" x="2222500" y="3346450"/>
          <p14:tracePt t="21219" x="2197100" y="3359150"/>
          <p14:tracePt t="21219" x="2171700" y="3371850"/>
          <p14:tracePt t="21235" x="2146300" y="3384550"/>
          <p14:tracePt t="21235" x="2114550" y="3390900"/>
          <p14:tracePt t="21235" x="2082800" y="3403600"/>
          <p14:tracePt t="21255" x="2057400" y="3416300"/>
          <p14:tracePt t="21255" x="2025650" y="3429000"/>
          <p14:tracePt t="21269" x="1993900" y="3435350"/>
          <p14:tracePt t="21269" x="1962150" y="3448050"/>
          <p14:tracePt t="21286" x="1936750" y="3454400"/>
          <p14:tracePt t="21286" x="1905000" y="3467100"/>
          <p14:tracePt t="21303" x="1873250" y="3473450"/>
          <p14:tracePt t="21303" x="1816100" y="3492500"/>
          <p14:tracePt t="21319" x="1784350" y="3498850"/>
          <p14:tracePt t="21319" x="1752600" y="3511550"/>
          <p14:tracePt t="21336" x="1720850" y="3517900"/>
          <p14:tracePt t="21336" x="1695450" y="3524250"/>
          <p14:tracePt t="21353" x="1663700" y="3530600"/>
          <p14:tracePt t="21353" x="1606550" y="3543300"/>
          <p14:tracePt t="21371" x="1581150" y="3549650"/>
          <p14:tracePt t="21371" x="1555750" y="3549650"/>
          <p14:tracePt t="21386" x="1530350" y="3556000"/>
          <p14:tracePt t="21386" x="1511300" y="3562350"/>
          <p14:tracePt t="21403" x="1485900" y="3568700"/>
          <p14:tracePt t="21403" x="1460500" y="3568700"/>
          <p14:tracePt t="21419" x="1441450" y="3575050"/>
          <p14:tracePt t="21419" x="1416050" y="3581400"/>
          <p14:tracePt t="21436" x="1397000" y="3587750"/>
          <p14:tracePt t="21436" x="1377950" y="3594100"/>
          <p14:tracePt t="21436" x="1358900" y="3600450"/>
          <p14:tracePt t="21455" x="1339850" y="3606800"/>
          <p14:tracePt t="21468" x="1320800" y="3613150"/>
          <p14:tracePt t="21468" x="1282700" y="3619500"/>
          <p14:tracePt t="21487" x="1270000" y="3625850"/>
          <p14:tracePt t="21487" x="1250950" y="3632200"/>
          <p14:tracePt t="21503" x="1231900" y="3638550"/>
          <p14:tracePt t="21503" x="1219200" y="3638550"/>
          <p14:tracePt t="21520" x="1200150" y="3644900"/>
          <p14:tracePt t="21520" x="1181100" y="3651250"/>
          <p14:tracePt t="21520" x="1168400" y="3651250"/>
          <p14:tracePt t="21538" x="1155700" y="3657600"/>
          <p14:tracePt t="21551" x="1136650" y="3663950"/>
          <p14:tracePt t="21551" x="1111250" y="3670300"/>
          <p14:tracePt t="21569" x="1098550" y="3670300"/>
          <p14:tracePt t="21569" x="1085850" y="3676650"/>
          <p14:tracePt t="21587" x="1073150" y="3676650"/>
          <p14:tracePt t="21587" x="1060450" y="3676650"/>
          <p14:tracePt t="21587" x="1047750" y="3683000"/>
          <p14:tracePt t="21608" x="1035050" y="3683000"/>
          <p14:tracePt t="21608" x="1028700" y="3689350"/>
          <p14:tracePt t="21620" x="1016000" y="3689350"/>
          <p14:tracePt t="21620" x="1003300" y="3695700"/>
          <p14:tracePt t="21637" x="990600" y="3695700"/>
          <p14:tracePt t="21637" x="977900" y="3695700"/>
          <p14:tracePt t="21654" x="965200" y="3702050"/>
          <p14:tracePt t="21654" x="958850" y="3702050"/>
          <p14:tracePt t="21670" x="946150" y="3708400"/>
          <p14:tracePt t="21670" x="920750" y="3708400"/>
          <p14:tracePt t="21687" x="908050" y="3708400"/>
          <p14:tracePt t="21687" x="895350" y="3708400"/>
          <p14:tracePt t="21703" x="889000" y="3714750"/>
          <p14:tracePt t="21703" x="876300" y="3714750"/>
          <p14:tracePt t="21720" x="869950" y="3714750"/>
          <p14:tracePt t="21720" x="857250" y="3714750"/>
          <p14:tracePt t="21720" x="850900" y="3721100"/>
          <p14:tracePt t="21739" x="844550" y="3721100"/>
          <p14:tracePt t="21739" x="838200" y="3727450"/>
          <p14:tracePt t="21755" x="831850" y="3733800"/>
          <p14:tracePt t="21755" x="825500" y="3733800"/>
          <p14:tracePt t="21771" x="819150" y="3740150"/>
          <p14:tracePt t="21786" x="819150" y="3746500"/>
          <p14:tracePt t="21802" x="825500" y="3746500"/>
          <p14:tracePt t="21819" x="838200" y="3752850"/>
          <p14:tracePt t="21819" x="844550" y="3752850"/>
          <p14:tracePt t="21838" x="850900" y="3752850"/>
          <p14:tracePt t="21838" x="857250" y="3746500"/>
          <p14:tracePt t="21859" x="863600" y="3746500"/>
          <p14:tracePt t="21869" x="869950" y="3746500"/>
          <p14:tracePt t="21886" x="876300" y="3746500"/>
          <p14:tracePt t="21903" x="882650" y="3746500"/>
          <p14:tracePt t="21920" x="876300" y="3740150"/>
          <p14:tracePt t="21942" x="869950" y="3740150"/>
          <p14:tracePt t="21953" x="863600" y="3740150"/>
          <p14:tracePt t="21953" x="857250" y="3740150"/>
          <p14:tracePt t="21971" x="850900" y="3740150"/>
          <p14:tracePt t="21971" x="838200" y="3740150"/>
          <p14:tracePt t="21988" x="831850" y="3740150"/>
          <p14:tracePt t="21988" x="825500" y="3746500"/>
          <p14:tracePt t="22004" x="819150" y="3746500"/>
          <p14:tracePt t="22004" x="812800" y="3746500"/>
          <p14:tracePt t="22021" x="800100" y="3746500"/>
          <p14:tracePt t="22021" x="787400" y="3752850"/>
          <p14:tracePt t="22038" x="781050" y="3752850"/>
          <p14:tracePt t="22038" x="768350" y="3759200"/>
          <p14:tracePt t="22055" x="762000" y="3759200"/>
          <p14:tracePt t="22055" x="755650" y="3765550"/>
          <p14:tracePt t="22071" x="742950" y="3765550"/>
          <p14:tracePt t="22071" x="736600" y="3765550"/>
          <p14:tracePt t="22071" x="730250" y="3771900"/>
          <p14:tracePt t="22090" x="723900" y="3771900"/>
          <p14:tracePt t="22104" x="711200" y="3771900"/>
          <p14:tracePt t="22104" x="692150" y="3778250"/>
          <p14:tracePt t="22122" x="679450" y="3778250"/>
          <p14:tracePt t="22122" x="673100" y="3778250"/>
          <p14:tracePt t="22139" x="660400" y="3778250"/>
          <p14:tracePt t="22139" x="654050" y="3778250"/>
          <p14:tracePt t="22155" x="641350" y="3778250"/>
          <p14:tracePt t="22155" x="628650" y="3778250"/>
          <p14:tracePt t="22171" x="622300" y="3778250"/>
          <p14:tracePt t="22171" x="609600" y="3778250"/>
          <p14:tracePt t="22171" x="603250" y="3778250"/>
          <p14:tracePt t="22190" x="590550" y="3778250"/>
          <p14:tracePt t="22204" x="584200" y="3778250"/>
          <p14:tracePt t="22204" x="565150" y="3784600"/>
          <p14:tracePt t="22222" x="558800" y="3784600"/>
          <p14:tracePt t="22222" x="552450" y="3778250"/>
          <p14:tracePt t="22239" x="546100" y="3778250"/>
          <p14:tracePt t="22254" x="539750" y="3778250"/>
          <p14:tracePt t="22254" x="533400" y="3771900"/>
          <p14:tracePt t="22272" x="527050" y="3765550"/>
          <p14:tracePt t="22287" x="520700" y="3765550"/>
          <p14:tracePt t="22304" x="514350" y="3759200"/>
          <p14:tracePt t="22321" x="501650" y="3752850"/>
          <p14:tracePt t="22340" x="495300" y="3752850"/>
          <p14:tracePt t="22356" x="488950" y="3746500"/>
          <p14:tracePt t="22371" x="488950" y="3740150"/>
          <p14:tracePt t="22388" x="482600" y="3733800"/>
          <p14:tracePt t="22388" x="482600" y="3727450"/>
          <p14:tracePt t="22406" x="482600" y="3721100"/>
          <p14:tracePt t="22429" x="488950" y="3714750"/>
          <p14:tracePt t="22453" x="495300" y="3714750"/>
          <p14:tracePt t="22465" x="501650" y="3714750"/>
          <p14:tracePt t="22475" x="508000" y="3714750"/>
          <p14:tracePt t="22475" x="520700" y="3714750"/>
          <p14:tracePt t="22490" x="527050" y="3714750"/>
          <p14:tracePt t="22490" x="539750" y="3714750"/>
          <p14:tracePt t="22507" x="552450" y="3714750"/>
          <p14:tracePt t="22507" x="565150" y="3721100"/>
          <p14:tracePt t="22507" x="584200" y="3721100"/>
          <p14:tracePt t="22526" x="603250" y="3727450"/>
          <p14:tracePt t="22538" x="622300" y="3727450"/>
          <p14:tracePt t="22538" x="641350" y="3727450"/>
          <p14:tracePt t="22538" x="660400" y="3727450"/>
          <p14:tracePt t="22559" x="685800" y="3727450"/>
          <p14:tracePt t="22559" x="704850" y="3727450"/>
          <p14:tracePt t="22573" x="730250" y="3727450"/>
          <p14:tracePt t="22573" x="749300" y="3727450"/>
          <p14:tracePt t="22590" x="768350" y="3721100"/>
          <p14:tracePt t="22590" x="787400" y="3721100"/>
          <p14:tracePt t="22607" x="806450" y="3714750"/>
          <p14:tracePt t="22607" x="819150" y="3714750"/>
          <p14:tracePt t="22623" x="831850" y="3708400"/>
          <p14:tracePt t="22623" x="857250" y="3708400"/>
          <p14:tracePt t="22640" x="863600" y="3702050"/>
          <p14:tracePt t="22640" x="869950" y="3702050"/>
          <p14:tracePt t="22657" x="876300" y="3695700"/>
          <p14:tracePt t="22672" x="882650" y="3695700"/>
          <p14:tracePt t="22689" x="876300" y="3695700"/>
          <p14:tracePt t="22721" x="869950" y="3695700"/>
          <p14:tracePt t="22737" x="863600" y="3702050"/>
          <p14:tracePt t="22750" x="857250" y="3702050"/>
          <p14:tracePt t="22759" x="850900" y="3708400"/>
          <p14:tracePt t="22759" x="844550" y="3708400"/>
          <p14:tracePt t="22774" x="838200" y="3708400"/>
          <p14:tracePt t="22790" x="831850" y="3714750"/>
          <p14:tracePt t="22790" x="825500" y="3714750"/>
          <p14:tracePt t="22807" x="819150" y="3714750"/>
          <p14:tracePt t="22822" x="812800" y="3714750"/>
          <p14:tracePt t="22822" x="806450" y="3708400"/>
          <p14:tracePt t="22843" x="800100" y="3708400"/>
          <p14:tracePt t="22856" x="793750" y="3702050"/>
          <p14:tracePt t="22856" x="787400" y="3695700"/>
          <p14:tracePt t="22874" x="781050" y="3689350"/>
          <p14:tracePt t="22889" x="774700" y="3683000"/>
          <p14:tracePt t="22906" x="781050" y="3676650"/>
          <p14:tracePt t="22930" x="787400" y="3683000"/>
          <p14:tracePt t="22946" x="793750" y="3683000"/>
          <p14:tracePt t="22956" x="806450" y="3683000"/>
          <p14:tracePt t="22973" x="812800" y="3683000"/>
          <p14:tracePt t="22973" x="825500" y="3689350"/>
          <p14:tracePt t="22991" x="838200" y="3689350"/>
          <p14:tracePt t="22991" x="850900" y="3689350"/>
          <p14:tracePt t="23008" x="857250" y="3695700"/>
          <p14:tracePt t="23008" x="869950" y="3695700"/>
          <p14:tracePt t="23025" x="882650" y="3695700"/>
          <p14:tracePt t="23025" x="895350" y="3702050"/>
          <p14:tracePt t="23041" x="908050" y="3702050"/>
          <p14:tracePt t="23041" x="933450" y="3702050"/>
          <p14:tracePt t="23058" x="946150" y="3702050"/>
          <p14:tracePt t="23058" x="958850" y="3695700"/>
          <p14:tracePt t="23075" x="971550" y="3695700"/>
          <p14:tracePt t="23075" x="977900" y="3695700"/>
          <p14:tracePt t="23091" x="990600" y="3695700"/>
          <p14:tracePt t="23091" x="990600" y="3689350"/>
          <p14:tracePt t="23111" x="1003300" y="3689350"/>
          <p14:tracePt t="23123" x="1009650" y="3683000"/>
          <p14:tracePt t="23142" x="1022350" y="3676650"/>
          <p14:tracePt t="23142" x="1028700" y="3670300"/>
          <p14:tracePt t="23159" x="1035050" y="3663950"/>
          <p14:tracePt t="23159" x="1041400" y="3663950"/>
          <p14:tracePt t="23175" x="1289050" y="3657600"/>
          <p14:tracePt t="23264" x="1320800" y="3657600"/>
          <p14:tracePt t="23270" x="1358900" y="3663950"/>
          <p14:tracePt t="23278" x="1435100" y="3663950"/>
          <p14:tracePt t="23291" x="1511300" y="3670300"/>
          <p14:tracePt t="23308" x="1581150" y="3676650"/>
          <p14:tracePt t="23324" x="1644650" y="3676650"/>
          <p14:tracePt t="23342" x="1720850" y="3683000"/>
          <p14:tracePt t="23358" x="1758950" y="3683000"/>
          <p14:tracePt t="23375" x="1784350" y="3683000"/>
          <p14:tracePt t="23391" x="1797050" y="3683000"/>
          <p14:tracePt t="23391" x="1803400" y="3683000"/>
          <p14:tracePt t="23411" x="1803400" y="3689350"/>
          <p14:tracePt t="23457" x="1797050" y="3689350"/>
          <p14:tracePt t="23470" x="1790700" y="3689350"/>
          <p14:tracePt t="23502" x="1784350" y="3689350"/>
          <p14:tracePt t="23529" x="1790700" y="3683000"/>
          <p14:tracePt t="23578" x="1797050" y="3683000"/>
          <p14:tracePt t="23590" x="1803400" y="3683000"/>
          <p14:tracePt t="23606" x="1809750" y="3683000"/>
          <p14:tracePt t="23622" x="1816100" y="3689350"/>
          <p14:tracePt t="23638" x="1828800" y="3689350"/>
          <p14:tracePt t="23650" x="1835150" y="3695700"/>
          <p14:tracePt t="23658" x="1841500" y="3702050"/>
          <p14:tracePt t="23675" x="1860550" y="3708400"/>
          <p14:tracePt t="23692" x="1885950" y="3721100"/>
          <p14:tracePt t="23711" x="1898650" y="3727450"/>
          <p14:tracePt t="23711" x="1911350" y="3727450"/>
          <p14:tracePt t="23730" x="1917700" y="3727450"/>
          <p14:tracePt t="23730" x="1930400" y="3727450"/>
          <p14:tracePt t="23744" x="1943100" y="3727450"/>
          <p14:tracePt t="23744" x="1955800" y="3727450"/>
          <p14:tracePt t="23760" x="2095500" y="3727450"/>
          <p14:tracePt t="23872" x="2108200" y="3727450"/>
          <p14:tracePt t="23886" x="2108200" y="3721100"/>
          <p14:tracePt t="23898" x="2114550" y="3721100"/>
          <p14:tracePt t="23930" x="2120900" y="3721100"/>
          <p14:tracePt t="23946" x="2127250" y="3721100"/>
          <p14:tracePt t="23958" x="2133600" y="3721100"/>
          <p14:tracePt t="23974" x="2139950" y="3721100"/>
          <p14:tracePt t="23981" x="2146300" y="3721100"/>
          <p14:tracePt t="23993" x="2171700" y="3721100"/>
          <p14:tracePt t="24011" x="2184400" y="3721100"/>
          <p14:tracePt t="24027" x="2209800" y="3721100"/>
          <p14:tracePt t="24044" x="2235200" y="3721100"/>
          <p14:tracePt t="24060" x="2286000" y="3727450"/>
          <p14:tracePt t="24078" x="2317750" y="3727450"/>
          <p14:tracePt t="24094" x="2355850" y="3727450"/>
          <p14:tracePt t="24110" x="2387600" y="3727450"/>
          <p14:tracePt t="24127" x="2413000" y="3721100"/>
          <p14:tracePt t="24144" x="2438400" y="3714750"/>
          <p14:tracePt t="24144" x="2444750" y="3714750"/>
          <p14:tracePt t="24163" x="2463800" y="3708400"/>
          <p14:tracePt t="24178" x="2476500" y="3708400"/>
          <p14:tracePt t="24194" x="2482850" y="3702050"/>
          <p14:tracePt t="24210" x="2482850" y="3695700"/>
          <p14:tracePt t="24238" x="2482850" y="3689350"/>
          <p14:tracePt t="24250" x="2476500" y="3683000"/>
          <p14:tracePt t="24266" x="2470150" y="3676650"/>
          <p14:tracePt t="24318" x="2470150" y="3683000"/>
          <p14:tracePt t="24402" x="2482850" y="3683000"/>
          <p14:tracePt t="24426" x="2489200" y="3683000"/>
          <p14:tracePt t="24438" x="2495550" y="3683000"/>
          <p14:tracePt t="24454" x="2501900" y="3683000"/>
          <p14:tracePt t="24462" x="2514600" y="3683000"/>
          <p14:tracePt t="24478" x="2527300" y="3683000"/>
          <p14:tracePt t="24495" x="2552700" y="3689350"/>
          <p14:tracePt t="24512" x="2571750" y="3689350"/>
          <p14:tracePt t="24512" x="2590800" y="3689350"/>
          <p14:tracePt t="24531" x="2622550" y="3695700"/>
          <p14:tracePt t="24546" x="2667000" y="3695700"/>
          <p14:tracePt t="24562" x="2711450" y="3695700"/>
          <p14:tracePt t="24578" x="2762250" y="3695700"/>
          <p14:tracePt t="24595" x="2838450" y="3702050"/>
          <p14:tracePt t="24612" x="2882900" y="3702050"/>
          <p14:tracePt t="24629" x="2927350" y="3708400"/>
          <p14:tracePt t="24645" x="2965450" y="3702050"/>
          <p14:tracePt t="24662" x="3009900" y="3695700"/>
          <p14:tracePt t="24679" x="3028950" y="3695700"/>
          <p14:tracePt t="24695" x="3048000" y="3689350"/>
          <p14:tracePt t="24712" x="3054350" y="3689350"/>
          <p14:tracePt t="24731" x="3060700" y="3689350"/>
          <p14:tracePt t="24745" x="3067050" y="3683000"/>
          <p14:tracePt t="24770" x="3060700" y="3676650"/>
          <p14:tracePt t="24806" x="3054350" y="3683000"/>
          <p14:tracePt t="24882" x="3048000" y="3683000"/>
          <p14:tracePt t="24898" x="3041650" y="3689350"/>
          <p14:tracePt t="24906" x="3028950" y="3689350"/>
          <p14:tracePt t="24912" x="3003550" y="3695700"/>
          <p14:tracePt t="24930" x="2971800" y="3702050"/>
          <p14:tracePt t="24946" x="2921000" y="3708400"/>
          <p14:tracePt t="24963" x="2825750" y="3702050"/>
          <p14:tracePt t="24981" x="2755900" y="3683000"/>
          <p14:tracePt t="24996" x="2692400" y="3644900"/>
          <p14:tracePt t="25013" x="2635250" y="3594100"/>
          <p14:tracePt t="25030" x="2578100" y="3479800"/>
          <p14:tracePt t="25047" x="2559050" y="3397250"/>
          <p14:tracePt t="25063" x="2552700" y="3308350"/>
          <p14:tracePt t="25080" x="2565400" y="3187700"/>
          <p14:tracePt t="25098" x="2603500" y="3117850"/>
          <p14:tracePt t="25114" x="2660650" y="3067050"/>
          <p14:tracePt t="25130" x="2730500" y="3041650"/>
          <p14:tracePt t="25147" x="2806700" y="3028950"/>
          <p14:tracePt t="25164" x="2889250" y="3035300"/>
          <p14:tracePt t="25164" x="2927350" y="3048000"/>
          <p14:tracePt t="25183" x="3003550" y="3073400"/>
          <p14:tracePt t="25198" x="3067050" y="3111500"/>
          <p14:tracePt t="25214" x="3124200" y="3155950"/>
          <p14:tracePt t="25231" x="3162300" y="3206750"/>
          <p14:tracePt t="25247" x="3187700" y="3270250"/>
          <p14:tracePt t="25264" x="3194050" y="3378200"/>
          <p14:tracePt t="25281" x="3181350" y="3448050"/>
          <p14:tracePt t="25297" x="3155950" y="3524250"/>
          <p14:tracePt t="25314" x="3092450" y="3632200"/>
          <p14:tracePt t="25331" x="3035300" y="3695700"/>
          <p14:tracePt t="25349" x="2978150" y="3746500"/>
          <p14:tracePt t="25364" x="2921000" y="3784600"/>
          <p14:tracePt t="25381" x="2857500" y="3822700"/>
          <p14:tracePt t="25398" x="2825750" y="3835400"/>
          <p14:tracePt t="25414" x="2800350" y="3835400"/>
          <p14:tracePt t="25431" x="2781300" y="3829050"/>
          <p14:tracePt t="25431" x="2774950" y="3829050"/>
          <p14:tracePt t="25451" x="2768600" y="3816350"/>
          <p14:tracePt t="25466" x="2768600" y="3810000"/>
          <p14:tracePt t="25484" x="2768600" y="3803650"/>
          <p14:tracePt t="25498" x="2781300" y="3797300"/>
          <p14:tracePt t="25515" x="2794000" y="3797300"/>
          <p14:tracePt t="25532" x="2819400" y="3797300"/>
          <p14:tracePt t="25532" x="2832100" y="3797300"/>
          <p14:tracePt t="25551" x="2863850" y="3790950"/>
          <p14:tracePt t="25566" x="2914650" y="3790950"/>
          <p14:tracePt t="25582" x="2971800" y="3790950"/>
          <p14:tracePt t="25598" x="3041650" y="3790950"/>
          <p14:tracePt t="25615" x="3168650" y="3790950"/>
          <p14:tracePt t="25632" x="3263900" y="3790950"/>
          <p14:tracePt t="25649" x="3352800" y="3790950"/>
          <p14:tracePt t="25665" x="3448050" y="3784600"/>
          <p14:tracePt t="25682" x="3575050" y="3784600"/>
          <p14:tracePt t="25699" x="3651250" y="3784600"/>
          <p14:tracePt t="25715" x="3721100" y="3784600"/>
          <p14:tracePt t="25734" x="3803650" y="3778250"/>
          <p14:tracePt t="25750" x="3841750" y="3778250"/>
          <p14:tracePt t="25766" x="3873500" y="3771900"/>
          <p14:tracePt t="25782" x="3898900" y="3771900"/>
          <p14:tracePt t="25799" x="3911600" y="3765550"/>
          <p14:tracePt t="25816" x="3917950" y="3771900"/>
          <p14:tracePt t="25833" x="3917950" y="3778250"/>
          <p14:tracePt t="25852" x="3917950" y="3784600"/>
          <p14:tracePt t="25867" x="3905250" y="3778250"/>
          <p14:tracePt t="25867" x="3898900" y="3778250"/>
          <p14:tracePt t="25884" x="3892550" y="3778250"/>
          <p14:tracePt t="25884" x="3879850" y="3771900"/>
          <p14:tracePt t="25884" x="3867150" y="3765550"/>
          <p14:tracePt t="25903" x="3854450" y="3765550"/>
          <p14:tracePt t="25916" x="3841750" y="3771900"/>
          <p14:tracePt t="25916" x="3822700" y="3778250"/>
          <p14:tracePt t="25934" x="3810000" y="3790950"/>
          <p14:tracePt t="25934" x="3803650" y="3803650"/>
          <p14:tracePt t="25950" x="3797300" y="3816350"/>
          <p14:tracePt t="25950" x="3790950" y="3829050"/>
          <p14:tracePt t="25968" x="3784600" y="3848100"/>
          <p14:tracePt t="25968" x="3784600" y="3860800"/>
          <p14:tracePt t="25984" x="3784600" y="3879850"/>
          <p14:tracePt t="25984" x="3797300" y="3905250"/>
          <p14:tracePt t="26000" x="3797300" y="3917950"/>
          <p14:tracePt t="26000" x="3803650" y="3930650"/>
          <p14:tracePt t="26018" x="3810000" y="3937000"/>
          <p14:tracePt t="26018" x="3816350" y="3949700"/>
          <p14:tracePt t="26035" x="3822700" y="3956050"/>
          <p14:tracePt t="26035" x="3822700" y="3968750"/>
          <p14:tracePt t="26051" x="3829050" y="3975100"/>
          <p14:tracePt t="26051" x="3829050" y="3994150"/>
          <p14:tracePt t="26068" x="3829050" y="4000500"/>
          <p14:tracePt t="26083" x="3822700" y="4006850"/>
          <p14:tracePt t="26100" x="3816350" y="4006850"/>
          <p14:tracePt t="26100" x="3810000" y="4006850"/>
          <p14:tracePt t="26119" x="3803650" y="4000500"/>
          <p14:tracePt t="26134" x="3790950" y="3994150"/>
          <p14:tracePt t="26150" x="3784600" y="3987800"/>
          <p14:tracePt t="26166" x="3784600" y="3981450"/>
          <p14:tracePt t="26166" x="3778250" y="3975100"/>
          <p14:tracePt t="26166" x="3778250" y="3968750"/>
          <p14:tracePt t="26187" x="3778250" y="3962400"/>
          <p14:tracePt t="26203" x="3771900" y="3956050"/>
          <p14:tracePt t="26218" x="3771900" y="3949700"/>
          <p14:tracePt t="26233" x="3765550" y="3943350"/>
          <p14:tracePt t="26254" x="3765550" y="3937000"/>
          <p14:tracePt t="26278" x="3765550" y="3930650"/>
          <p14:tracePt t="26290" x="3771900" y="3924300"/>
          <p14:tracePt t="26306" x="3771900" y="3917950"/>
          <p14:tracePt t="26338" x="3771900" y="3911600"/>
          <p14:tracePt t="26349" x="3778250" y="3905250"/>
          <p14:tracePt t="26365" x="3778250" y="3892550"/>
          <p14:tracePt t="26381" x="3778250" y="3886200"/>
          <p14:tracePt t="26397" x="3778250" y="3879850"/>
          <p14:tracePt t="26410" x="3778250" y="3873500"/>
          <p14:tracePt t="26426" x="3778250" y="3867150"/>
          <p14:tracePt t="26449" x="3778250" y="3860800"/>
          <p14:tracePt t="26470" x="3778250" y="3854450"/>
          <p14:tracePt t="26494" x="3784600" y="3848100"/>
          <p14:tracePt t="26526" x="3784600" y="3841750"/>
          <p14:tracePt t="26538" x="3790950" y="3835400"/>
          <p14:tracePt t="26553" x="3790950" y="3829050"/>
          <p14:tracePt t="26570" x="3797300" y="3822700"/>
          <p14:tracePt t="26586" x="3797300" y="3816350"/>
          <p14:tracePt t="26590" x="3797300" y="3810000"/>
          <p14:tracePt t="26602" x="3803650" y="3803650"/>
          <p14:tracePt t="26602" x="3803650" y="3797300"/>
          <p14:tracePt t="26602" x="3803650" y="3790950"/>
          <p14:tracePt t="26622" x="3810000" y="3784600"/>
          <p14:tracePt t="26639" x="3816350" y="3784600"/>
          <p14:tracePt t="26651" x="3822700" y="3784600"/>
          <p14:tracePt t="26668" x="3829050" y="3790950"/>
          <p14:tracePt t="26690" x="3829050" y="3797300"/>
          <p14:tracePt t="26706" x="3835400" y="3803650"/>
          <p14:tracePt t="26718" x="3835400" y="3810000"/>
          <p14:tracePt t="26735" x="3835400" y="3816350"/>
          <p14:tracePt t="26752" x="3829050" y="3816350"/>
          <p14:tracePt t="26770" x="3822700" y="3816350"/>
          <p14:tracePt t="26786" x="3816350" y="3810000"/>
          <p14:tracePt t="26786" x="3810000" y="3803650"/>
          <p14:tracePt t="26804" x="3803650" y="3797300"/>
          <p14:tracePt t="26819" x="3797300" y="3790950"/>
          <p14:tracePt t="26819" x="3790950" y="3784600"/>
          <p14:tracePt t="26819" x="3784600" y="3784600"/>
          <p14:tracePt t="26839" x="3778250" y="3778250"/>
          <p14:tracePt t="26839" x="3771900" y="3778250"/>
          <p14:tracePt t="26857" x="3765550" y="3771900"/>
          <p14:tracePt t="26869" x="3759200" y="3771900"/>
          <p14:tracePt t="26886" x="3752850" y="3778250"/>
          <p14:tracePt t="26902" x="3746500" y="3784600"/>
          <p14:tracePt t="26919" x="3746500" y="3790950"/>
          <p14:tracePt t="26936" x="3752850" y="3797300"/>
          <p14:tracePt t="26953" x="3759200" y="3803650"/>
          <p14:tracePt t="26969" x="3765550" y="3803650"/>
          <p14:tracePt t="26969" x="3771900" y="3803650"/>
          <p14:tracePt t="26987" x="3778250" y="3803650"/>
          <p14:tracePt t="26987" x="3784600" y="3803650"/>
          <p14:tracePt t="27004" x="3790950" y="3803650"/>
          <p14:tracePt t="27004" x="3803650" y="3803650"/>
          <p14:tracePt t="27021" x="3810000" y="3803650"/>
          <p14:tracePt t="27021" x="3816350" y="3803650"/>
          <p14:tracePt t="27038" x="3822700" y="3803650"/>
          <p14:tracePt t="27053" x="3829050" y="3803650"/>
          <p14:tracePt t="27053" x="3835400" y="3803650"/>
          <p14:tracePt t="27071" x="3841750" y="3810000"/>
          <p14:tracePt t="27094" x="3848100" y="3810000"/>
          <p14:tracePt t="27118" x="3854450" y="3810000"/>
          <p14:tracePt t="27146" x="3854450" y="3816350"/>
          <p14:tracePt t="27169" x="3860800" y="3816350"/>
          <p14:tracePt t="27190" x="3867150" y="3816350"/>
          <p14:tracePt t="27214" x="3873500" y="3822700"/>
          <p14:tracePt t="27238" x="3879850" y="3829050"/>
          <p14:tracePt t="27250" x="3879850" y="3835400"/>
          <p14:tracePt t="27266" x="3886200" y="3835400"/>
          <p14:tracePt t="27290" x="3892550" y="3835400"/>
          <p14:tracePt t="27334" x="3898900" y="3829050"/>
          <p14:tracePt t="27378" x="3898900" y="3835400"/>
          <p14:tracePt t="27402" x="3905250" y="3835400"/>
          <p14:tracePt t="27430" x="3911600" y="3829050"/>
          <p14:tracePt t="27453" x="3917950" y="3829050"/>
          <p14:tracePt t="27486" x="3924300" y="3822700"/>
          <p14:tracePt t="27513" x="3930650" y="3822700"/>
          <p14:tracePt t="27537" x="3937000" y="3822700"/>
          <p14:tracePt t="27550" x="3943350" y="3822700"/>
          <p14:tracePt t="27565" x="3949700" y="3822700"/>
          <p14:tracePt t="27581" x="3962400" y="3822700"/>
          <p14:tracePt t="27598" x="3968750" y="3822700"/>
          <p14:tracePt t="27610" x="3975100" y="3816350"/>
          <p14:tracePt t="27626" x="3981450" y="3816350"/>
          <p14:tracePt t="27642" x="3987800" y="3816350"/>
          <p14:tracePt t="27665" x="3994150" y="3822700"/>
          <p14:tracePt t="27726" x="3994150" y="3829050"/>
          <p14:tracePt t="27737" x="4000500" y="3835400"/>
          <p14:tracePt t="27761" x="4000500" y="3841750"/>
          <p14:tracePt t="27785" x="4006850" y="3848100"/>
          <p14:tracePt t="27798" x="4006850" y="3854450"/>
          <p14:tracePt t="27813" x="4013200" y="3860800"/>
          <p14:tracePt t="27830" x="4013200" y="3867150"/>
          <p14:tracePt t="27845" x="4019550" y="3873500"/>
          <p14:tracePt t="27859" x="4019550" y="3879850"/>
          <p14:tracePt t="27874" x="4019550" y="3886200"/>
          <p14:tracePt t="27890" x="4025900" y="3892550"/>
          <p14:tracePt t="27910" x="4032250" y="3892550"/>
          <p14:tracePt t="27969" x="4038600" y="3886200"/>
          <p14:tracePt t="27994" x="4044950" y="3886200"/>
          <p14:tracePt t="28018" x="4038600" y="3886200"/>
          <p14:tracePt t="28121" x="4032250" y="3886200"/>
          <p14:tracePt t="28166" x="4025900" y="3879850"/>
          <p14:tracePt t="28182" x="4019550" y="3879850"/>
          <p14:tracePt t="28198" x="4013200" y="3879850"/>
          <p14:tracePt t="28210" x="4006850" y="3879850"/>
          <p14:tracePt t="28227" x="4013200" y="3879850"/>
          <p14:tracePt t="28294" x="4019550" y="3879850"/>
          <p14:tracePt t="28310" x="4025900" y="3879850"/>
          <p14:tracePt t="28326" x="4032250" y="3873500"/>
          <p14:tracePt t="28339" x="4038600" y="3873500"/>
          <p14:tracePt t="28370" x="4032250" y="3879850"/>
          <p14:tracePt t="28422" x="4025900" y="3886200"/>
          <p14:tracePt t="28446" x="4019550" y="3892550"/>
          <p14:tracePt t="28465" x="4013200" y="3886200"/>
          <p14:tracePt t="28505" x="4019550" y="3886200"/>
          <p14:tracePt t="28610" x="4025900" y="3886200"/>
          <p14:tracePt t="28638" x="4032250" y="3879850"/>
          <p14:tracePt t="28669" x="4038600" y="3879850"/>
          <p14:tracePt t="28698" x="4038600" y="3873500"/>
          <p14:tracePt t="28757" x="4032250" y="3873500"/>
          <p14:tracePt t="28797" x="4025900" y="3879850"/>
          <p14:tracePt t="28858" x="4019550" y="3886200"/>
          <p14:tracePt t="28926" x="4013200" y="3886200"/>
          <p14:tracePt t="28946" x="4006850" y="3886200"/>
          <p14:tracePt t="28962" x="4000500" y="3886200"/>
          <p14:tracePt t="28979" x="3994150" y="3886200"/>
          <p14:tracePt t="28990" x="3987800" y="3886200"/>
          <p14:tracePt t="28998" x="3981450" y="3886200"/>
          <p14:tracePt t="29009" x="3981450" y="3879850"/>
          <p14:tracePt t="29009" x="3975100" y="3879850"/>
          <p14:tracePt t="29027" x="3968750" y="3879850"/>
          <p14:tracePt t="29027" x="3962400" y="3879850"/>
          <p14:tracePt t="29044" x="3956050" y="3879850"/>
          <p14:tracePt t="29044" x="3943350" y="3886200"/>
          <p14:tracePt t="29061" x="3937000" y="3886200"/>
          <p14:tracePt t="29061" x="3930650" y="3886200"/>
          <p14:tracePt t="29078" x="3924300" y="3886200"/>
          <p14:tracePt t="29078" x="3917950" y="3886200"/>
          <p14:tracePt t="29094" x="3911600" y="3886200"/>
          <p14:tracePt t="29094" x="3905250" y="3886200"/>
          <p14:tracePt t="29111" x="3911600" y="3892550"/>
          <p14:tracePt t="29165" x="3924300" y="3892550"/>
          <p14:tracePt t="29178" x="3937000" y="3892550"/>
          <p14:tracePt t="29202" x="3943350" y="3892550"/>
          <p14:tracePt t="29218" x="3949700" y="3892550"/>
          <p14:tracePt t="29231" x="3956050" y="3892550"/>
          <p14:tracePt t="29246" x="3949700" y="3892550"/>
          <p14:tracePt t="29313" x="3943350" y="3892550"/>
          <p14:tracePt t="29329" x="3937000" y="3898900"/>
          <p14:tracePt t="29346" x="3930650" y="3898900"/>
          <p14:tracePt t="29358" x="3924300" y="3905250"/>
          <p14:tracePt t="29366" x="3917950" y="3905250"/>
          <p14:tracePt t="29377" x="3911600" y="3911600"/>
          <p14:tracePt t="29377" x="3905250" y="3917950"/>
          <p14:tracePt t="29395" x="3898900" y="3917950"/>
          <p14:tracePt t="29395" x="3886200" y="3930650"/>
          <p14:tracePt t="29412" x="3879850" y="3937000"/>
          <p14:tracePt t="29412" x="3873500" y="3943350"/>
          <p14:tracePt t="29428" x="3867150" y="3949700"/>
          <p14:tracePt t="29428" x="3854450" y="3956050"/>
          <p14:tracePt t="29445" x="3841750" y="3968750"/>
          <p14:tracePt t="29445" x="3829050" y="3981450"/>
          <p14:tracePt t="29462" x="3816350" y="3994150"/>
          <p14:tracePt t="29462" x="3771900" y="4019550"/>
          <p14:tracePt t="29480" x="3746500" y="4038600"/>
          <p14:tracePt t="29480" x="3721100" y="4057650"/>
          <p14:tracePt t="29495" x="3683000" y="4083050"/>
          <p14:tracePt t="29495" x="3644900" y="4102100"/>
          <p14:tracePt t="29512" x="3606800" y="4127500"/>
          <p14:tracePt t="29512" x="3511550" y="4171950"/>
          <p14:tracePt t="29531" x="3454400" y="4197350"/>
          <p14:tracePt t="29531" x="3397250" y="4216400"/>
          <p14:tracePt t="29546" x="3333750" y="4241800"/>
          <p14:tracePt t="29546" x="3276600" y="4267200"/>
          <p14:tracePt t="29562" x="3206750" y="4286250"/>
          <p14:tracePt t="29562" x="3136900" y="4311650"/>
          <p14:tracePt t="29579" x="3060700" y="4330700"/>
          <p14:tracePt t="29579" x="2984500" y="4356100"/>
          <p14:tracePt t="29579" x="2901950" y="4387850"/>
          <p14:tracePt t="29598" x="2819400" y="4413250"/>
          <p14:tracePt t="29611" x="2743200" y="4438650"/>
          <p14:tracePt t="29611" x="2578100" y="4495800"/>
          <p14:tracePt t="29631" x="2501900" y="4521200"/>
          <p14:tracePt t="29631" x="2432050" y="4540250"/>
          <p14:tracePt t="29646" x="2362200" y="4565650"/>
          <p14:tracePt t="29646" x="2292350" y="4584700"/>
          <p14:tracePt t="29663" x="2222500" y="4597400"/>
          <p14:tracePt t="29663" x="2159000" y="4616450"/>
          <p14:tracePt t="29679" x="2101850" y="4629150"/>
          <p14:tracePt t="29679" x="2044700" y="4648200"/>
          <p14:tracePt t="29696" x="1987550" y="4660900"/>
          <p14:tracePt t="29696" x="1879600" y="4686300"/>
          <p14:tracePt t="29713" x="1835150" y="4692650"/>
          <p14:tracePt t="29713" x="1790700" y="4705350"/>
          <p14:tracePt t="29731" x="1746250" y="4705350"/>
          <p14:tracePt t="29731" x="1708150" y="4711700"/>
          <p14:tracePt t="29746" x="1676400" y="4711700"/>
          <p14:tracePt t="29746" x="1644650" y="4705350"/>
          <p14:tracePt t="29763" x="1619250" y="4699000"/>
          <p14:tracePt t="29763" x="1581150" y="4686300"/>
          <p14:tracePt t="29780" x="1562100" y="4673600"/>
          <p14:tracePt t="29780" x="1549400" y="4667250"/>
          <p14:tracePt t="29796" x="1543050" y="4654550"/>
          <p14:tracePt t="29796" x="1536700" y="4648200"/>
          <p14:tracePt t="29813" x="1530350" y="4641850"/>
          <p14:tracePt t="29813" x="1530350" y="4622800"/>
          <p14:tracePt t="29830" x="1536700" y="4616450"/>
          <p14:tracePt t="29830" x="1543050" y="4610100"/>
          <p14:tracePt t="29848" x="1543050" y="4603750"/>
          <p14:tracePt t="29848" x="1549400" y="4597400"/>
          <p14:tracePt t="29864" x="1555750" y="4591050"/>
          <p14:tracePt t="29864" x="1562100" y="4584700"/>
          <p14:tracePt t="29880" x="1568450" y="4578350"/>
          <p14:tracePt t="29880" x="1574800" y="4572000"/>
          <p14:tracePt t="29880" x="1581150" y="4565650"/>
          <p14:tracePt t="29899" x="1587500" y="4559300"/>
          <p14:tracePt t="29912" x="1593850" y="4559300"/>
          <p14:tracePt t="29912" x="1606550" y="4552950"/>
          <p14:tracePt t="29931" x="1612900" y="4546600"/>
          <p14:tracePt t="29931" x="1625600" y="4546600"/>
          <p14:tracePt t="29947" x="1638300" y="4546600"/>
          <p14:tracePt t="29947" x="1651000" y="4546600"/>
          <p14:tracePt t="29947" x="1670050" y="4546600"/>
          <p14:tracePt t="29966" x="1689100" y="4546600"/>
          <p14:tracePt t="29980" x="1714500" y="4552950"/>
          <p14:tracePt t="29980" x="1739900" y="4559300"/>
          <p14:tracePt t="29980" x="1771650" y="4565650"/>
          <p14:tracePt t="29999" x="1803400" y="4572000"/>
          <p14:tracePt t="29999" x="1835150" y="4578350"/>
          <p14:tracePt t="30014" x="1873250" y="4584700"/>
          <p14:tracePt t="30014" x="1911350" y="4591050"/>
          <p14:tracePt t="30031" x="1955800" y="4597400"/>
          <p14:tracePt t="30031" x="2000250" y="4597400"/>
          <p14:tracePt t="30047" x="2044700" y="4603750"/>
          <p14:tracePt t="30047" x="2082800" y="4603750"/>
          <p14:tracePt t="30064" x="2127250" y="4603750"/>
          <p14:tracePt t="30064" x="2203450" y="4597400"/>
          <p14:tracePt t="30081" x="2241550" y="4597400"/>
          <p14:tracePt t="30081" x="2273300" y="4597400"/>
          <p14:tracePt t="30097" x="2305050" y="4597400"/>
          <p14:tracePt t="30097" x="2330450" y="4591050"/>
          <p14:tracePt t="30114" x="2362200" y="4584700"/>
          <p14:tracePt t="30114" x="2413000" y="4578350"/>
          <p14:tracePt t="30131" x="2432050" y="4572000"/>
          <p14:tracePt t="30131" x="2451100" y="4565650"/>
          <p14:tracePt t="30147" x="2470150" y="4559300"/>
          <p14:tracePt t="30147" x="2482850" y="4552950"/>
          <p14:tracePt t="30165" x="2495550" y="4546600"/>
          <p14:tracePt t="30165" x="2501900" y="4540250"/>
          <p14:tracePt t="30181" x="2508250" y="4533900"/>
          <p14:tracePt t="30181" x="2514600" y="4533900"/>
          <p14:tracePt t="30199" x="2520950" y="4533900"/>
          <p14:tracePt t="30213" x="2527300" y="4533900"/>
          <p14:tracePt t="30326" x="2527300" y="4527550"/>
          <p14:tracePt t="30342" x="2540000" y="4521200"/>
          <p14:tracePt t="30358" x="2546350" y="4521200"/>
          <p14:tracePt t="30370" x="2552700" y="4514850"/>
          <p14:tracePt t="30380" x="2559050" y="4514850"/>
          <p14:tracePt t="30397" x="2565400" y="4514850"/>
          <p14:tracePt t="30414" x="2571750" y="4514850"/>
          <p14:tracePt t="30430" x="2578100" y="4514850"/>
          <p14:tracePt t="30447" x="2578100" y="4521200"/>
          <p14:tracePt t="30464" x="2578100" y="4527550"/>
          <p14:tracePt t="30482" x="2578100" y="4533900"/>
          <p14:tracePt t="30482" x="2578100" y="4540250"/>
          <p14:tracePt t="30499" x="2578100" y="4546600"/>
          <p14:tracePt t="30514" x="2578100" y="4552950"/>
          <p14:tracePt t="30530" x="2578100" y="4559300"/>
          <p14:tracePt t="30547" x="2578100" y="4565650"/>
          <p14:tracePt t="30547" x="2578100" y="4578350"/>
          <p14:tracePt t="30566" x="2578100" y="4584700"/>
          <p14:tracePt t="30566" x="2578100" y="4591050"/>
          <p14:tracePt t="30582" x="2578100" y="4597400"/>
          <p14:tracePt t="30582" x="2578100" y="4603750"/>
          <p14:tracePt t="30599" x="2578100" y="4616450"/>
          <p14:tracePt t="30599" x="2578100" y="4622800"/>
          <p14:tracePt t="30599" x="2578100" y="4629150"/>
          <p14:tracePt t="30618" x="2571750" y="4635500"/>
          <p14:tracePt t="30631" x="2571750" y="4641850"/>
          <p14:tracePt t="30648" x="2565400" y="4648200"/>
          <p14:tracePt t="30648" x="2552700" y="4654550"/>
          <p14:tracePt t="30666" x="2540000" y="4660900"/>
          <p14:tracePt t="30666" x="2527300" y="4660900"/>
          <p14:tracePt t="30683" x="2311400" y="4610100"/>
          <p14:tracePt t="30756" x="2279650" y="4591050"/>
          <p14:tracePt t="30762" x="2247900" y="4565650"/>
          <p14:tracePt t="30770" x="2222500" y="4533900"/>
          <p14:tracePt t="30781" x="2139950" y="4419600"/>
          <p14:tracePt t="30799" x="2095500" y="4318000"/>
          <p14:tracePt t="30815" x="2063750" y="4216400"/>
          <p14:tracePt t="30832" x="2063750" y="4070350"/>
          <p14:tracePt t="30850" x="2089150" y="3994150"/>
          <p14:tracePt t="30866" x="2146300" y="3930650"/>
          <p14:tracePt t="30883" x="2228850" y="3879850"/>
          <p14:tracePt t="30899" x="2324100" y="3841750"/>
          <p14:tracePt t="30899" x="2381250" y="3829050"/>
          <p14:tracePt t="30918" x="2489200" y="3822700"/>
          <p14:tracePt t="30934" x="2603500" y="3835400"/>
          <p14:tracePt t="30950" x="2711450" y="3873500"/>
          <p14:tracePt t="30966" x="2813050" y="3924300"/>
          <p14:tracePt t="30983" x="2901950" y="3987800"/>
          <p14:tracePt t="30999" x="2971800" y="4057650"/>
          <p14:tracePt t="30999" x="2997200" y="4095750"/>
          <p14:tracePt t="31018" x="3035300" y="4171950"/>
          <p14:tracePt t="31033" x="3054350" y="4254500"/>
          <p14:tracePt t="31049" x="3048000" y="4330700"/>
          <p14:tracePt t="31066" x="3022600" y="4406900"/>
          <p14:tracePt t="31083" x="2952750" y="4514850"/>
          <p14:tracePt t="31100" x="2889250" y="4565650"/>
          <p14:tracePt t="31116" x="2819400" y="4610100"/>
          <p14:tracePt t="31133" x="2717800" y="4641850"/>
          <p14:tracePt t="31150" x="2660650" y="4654550"/>
          <p14:tracePt t="31167" x="2622550" y="4660900"/>
          <p14:tracePt t="31183" x="2603500" y="4660900"/>
          <p14:tracePt t="31200" x="2590800" y="4660900"/>
          <p14:tracePt t="31218" x="2597150" y="4654550"/>
          <p14:tracePt t="31242" x="2603500" y="4648200"/>
          <p14:tracePt t="31258" x="2609850" y="4648200"/>
          <p14:tracePt t="31266" x="2628900" y="4641850"/>
          <p14:tracePt t="31284" x="2654300" y="4635500"/>
          <p14:tracePt t="31284" x="2673350" y="4635500"/>
          <p14:tracePt t="31303" x="2705100" y="4635500"/>
          <p14:tracePt t="31318" x="2743200" y="4629150"/>
          <p14:tracePt t="31334" x="2774950" y="4629150"/>
          <p14:tracePt t="31334" x="2787650" y="4622800"/>
          <p14:tracePt t="31355" x="2806700" y="4622800"/>
          <p14:tracePt t="31367" x="2838450" y="4616450"/>
          <p14:tracePt t="31367" x="2857500" y="4616450"/>
          <p14:tracePt t="31387" x="2876550" y="4616450"/>
          <p14:tracePt t="31387" x="2901950" y="4616450"/>
          <p14:tracePt t="31402" x="2927350" y="4616450"/>
          <p14:tracePt t="31402" x="2959100" y="4616450"/>
          <p14:tracePt t="31418" x="2990850" y="4616450"/>
          <p14:tracePt t="31418" x="3022600" y="4610100"/>
          <p14:tracePt t="31435" x="3054350" y="4610100"/>
          <p14:tracePt t="31435" x="3124200" y="4597400"/>
          <p14:tracePt t="31452" x="3162300" y="4591050"/>
          <p14:tracePt t="31469" x="4476750" y="4508500"/>
          <p14:tracePt t="31640" x="4521200" y="4508500"/>
          <p14:tracePt t="31646" x="4559300" y="4514850"/>
          <p14:tracePt t="31655" x="4597400" y="4521200"/>
          <p14:tracePt t="31668" x="4686300" y="4527550"/>
          <p14:tracePt t="31686" x="4737100" y="4533900"/>
          <p14:tracePt t="31702" x="4781550" y="4533900"/>
          <p14:tracePt t="31718" x="4813300" y="4533900"/>
          <p14:tracePt t="31735" x="4838700" y="4533900"/>
          <p14:tracePt t="31752" x="4845050" y="4533900"/>
          <p14:tracePt t="31768" x="4838700" y="4533900"/>
          <p14:tracePt t="31826" x="4832350" y="4527550"/>
          <p14:tracePt t="31842" x="4826000" y="4527550"/>
          <p14:tracePt t="31858" x="4819650" y="4521200"/>
          <p14:tracePt t="31870" x="4813300" y="4514850"/>
          <p14:tracePt t="31886" x="4806950" y="4514850"/>
          <p14:tracePt t="31902" x="4800600" y="4514850"/>
          <p14:tracePt t="31917" x="4794250" y="4514850"/>
          <p14:tracePt t="31930" x="4781550" y="4521200"/>
          <p14:tracePt t="31954" x="4775200" y="4521200"/>
          <p14:tracePt t="31962" x="4768850" y="4521200"/>
          <p14:tracePt t="31979" x="4762500" y="4527550"/>
          <p14:tracePt t="31986" x="4749800" y="4527550"/>
          <p14:tracePt t="32002" x="4737100" y="4533900"/>
          <p14:tracePt t="32020" x="4724400" y="4533900"/>
          <p14:tracePt t="32020" x="4711700" y="4533900"/>
          <p14:tracePt t="32039" x="4692650" y="4533900"/>
          <p14:tracePt t="32053" x="4667250" y="4533900"/>
          <p14:tracePt t="32069" x="4641850" y="4540250"/>
          <p14:tracePt t="32086" x="4603750" y="4546600"/>
          <p14:tracePt t="32086" x="4591050" y="4559300"/>
          <p14:tracePt t="32086" x="4572000" y="4565650"/>
          <p14:tracePt t="32110" x="4552950" y="4572000"/>
          <p14:tracePt t="32119" x="4508500" y="4578350"/>
          <p14:tracePt t="32137" x="4483100" y="4578350"/>
          <p14:tracePt t="32137" x="4457700" y="4584700"/>
          <p14:tracePt t="32154" x="4432300" y="4578350"/>
          <p14:tracePt t="32154" x="4381500" y="4578350"/>
          <p14:tracePt t="32171" x="4362450" y="4584700"/>
          <p14:tracePt t="32171" x="4343400" y="4584700"/>
          <p14:tracePt t="32188" x="4330700" y="4591050"/>
          <p14:tracePt t="32188" x="4311650" y="4597400"/>
          <p14:tracePt t="32204" x="4298950" y="4603750"/>
          <p14:tracePt t="32204" x="4292600" y="4610100"/>
          <p14:tracePt t="32221" x="4279900" y="4616450"/>
          <p14:tracePt t="32221" x="4260850" y="4629150"/>
          <p14:tracePt t="32238" x="4254500" y="4635500"/>
          <p14:tracePt t="32238" x="4248150" y="4641850"/>
          <p14:tracePt t="32255" x="4241800" y="4648200"/>
          <p14:tracePt t="32255" x="4235450" y="4648200"/>
          <p14:tracePt t="32271" x="4229100" y="4654550"/>
          <p14:tracePt t="32271" x="4222750" y="4654550"/>
          <p14:tracePt t="32288" x="4216400" y="4654550"/>
          <p14:tracePt t="32288" x="4210050" y="4654550"/>
          <p14:tracePt t="32288" x="4203700" y="4660900"/>
          <p14:tracePt t="32307" x="4197350" y="4660900"/>
          <p14:tracePt t="32320" x="4191000" y="4660900"/>
          <p14:tracePt t="32320" x="4178300" y="4667250"/>
          <p14:tracePt t="32340" x="4165600" y="4667250"/>
          <p14:tracePt t="32340" x="4159250" y="4673600"/>
          <p14:tracePt t="32355" x="4152900" y="4673600"/>
          <p14:tracePt t="32355" x="4140200" y="4679950"/>
          <p14:tracePt t="32371" x="4127500" y="4679950"/>
          <p14:tracePt t="32371" x="4121150" y="4686300"/>
          <p14:tracePt t="32371" x="4108450" y="4686300"/>
          <p14:tracePt t="32390" x="4095750" y="4686300"/>
          <p14:tracePt t="32403" x="4089400" y="4686300"/>
          <p14:tracePt t="32403" x="4064000" y="4686300"/>
          <p14:tracePt t="32421" x="4051300" y="4686300"/>
          <p14:tracePt t="32421" x="4038600" y="4686300"/>
          <p14:tracePt t="32438" x="4025900" y="4692650"/>
          <p14:tracePt t="32438" x="4013200" y="4692650"/>
          <p14:tracePt t="32455" x="4006850" y="4692650"/>
          <p14:tracePt t="32455" x="3981450" y="4699000"/>
          <p14:tracePt t="32472" x="3968750" y="4705350"/>
          <p14:tracePt t="32472" x="3956050" y="4705350"/>
          <p14:tracePt t="32488" x="3943350" y="4705350"/>
          <p14:tracePt t="32488" x="3930650" y="4705350"/>
          <p14:tracePt t="32505" x="3917950" y="4705350"/>
          <p14:tracePt t="32505" x="3905250" y="4705350"/>
          <p14:tracePt t="32522" x="3892550" y="4705350"/>
          <p14:tracePt t="32522" x="3860800" y="4711700"/>
          <p14:tracePt t="32539" x="3848100" y="4711700"/>
          <p14:tracePt t="32539" x="3835400" y="4711700"/>
          <p14:tracePt t="32555" x="3822700" y="4718050"/>
          <p14:tracePt t="32555" x="3810000" y="4718050"/>
          <p14:tracePt t="32572" x="3797300" y="4718050"/>
          <p14:tracePt t="32572" x="3784600" y="4718050"/>
          <p14:tracePt t="32572" x="3771900" y="4718050"/>
          <p14:tracePt t="32591" x="3765550" y="4718050"/>
          <p14:tracePt t="32591" x="3752850" y="4718050"/>
          <p14:tracePt t="32609" x="3746500" y="4718050"/>
          <p14:tracePt t="32609" x="3733800" y="4718050"/>
          <p14:tracePt t="32623" x="3721100" y="4711700"/>
          <p14:tracePt t="32623" x="3714750" y="4711700"/>
          <p14:tracePt t="32639" x="3702050" y="4705350"/>
          <p14:tracePt t="32639" x="3689350" y="4705350"/>
          <p14:tracePt t="32655" x="3683000" y="4699000"/>
          <p14:tracePt t="32655" x="3670300" y="4699000"/>
          <p14:tracePt t="32672" x="3663950" y="4692650"/>
          <p14:tracePt t="32672" x="3644900" y="4692650"/>
          <p14:tracePt t="32691" x="3632200" y="4692650"/>
          <p14:tracePt t="32691" x="3625850" y="4692650"/>
          <p14:tracePt t="32706" x="3619500" y="4692650"/>
          <p14:tracePt t="32706" x="3613150" y="4692650"/>
          <p14:tracePt t="32723" x="3606800" y="4692650"/>
          <p14:tracePt t="32723" x="3600450" y="4692650"/>
          <p14:tracePt t="32739" x="3594100" y="4692650"/>
          <p14:tracePt t="32754" x="3594100" y="4686300"/>
          <p14:tracePt t="32777" x="3600450" y="4679950"/>
          <p14:tracePt t="32788" x="3606800" y="4679950"/>
          <p14:tracePt t="32788" x="3619500" y="4673600"/>
          <p14:tracePt t="32807" x="3625850" y="4667250"/>
          <p14:tracePt t="32807" x="3638550" y="4660900"/>
          <p14:tracePt t="32823" x="3651250" y="4654550"/>
          <p14:tracePt t="32823" x="3683000" y="4641850"/>
          <p14:tracePt t="32840" x="3702050" y="4641850"/>
          <p14:tracePt t="32840" x="3721100" y="4635500"/>
          <p14:tracePt t="32859" x="3740150" y="4635500"/>
          <p14:tracePt t="32859" x="3765550" y="4629150"/>
          <p14:tracePt t="32873" x="3790950" y="4629150"/>
          <p14:tracePt t="32873" x="3848100" y="4622800"/>
          <p14:tracePt t="32890" x="3879850" y="4622800"/>
          <p14:tracePt t="32890" x="3905250" y="4616450"/>
          <p14:tracePt t="32907" x="3937000" y="4616450"/>
          <p14:tracePt t="32907" x="3962400" y="4616450"/>
          <p14:tracePt t="32923" x="3981450" y="4610100"/>
          <p14:tracePt t="32923" x="4006850" y="4603750"/>
          <p14:tracePt t="32940" x="4025900" y="4603750"/>
          <p14:tracePt t="32940" x="4044950" y="4597400"/>
          <p14:tracePt t="32940" x="4064000" y="4597400"/>
          <p14:tracePt t="32959" x="4083050" y="4591050"/>
          <p14:tracePt t="32972" x="4095750" y="4591050"/>
          <p14:tracePt t="32972" x="4127500" y="4578350"/>
          <p14:tracePt t="32991" x="4140200" y="4578350"/>
          <p14:tracePt t="32991" x="4152900" y="4578350"/>
          <p14:tracePt t="33007" x="4165600" y="4572000"/>
          <p14:tracePt t="33007" x="4171950" y="4572000"/>
          <p14:tracePt t="33023" x="4184650" y="4565650"/>
          <p14:tracePt t="33023" x="4191000" y="4565650"/>
          <p14:tracePt t="33023" x="4203700" y="4565650"/>
          <p14:tracePt t="33043" x="4210050" y="4565650"/>
          <p14:tracePt t="33055" x="4216400" y="4559300"/>
          <p14:tracePt t="33055" x="4229100" y="4559300"/>
          <p14:tracePt t="33074" x="4235450" y="4559300"/>
          <p14:tracePt t="33074" x="4241800" y="4559300"/>
          <p14:tracePt t="33090" x="4248150" y="4565650"/>
          <p14:tracePt t="33090" x="4254500" y="4565650"/>
          <p14:tracePt t="33107" x="4260850" y="4565650"/>
          <p14:tracePt t="33107" x="4267200" y="4572000"/>
          <p14:tracePt t="33124" x="4279900" y="4572000"/>
          <p14:tracePt t="33124" x="4298950" y="4578350"/>
          <p14:tracePt t="33141" x="4311650" y="4578350"/>
          <p14:tracePt t="33141" x="4318000" y="4584700"/>
          <p14:tracePt t="33158" x="4330700" y="4584700"/>
          <p14:tracePt t="33158" x="4343400" y="4591050"/>
          <p14:tracePt t="33174" x="4356100" y="4591050"/>
          <p14:tracePt t="33174" x="4381500" y="4603750"/>
          <p14:tracePt t="33191" x="4394200" y="4603750"/>
          <p14:tracePt t="33191" x="4406900" y="4610100"/>
          <p14:tracePt t="33208" x="4419600" y="4610100"/>
          <p14:tracePt t="33208" x="4432300" y="4610100"/>
          <p14:tracePt t="33224" x="4445000" y="4610100"/>
          <p14:tracePt t="33224" x="4457700" y="4610100"/>
          <p14:tracePt t="33241" x="4470400" y="4610100"/>
          <p14:tracePt t="33241" x="4495800" y="4603750"/>
          <p14:tracePt t="33259" x="4508500" y="4603750"/>
          <p14:tracePt t="33259" x="4527550" y="4603750"/>
          <p14:tracePt t="33274" x="4540250" y="4597400"/>
          <p14:tracePt t="33274" x="4552950" y="4597400"/>
          <p14:tracePt t="33291" x="4572000" y="4597400"/>
          <p14:tracePt t="33291" x="4584700" y="4597400"/>
          <p14:tracePt t="33291" x="4603750" y="4597400"/>
          <p14:tracePt t="33310" x="4622800" y="4597400"/>
          <p14:tracePt t="33323" x="4641850" y="4597400"/>
          <p14:tracePt t="33323" x="4686300" y="4597400"/>
          <p14:tracePt t="33343" x="4711700" y="4597400"/>
          <p14:tracePt t="33343" x="4730750" y="4597400"/>
          <p14:tracePt t="33358" x="4756150" y="4603750"/>
          <p14:tracePt t="33358" x="4775200" y="4603750"/>
          <p14:tracePt t="33375" x="4794250" y="4603750"/>
          <p14:tracePt t="33375" x="4806950" y="4603750"/>
          <p14:tracePt t="33391" x="4826000" y="4603750"/>
          <p14:tracePt t="33391" x="4838700" y="4603750"/>
          <p14:tracePt t="33408" x="4851400" y="4603750"/>
          <p14:tracePt t="33408" x="4857750" y="4603750"/>
          <p14:tracePt t="33408" x="4870450" y="4603750"/>
          <p14:tracePt t="33427" x="4876800" y="4603750"/>
          <p14:tracePt t="33427" x="4883150" y="4603750"/>
          <p14:tracePt t="33442" x="4889500" y="4597400"/>
          <p14:tracePt t="33457" x="4883150" y="4597400"/>
          <p14:tracePt t="33505" x="4876800" y="4597400"/>
          <p14:tracePt t="33530" x="4876800" y="4591050"/>
          <p14:tracePt t="33565" x="4876800" y="4584700"/>
          <p14:tracePt t="33582" x="4876800" y="4578350"/>
          <p14:tracePt t="33607" x="4876800" y="4572000"/>
          <p14:tracePt t="33626" x="4870450" y="4572000"/>
          <p14:tracePt t="33649" x="4864100" y="4565650"/>
          <p14:tracePt t="33670" x="4857750" y="4559300"/>
          <p14:tracePt t="33686" x="4851400" y="4559300"/>
          <p14:tracePt t="33702" x="4845050" y="4559300"/>
          <p14:tracePt t="33718" x="4838700" y="4552950"/>
          <p14:tracePt t="33730" x="4832350" y="4552950"/>
          <p14:tracePt t="33746" x="4826000" y="4552950"/>
          <p14:tracePt t="33778" x="4819650" y="4546600"/>
          <p14:tracePt t="33798" x="4819650" y="4540250"/>
          <p14:tracePt t="33845" x="4826000" y="4540250"/>
          <p14:tracePt t="33890" x="4826000" y="4546600"/>
          <p14:tracePt t="33918" x="4819650" y="4552950"/>
          <p14:tracePt t="33949" x="4813300" y="4552950"/>
          <p14:tracePt t="33970" x="4806950" y="4559300"/>
          <p14:tracePt t="33985" x="4800600" y="4559300"/>
          <p14:tracePt t="34002" x="4794250" y="4565650"/>
          <p14:tracePt t="34017" x="4787900" y="4565650"/>
          <p14:tracePt t="34026" x="4781550" y="4572000"/>
          <p14:tracePt t="34042" x="4775200" y="4572000"/>
          <p14:tracePt t="34042" x="4768850" y="4572000"/>
          <p14:tracePt t="34042" x="4756150" y="4578350"/>
          <p14:tracePt t="34062" x="4749800" y="4578350"/>
          <p14:tracePt t="34075" x="4743450" y="4584700"/>
          <p14:tracePt t="34075" x="4724400" y="4584700"/>
          <p14:tracePt t="34094" x="4711700" y="4591050"/>
          <p14:tracePt t="34094" x="4705350" y="4591050"/>
          <p14:tracePt t="34111" x="4692650" y="4597400"/>
          <p14:tracePt t="34111" x="4686300" y="4597400"/>
          <p14:tracePt t="34127" x="4673600" y="4597400"/>
          <p14:tracePt t="34127" x="4667250" y="4597400"/>
          <p14:tracePt t="34144" x="4660900" y="4603750"/>
          <p14:tracePt t="34144" x="4648200" y="4603750"/>
          <p14:tracePt t="34161" x="4641850" y="4603750"/>
          <p14:tracePt t="34161" x="4629150" y="4603750"/>
          <p14:tracePt t="34177" x="4622800" y="4603750"/>
          <p14:tracePt t="34177" x="4616450" y="4603750"/>
          <p14:tracePt t="34194" x="4603750" y="4603750"/>
          <p14:tracePt t="34194" x="4584700" y="4597400"/>
          <p14:tracePt t="34211" x="4572000" y="4597400"/>
          <p14:tracePt t="34211" x="4565650" y="4597400"/>
          <p14:tracePt t="34231" x="4546600" y="4597400"/>
          <p14:tracePt t="34231" x="4533900" y="4597400"/>
          <p14:tracePt t="34245" x="4521200" y="4603750"/>
          <p14:tracePt t="34245" x="4502150" y="4603750"/>
          <p14:tracePt t="34261" x="4489450" y="4603750"/>
          <p14:tracePt t="34261" x="4457700" y="4610100"/>
          <p14:tracePt t="34278" x="4438650" y="4610100"/>
          <p14:tracePt t="34278" x="4419600" y="4610100"/>
          <p14:tracePt t="34295" x="4400550" y="4616450"/>
          <p14:tracePt t="34295" x="4387850" y="4616450"/>
          <p14:tracePt t="34311" x="4368800" y="4616450"/>
          <p14:tracePt t="34311" x="4349750" y="4622800"/>
          <p14:tracePt t="34328" x="4330700" y="4622800"/>
          <p14:tracePt t="34328" x="4311650" y="4622800"/>
          <p14:tracePt t="34328" x="4292600" y="4629150"/>
          <p14:tracePt t="34347" x="4273550" y="4629150"/>
          <p14:tracePt t="34360" x="4254500" y="4629150"/>
          <p14:tracePt t="34360" x="4216400" y="4629150"/>
          <p14:tracePt t="34378" x="4197350" y="4629150"/>
          <p14:tracePt t="34378" x="4171950" y="4629150"/>
          <p14:tracePt t="34395" x="4152900" y="4629150"/>
          <p14:tracePt t="34395" x="4133850" y="4629150"/>
          <p14:tracePt t="34411" x="4114800" y="4629150"/>
          <p14:tracePt t="34411" x="4095750" y="4622800"/>
          <p14:tracePt t="34411" x="4076700" y="4622800"/>
          <p14:tracePt t="34430" x="4064000" y="4616450"/>
          <p14:tracePt t="34443" x="4051300" y="4610100"/>
          <p14:tracePt t="34443" x="4025900" y="4603750"/>
          <p14:tracePt t="34461" x="4013200" y="4591050"/>
          <p14:tracePt t="34461" x="4000500" y="4584700"/>
          <p14:tracePt t="34479" x="3994150" y="4578350"/>
          <p14:tracePt t="34479" x="3981450" y="4565650"/>
          <p14:tracePt t="34495" x="3975100" y="4559300"/>
          <p14:tracePt t="34495" x="3949700" y="4540250"/>
          <p14:tracePt t="34511" x="3937000" y="4533900"/>
          <p14:tracePt t="34511" x="3924300" y="4527550"/>
          <p14:tracePt t="34529" x="3911600" y="4527550"/>
          <p14:tracePt t="34529" x="3898900" y="4533900"/>
          <p14:tracePt t="34546" x="3886200" y="4533900"/>
          <p14:tracePt t="34546" x="3867150" y="4540250"/>
          <p14:tracePt t="34562" x="3854450" y="4546600"/>
          <p14:tracePt t="34562" x="3816350" y="4565650"/>
          <p14:tracePt t="34579" x="3797300" y="4578350"/>
          <p14:tracePt t="34579" x="3771900" y="4584700"/>
          <p14:tracePt t="34595" x="3752850" y="4591050"/>
          <p14:tracePt t="34595" x="3727450" y="4597400"/>
          <p14:tracePt t="34612" x="3702050" y="4597400"/>
          <p14:tracePt t="34612" x="3676650" y="4603750"/>
          <p14:tracePt t="34612" x="3651250" y="4603750"/>
          <p14:tracePt t="34631" x="3625850" y="4603750"/>
          <p14:tracePt t="34631" x="3600450" y="4603750"/>
          <p14:tracePt t="34646" x="3575050" y="4603750"/>
          <p14:tracePt t="34646" x="3549650" y="4597400"/>
          <p14:tracePt t="34662" x="3524250" y="4597400"/>
          <p14:tracePt t="34662" x="3498850" y="4591050"/>
          <p14:tracePt t="34679" x="3473450" y="4591050"/>
          <p14:tracePt t="34679" x="3448050" y="4591050"/>
          <p14:tracePt t="34696" x="3422650" y="4584700"/>
          <p14:tracePt t="34696" x="3403600" y="4584700"/>
          <p14:tracePt t="34696" x="3378200" y="4584700"/>
          <p14:tracePt t="34715" x="3359150" y="4584700"/>
          <p14:tracePt t="34715" x="3333750" y="4584700"/>
          <p14:tracePt t="34733" x="3308350" y="4584700"/>
          <p14:tracePt t="34733" x="3282950" y="4591050"/>
          <p14:tracePt t="34746" x="3257550" y="4591050"/>
          <p14:tracePt t="34746" x="3232150" y="4591050"/>
          <p14:tracePt t="34762" x="3206750" y="4591050"/>
          <p14:tracePt t="34762" x="3175000" y="4597400"/>
          <p14:tracePt t="34779" x="3143250" y="4597400"/>
          <p14:tracePt t="34779" x="3105150" y="4603750"/>
          <p14:tracePt t="34796" x="3073400" y="4603750"/>
          <p14:tracePt t="34796" x="2990850" y="4610100"/>
          <p14:tracePt t="34813" x="2946400" y="4616450"/>
          <p14:tracePt t="34813" x="2908300" y="4616450"/>
          <p14:tracePt t="34830" x="2863850" y="4616450"/>
          <p14:tracePt t="34830" x="2813050" y="4622800"/>
          <p14:tracePt t="34846" x="2768600" y="4622800"/>
          <p14:tracePt t="34846" x="2724150" y="4622800"/>
          <p14:tracePt t="34863" x="2679700" y="4616450"/>
          <p14:tracePt t="34863" x="2597150" y="4616450"/>
          <p14:tracePt t="34880" x="2552700" y="4610100"/>
          <p14:tracePt t="34880" x="2514600" y="4603750"/>
          <p14:tracePt t="34896" x="2482850" y="4603750"/>
          <p14:tracePt t="34896" x="2451100" y="4597400"/>
          <p14:tracePt t="34913" x="2419350" y="4591050"/>
          <p14:tracePt t="34913" x="2374900" y="4578350"/>
          <p14:tracePt t="34930" x="2349500" y="4572000"/>
          <p14:tracePt t="34930" x="2330450" y="4565650"/>
          <p14:tracePt t="34947" x="2317750" y="4559300"/>
          <p14:tracePt t="34947" x="2298700" y="4552950"/>
          <p14:tracePt t="34964" x="2286000" y="4546600"/>
          <p14:tracePt t="34964" x="2273300" y="4546600"/>
          <p14:tracePt t="34983" x="2266950" y="4540250"/>
          <p14:tracePt t="34983" x="2254250" y="4533900"/>
          <p14:tracePt t="34983" x="2241550" y="4527550"/>
          <p14:tracePt t="34999" x="2235200" y="4521200"/>
          <p14:tracePt t="34999" x="2228850" y="4514850"/>
          <p14:tracePt t="35014" x="2216150" y="4514850"/>
          <p14:tracePt t="35014" x="2209800" y="4508500"/>
          <p14:tracePt t="35031" x="2203450" y="4502150"/>
          <p14:tracePt t="35031" x="2203450" y="4495800"/>
          <p14:tracePt t="35047" x="2190750" y="4489450"/>
          <p14:tracePt t="35062" x="2197100" y="4495800"/>
          <p14:tracePt t="35109" x="2203450" y="4502150"/>
          <p14:tracePt t="35126" x="2216150" y="4495800"/>
          <p14:tracePt t="35141" x="2451100" y="4451350"/>
          <p14:tracePt t="35232" x="2495550" y="4451350"/>
          <p14:tracePt t="35238" x="2546350" y="4457700"/>
          <p14:tracePt t="35246" x="2660650" y="4457700"/>
          <p14:tracePt t="35263" x="2787650" y="4451350"/>
          <p14:tracePt t="35280" x="2990850" y="4445000"/>
          <p14:tracePt t="35298" x="3117850" y="4438650"/>
          <p14:tracePt t="35314" x="3244850" y="4438650"/>
          <p14:tracePt t="35330" x="3371850" y="4438650"/>
          <p14:tracePt t="35330" x="3435350" y="4438650"/>
          <p14:tracePt t="35350" x="3505200" y="4432300"/>
          <p14:tracePt t="35363" x="3632200" y="4432300"/>
          <p14:tracePt t="35363" x="3702050" y="4425950"/>
          <p14:tracePt t="35382" x="3835400" y="4425950"/>
          <p14:tracePt t="35398" x="3968750" y="4432300"/>
          <p14:tracePt t="35414" x="4102100" y="4438650"/>
          <p14:tracePt t="35430" x="4222750" y="4445000"/>
          <p14:tracePt t="35447" x="4337050" y="4451350"/>
          <p14:tracePt t="35447" x="4387850" y="4451350"/>
          <p14:tracePt t="35466" x="4483100" y="4445000"/>
          <p14:tracePt t="35481" x="4565650" y="4445000"/>
          <p14:tracePt t="35497" x="4641850" y="4445000"/>
          <p14:tracePt t="35514" x="4730750" y="4445000"/>
          <p14:tracePt t="35531" x="4775200" y="4445000"/>
          <p14:tracePt t="35547" x="4819650" y="4445000"/>
          <p14:tracePt t="35564" x="4851400" y="4445000"/>
          <p14:tracePt t="35581" x="4883150" y="4451350"/>
          <p14:tracePt t="35598" x="4895850" y="4457700"/>
          <p14:tracePt t="35614" x="4902200" y="4457700"/>
          <p14:tracePt t="35630" x="4895850" y="4457700"/>
          <p14:tracePt t="35673" x="4889500" y="4457700"/>
          <p14:tracePt t="35689" x="4883150" y="4457700"/>
          <p14:tracePt t="35705" x="4876800" y="4457700"/>
          <p14:tracePt t="35718" x="4870450" y="4457700"/>
          <p14:tracePt t="35734" x="4857750" y="4457700"/>
          <p14:tracePt t="35750" x="4845050" y="4457700"/>
          <p14:tracePt t="35770" x="4838700" y="4464050"/>
          <p14:tracePt t="35777" x="4832350" y="4464050"/>
          <p14:tracePt t="35793" x="4826000" y="4470400"/>
          <p14:tracePt t="35810" x="4819650" y="4476750"/>
          <p14:tracePt t="35826" x="4813300" y="4489450"/>
          <p14:tracePt t="35837" x="4806950" y="4489450"/>
          <p14:tracePt t="35848" x="4800600" y="4502150"/>
          <p14:tracePt t="35865" x="4800600" y="4514850"/>
          <p14:tracePt t="35882" x="4794250" y="4521200"/>
          <p14:tracePt t="35882" x="4787900" y="4533900"/>
          <p14:tracePt t="35900" x="4781550" y="4533900"/>
          <p14:tracePt t="35900" x="4775200" y="4540250"/>
          <p14:tracePt t="35916" x="4762500" y="4540250"/>
          <p14:tracePt t="35916" x="4756150" y="4546600"/>
          <p14:tracePt t="35933" x="4737100" y="4546600"/>
          <p14:tracePt t="35933" x="4711700" y="4552950"/>
          <p14:tracePt t="35950" x="4692650" y="4559300"/>
          <p14:tracePt t="35950" x="4679950" y="4565650"/>
          <p14:tracePt t="35967" x="4660900" y="4572000"/>
          <p14:tracePt t="35967" x="4641850" y="4578350"/>
          <p14:tracePt t="35984" x="4629150" y="4584700"/>
          <p14:tracePt t="35984" x="4610100" y="4591050"/>
          <p14:tracePt t="36000" x="4597400" y="4597400"/>
          <p14:tracePt t="36000" x="4559300" y="4610100"/>
          <p14:tracePt t="36019" x="4546600" y="4616450"/>
          <p14:tracePt t="36019" x="4527550" y="4622800"/>
          <p14:tracePt t="36034" x="4514850" y="4629150"/>
          <p14:tracePt t="36034" x="4495800" y="4635500"/>
          <p14:tracePt t="36051" x="4476750" y="4641850"/>
          <p14:tracePt t="36051" x="4457700" y="4648200"/>
          <p14:tracePt t="36067" x="4438650" y="4654550"/>
          <p14:tracePt t="36067" x="4413250" y="4667250"/>
          <p14:tracePt t="36084" x="4387850" y="4673600"/>
          <p14:tracePt t="36084" x="4362450" y="4686300"/>
          <p14:tracePt t="36084" x="4337050" y="4692650"/>
          <p14:tracePt t="36106" x="4305300" y="4705350"/>
          <p14:tracePt t="36115" x="4279900" y="4711700"/>
          <p14:tracePt t="36115" x="4210050" y="4730750"/>
          <p14:tracePt t="36133" x="4178300" y="4743450"/>
          <p14:tracePt t="36133" x="4140200" y="4749800"/>
          <p14:tracePt t="36150" x="4102100" y="4756150"/>
          <p14:tracePt t="36150" x="4064000" y="4768850"/>
          <p14:tracePt t="36167" x="4025900" y="4775200"/>
          <p14:tracePt t="36167" x="3987800" y="4781550"/>
          <p14:tracePt t="36183" x="3949700" y="4787900"/>
          <p14:tracePt t="36183" x="3867150" y="4800600"/>
          <p14:tracePt t="36201" x="3822700" y="4800600"/>
          <p14:tracePt t="36201" x="3778250" y="4806950"/>
          <p14:tracePt t="36217" x="3733800" y="4806950"/>
          <p14:tracePt t="36217" x="3689350" y="4806950"/>
          <p14:tracePt t="36217" x="3644900" y="4806950"/>
          <p14:tracePt t="36238" x="3594100" y="4806950"/>
          <p14:tracePt t="36238" x="3549650" y="4806950"/>
          <p14:tracePt t="36250" x="3498850" y="4806950"/>
          <p14:tracePt t="36250" x="3454400" y="4800600"/>
          <p14:tracePt t="36268" x="3403600" y="4800600"/>
          <p14:tracePt t="36268" x="3352800" y="4800600"/>
          <p14:tracePt t="36284" x="3302000" y="4794250"/>
          <p14:tracePt t="36284" x="3251200" y="4794250"/>
          <p14:tracePt t="36301" x="3194050" y="4794250"/>
          <p14:tracePt t="36301" x="3086100" y="4787900"/>
          <p14:tracePt t="36318" x="3028950" y="4787900"/>
          <p14:tracePt t="36318" x="2971800" y="4787900"/>
          <p14:tracePt t="36334" x="2914650" y="4787900"/>
          <p14:tracePt t="36334" x="2851150" y="4781550"/>
          <p14:tracePt t="36351" x="2794000" y="4781550"/>
          <p14:tracePt t="36351" x="2736850" y="4775200"/>
          <p14:tracePt t="36351" x="2679700" y="4768850"/>
          <p14:tracePt t="36370" x="2628900" y="4762500"/>
          <p14:tracePt t="36383" x="2578100" y="4756150"/>
          <p14:tracePt t="36383" x="2482850" y="4730750"/>
          <p14:tracePt t="36403" x="2438400" y="4718050"/>
          <p14:tracePt t="36403" x="2400300" y="4711700"/>
          <p14:tracePt t="36419" x="2362200" y="4699000"/>
          <p14:tracePt t="36419" x="2330450" y="4686300"/>
          <p14:tracePt t="36435" x="2305050" y="4673600"/>
          <p14:tracePt t="36435" x="2279650" y="4660900"/>
          <p14:tracePt t="36452" x="2254250" y="4654550"/>
          <p14:tracePt t="36452" x="2241550" y="4648200"/>
          <p14:tracePt t="36468" x="2222500" y="4641850"/>
          <p14:tracePt t="36468" x="2216150" y="4635500"/>
          <p14:tracePt t="36468" x="2203450" y="4629150"/>
          <p14:tracePt t="36487" x="2197100" y="4622800"/>
          <p14:tracePt t="36505" x="2203450" y="4616450"/>
          <p14:tracePt t="36521" x="2209800" y="4616450"/>
          <p14:tracePt t="36533" x="2216150" y="4610100"/>
          <p14:tracePt t="36533" x="2228850" y="4603750"/>
          <p14:tracePt t="36552" x="2235200" y="4603750"/>
          <p14:tracePt t="36552" x="2247900" y="4603750"/>
          <p14:tracePt t="36568" x="2254250" y="4603750"/>
          <p14:tracePt t="36568" x="2260600" y="4597400"/>
          <p14:tracePt t="36585" x="2266950" y="4597400"/>
          <p14:tracePt t="36600" x="2273300" y="4591050"/>
          <p14:tracePt t="36617" x="2279650" y="4584700"/>
          <p14:tracePt t="36634" x="2286000" y="4578350"/>
          <p14:tracePt t="36651" x="2286000" y="4572000"/>
          <p14:tracePt t="36667" x="2286000" y="4565650"/>
          <p14:tracePt t="36685" x="2292350" y="4559300"/>
          <p14:tracePt t="36701" x="2286000" y="4552950"/>
          <p14:tracePt t="36718" x="2279650" y="4552950"/>
          <p14:tracePt t="36738" x="2273300" y="4552950"/>
          <p14:tracePt t="36754" x="2266950" y="4552950"/>
          <p14:tracePt t="36770" x="2260600" y="4552950"/>
          <p14:tracePt t="36790" x="2254250" y="4552950"/>
          <p14:tracePt t="36821" x="2254250" y="4546600"/>
          <p14:tracePt t="36874" x="2260600" y="4540250"/>
          <p14:tracePt t="36898" x="2266950" y="4540250"/>
          <p14:tracePt t="36917" x="2273300" y="4540250"/>
          <p14:tracePt t="36950" x="2279650" y="4540250"/>
          <p14:tracePt t="36966" x="2286000" y="4546600"/>
          <p14:tracePt t="36978" x="2292350" y="4546600"/>
          <p14:tracePt t="36986" x="2298700" y="4546600"/>
          <p14:tracePt t="36986" x="2305050" y="4546600"/>
          <p14:tracePt t="37003" x="2311400" y="4546600"/>
          <p14:tracePt t="37019" x="2317750" y="4546600"/>
          <p14:tracePt t="37035" x="2324100" y="4546600"/>
          <p14:tracePt t="37052" x="2330450" y="4546600"/>
          <p14:tracePt t="37070" x="2336800" y="4546600"/>
          <p14:tracePt t="37086" x="2343150" y="4540250"/>
          <p14:tracePt t="37103" x="2355850" y="4533900"/>
          <p14:tracePt t="37119" x="2355850" y="4527550"/>
          <p14:tracePt t="37119" x="2362200" y="4521200"/>
          <p14:tracePt t="37119" x="2368550" y="4521200"/>
          <p14:tracePt t="37139" x="2374900" y="4514850"/>
          <p14:tracePt t="37139" x="2381250" y="4508500"/>
          <p14:tracePt t="37153" x="2387600" y="4495800"/>
          <p14:tracePt t="37153" x="2393950" y="4483100"/>
          <p14:tracePt t="37170" x="2400300" y="4470400"/>
          <p14:tracePt t="37170" x="2413000" y="4451350"/>
          <p14:tracePt t="37187" x="2419350" y="4425950"/>
          <p14:tracePt t="37187" x="2432050" y="4400550"/>
          <p14:tracePt t="37204" x="2438400" y="4368800"/>
          <p14:tracePt t="37204" x="2457450" y="4305300"/>
          <p14:tracePt t="37221" x="2470150" y="4260850"/>
          <p14:tracePt t="37221" x="2476500" y="4222750"/>
          <p14:tracePt t="37237" x="2489200" y="4178300"/>
          <p14:tracePt t="37237" x="2495550" y="4127500"/>
          <p14:tracePt t="37254" x="2508250" y="4076700"/>
          <p14:tracePt t="37254" x="2527300" y="3962400"/>
          <p14:tracePt t="37271" x="2533650" y="3898900"/>
          <p14:tracePt t="37271" x="2540000" y="3829050"/>
          <p14:tracePt t="37288" x="2546350" y="3759200"/>
          <p14:tracePt t="37288" x="2552700" y="3683000"/>
          <p14:tracePt t="37304" x="2559050" y="3600450"/>
          <p14:tracePt t="37304" x="2565400" y="3517900"/>
          <p14:tracePt t="37321" x="2565400" y="3429000"/>
          <p14:tracePt t="37321" x="2578100" y="3251200"/>
          <p14:tracePt t="37339" x="2584450" y="3162300"/>
          <p14:tracePt t="37339" x="2584450" y="3067050"/>
          <p14:tracePt t="37357" x="2590800" y="2978150"/>
          <p14:tracePt t="37357" x="2590800" y="2882900"/>
          <p14:tracePt t="37371" x="2597150" y="2794000"/>
          <p14:tracePt t="37371" x="2603500" y="2698750"/>
          <p14:tracePt t="37388" x="2603500" y="2609850"/>
          <p14:tracePt t="37388" x="2609850" y="2527300"/>
          <p14:tracePt t="37388" x="2616200" y="2444750"/>
          <p14:tracePt t="37407" x="2622550" y="2362200"/>
          <p14:tracePt t="37420" x="2628900" y="2286000"/>
          <p14:tracePt t="37420" x="2641600" y="2146300"/>
          <p14:tracePt t="37438" x="2647950" y="2089150"/>
          <p14:tracePt t="37438" x="2647950" y="2032000"/>
          <p14:tracePt t="37455" x="2647950" y="1981200"/>
          <p14:tracePt t="37455" x="2647950" y="1936750"/>
          <p14:tracePt t="37471" x="2647950" y="1898650"/>
          <p14:tracePt t="37471" x="2647950" y="1866900"/>
          <p14:tracePt t="37471" x="2641600" y="1835150"/>
          <p14:tracePt t="37490" x="2641600" y="1809750"/>
          <p14:tracePt t="37503" x="2641600" y="1784350"/>
          <p14:tracePt t="37503" x="2641600" y="1746250"/>
          <p14:tracePt t="37522" x="2641600" y="1727200"/>
          <p14:tracePt t="37522" x="2641600" y="1720850"/>
          <p14:tracePt t="37538" x="2641600" y="1714500"/>
          <p14:tracePt t="37538" x="2641600" y="1708150"/>
          <p14:tracePt t="37555" x="2635250" y="1714500"/>
          <p14:tracePt t="37586" x="2635250" y="1720850"/>
          <p14:tracePt t="37594" x="2635250" y="1733550"/>
          <p14:tracePt t="37604" x="2628900" y="1739900"/>
          <p14:tracePt t="37604" x="2628900" y="1746250"/>
          <p14:tracePt t="37622" x="2622550" y="1746250"/>
          <p14:tracePt t="37622" x="2616200" y="1746250"/>
          <p14:tracePt t="37641" x="2476500" y="1701800"/>
          <p14:tracePt t="37724" x="2457450" y="1695450"/>
          <p14:tracePt t="37732" x="2438400" y="1689100"/>
          <p14:tracePt t="37738" x="2400300" y="1663700"/>
          <p14:tracePt t="37754" x="2368550" y="1619250"/>
          <p14:tracePt t="37771" x="2343150" y="1555750"/>
          <p14:tracePt t="37771" x="2336800" y="1524000"/>
          <p14:tracePt t="37791" x="2330450" y="1447800"/>
          <p14:tracePt t="37806" x="2336800" y="1377950"/>
          <p14:tracePt t="37821" x="2362200" y="1314450"/>
          <p14:tracePt t="37839" x="2406650" y="1257300"/>
          <p14:tracePt t="37839" x="2432050" y="1225550"/>
          <p14:tracePt t="37861" x="2501900" y="1174750"/>
          <p14:tracePt t="37871" x="2590800" y="1130300"/>
          <p14:tracePt t="37888" x="2679700" y="1092200"/>
          <p14:tracePt t="37905" x="2787650" y="1060450"/>
          <p14:tracePt t="37922" x="2965450" y="1041400"/>
          <p14:tracePt t="37938" x="3086100" y="1035050"/>
          <p14:tracePt t="37955" x="3206750" y="1041400"/>
          <p14:tracePt t="37972" x="3378200" y="1066800"/>
          <p14:tracePt t="37990" x="3486150" y="1092200"/>
          <p14:tracePt t="38006" x="3587750" y="1130300"/>
          <p14:tracePt t="38022" x="3683000" y="1168400"/>
          <p14:tracePt t="38039" x="3765550" y="1212850"/>
          <p14:tracePt t="38056" x="3841750" y="1263650"/>
          <p14:tracePt t="38056" x="3873500" y="1289050"/>
          <p14:tracePt t="38075" x="3937000" y="1333500"/>
          <p14:tracePt t="38090" x="3975100" y="1384300"/>
          <p14:tracePt t="38106" x="4006850" y="1428750"/>
          <p14:tracePt t="38122" x="4019550" y="1466850"/>
          <p14:tracePt t="38139" x="4013200" y="1504950"/>
          <p14:tracePt t="38156" x="3987800" y="1555750"/>
          <p14:tracePt t="38172" x="3956050" y="1581150"/>
          <p14:tracePt t="38189" x="3911600" y="1600200"/>
          <p14:tracePt t="38206" x="3854450" y="1625600"/>
          <p14:tracePt t="38223" x="3746500" y="1651000"/>
          <p14:tracePt t="38239" x="3651250" y="1670050"/>
          <p14:tracePt t="38256" x="3549650" y="1682750"/>
          <p14:tracePt t="38273" x="3371850" y="1708150"/>
          <p14:tracePt t="38290" x="3251200" y="1714500"/>
          <p14:tracePt t="38306" x="3117850" y="1727200"/>
          <p14:tracePt t="38323" x="2990850" y="1733550"/>
          <p14:tracePt t="38341" x="2813050" y="1739900"/>
          <p14:tracePt t="38358" x="2698750" y="1752600"/>
          <p14:tracePt t="38374" x="2597150" y="1765300"/>
          <p14:tracePt t="38390" x="2508250" y="1784350"/>
          <p14:tracePt t="38407" x="2438400" y="1809750"/>
          <p14:tracePt t="38423" x="2393950" y="1841500"/>
          <p14:tracePt t="38423" x="2374900" y="1854200"/>
          <p14:tracePt t="38442" x="2362200" y="1873250"/>
          <p14:tracePt t="38458" x="2355850" y="1898650"/>
          <p14:tracePt t="38458" x="2355850" y="1905000"/>
          <p14:tracePt t="38475" x="2362200" y="1917700"/>
          <p14:tracePt t="38475" x="2368550" y="1930400"/>
          <p14:tracePt t="38491" x="2374900" y="1943100"/>
          <p14:tracePt t="38491" x="2381250" y="1955800"/>
          <p14:tracePt t="38508" x="2393950" y="1974850"/>
          <p14:tracePt t="38508" x="2413000" y="2025650"/>
          <p14:tracePt t="38526" x="2419350" y="2057400"/>
          <p14:tracePt t="38526" x="2425700" y="2089150"/>
          <p14:tracePt t="38542" x="2432050" y="2127250"/>
          <p14:tracePt t="38542" x="2438400" y="2171700"/>
          <p14:tracePt t="38558" x="2444750" y="2222500"/>
          <p14:tracePt t="38558" x="2444750" y="2273300"/>
          <p14:tracePt t="38575" x="2451100" y="2324100"/>
          <p14:tracePt t="38575" x="2457450" y="2444750"/>
          <p14:tracePt t="38592" x="2457450" y="2508250"/>
          <p14:tracePt t="38592" x="2457450" y="2571750"/>
          <p14:tracePt t="38608" x="2463800" y="2647950"/>
          <p14:tracePt t="38608" x="2457450" y="2717800"/>
          <p14:tracePt t="38625" x="2457450" y="2800350"/>
          <p14:tracePt t="38625" x="2457450" y="2965450"/>
          <p14:tracePt t="38643" x="2457450" y="3054350"/>
          <p14:tracePt t="38643" x="2457450" y="3143250"/>
          <p14:tracePt t="38659" x="2463800" y="3232150"/>
          <p14:tracePt t="38659" x="2470150" y="3327400"/>
          <p14:tracePt t="38675" x="2476500" y="3422650"/>
          <p14:tracePt t="38675" x="2489200" y="3517900"/>
          <p14:tracePt t="38692" x="2501900" y="3606800"/>
          <p14:tracePt t="38692" x="2508250" y="3695700"/>
          <p14:tracePt t="38692" x="2520950" y="3784600"/>
          <p14:tracePt t="38711" x="2533650" y="3867150"/>
          <p14:tracePt t="38724" x="2546350" y="3949700"/>
          <p14:tracePt t="38724" x="2565400" y="4095750"/>
          <p14:tracePt t="38743" x="2578100" y="4165600"/>
          <p14:tracePt t="38743" x="2584450" y="4229100"/>
          <p14:tracePt t="38759" x="2590800" y="4292600"/>
          <p14:tracePt t="38759" x="2597150" y="4356100"/>
          <p14:tracePt t="38775" x="2603500" y="4419600"/>
          <p14:tracePt t="38775" x="2609850" y="4483100"/>
          <p14:tracePt t="38775" x="2609850" y="4540250"/>
          <p14:tracePt t="38794" x="2616200" y="4603750"/>
          <p14:tracePt t="38807" x="2616200" y="4654550"/>
          <p14:tracePt t="38807" x="2628900" y="4749800"/>
          <p14:tracePt t="38825" x="2628900" y="4787900"/>
          <p14:tracePt t="38825" x="2635250" y="4826000"/>
          <p14:tracePt t="38843" x="2635250" y="4857750"/>
          <p14:tracePt t="38843" x="2635250" y="4883150"/>
          <p14:tracePt t="38859" x="2635250" y="4902200"/>
          <p14:tracePt t="38859" x="2635250" y="4921250"/>
          <p14:tracePt t="38876" x="2628900" y="4940300"/>
          <p14:tracePt t="38876" x="2622550" y="4959350"/>
          <p14:tracePt t="38893" x="2616200" y="4965700"/>
          <p14:tracePt t="38893" x="2609850" y="4972050"/>
          <p14:tracePt t="38909" x="2603500" y="4972050"/>
          <p14:tracePt t="38909" x="2597150" y="4978400"/>
          <p14:tracePt t="38926" x="2597150" y="4972050"/>
          <p14:tracePt t="38926" x="2590800" y="4972050"/>
          <p14:tracePt t="38943" x="2584450" y="4972050"/>
          <p14:tracePt t="38943" x="2571750" y="4965700"/>
          <p14:tracePt t="38959" x="2565400" y="4959350"/>
          <p14:tracePt t="38975" x="2559050" y="4953000"/>
          <p14:tracePt t="38975" x="2552700" y="4953000"/>
          <p14:tracePt t="38993" x="2546350" y="4946650"/>
          <p14:tracePt t="38993" x="2527300" y="4927600"/>
          <p14:tracePt t="39010" x="2520950" y="4921250"/>
          <p14:tracePt t="39010" x="2508250" y="4914900"/>
          <p14:tracePt t="39027" x="2501900" y="4908550"/>
          <p14:tracePt t="39027" x="2495550" y="4902200"/>
          <p14:tracePt t="39043" x="2482850" y="4895850"/>
          <p14:tracePt t="39043" x="2476500" y="4889500"/>
          <p14:tracePt t="39060" x="2470150" y="4883150"/>
          <p14:tracePt t="39060" x="2463800" y="4876800"/>
          <p14:tracePt t="39060" x="2457450" y="4876800"/>
          <p14:tracePt t="39079" x="2451100" y="4864100"/>
          <p14:tracePt t="39092" x="2451100" y="4857750"/>
          <p14:tracePt t="39092" x="2438400" y="4838700"/>
          <p14:tracePt t="39110" x="2438400" y="4832350"/>
          <p14:tracePt t="39110" x="2432050" y="4819650"/>
          <p14:tracePt t="39127" x="2425700" y="4813300"/>
          <p14:tracePt t="39127" x="2425700" y="4800600"/>
          <p14:tracePt t="39143" x="2419350" y="4787900"/>
          <p14:tracePt t="39143" x="2413000" y="4775200"/>
          <p14:tracePt t="39143" x="2400300" y="4762500"/>
          <p14:tracePt t="39162" x="2393950" y="4756150"/>
          <p14:tracePt t="39175" x="2387600" y="4743450"/>
          <p14:tracePt t="39175" x="2374900" y="4724400"/>
          <p14:tracePt t="39193" x="2368550" y="4718050"/>
          <p14:tracePt t="39193" x="2368550" y="4711700"/>
          <p14:tracePt t="39210" x="2362200" y="4705350"/>
          <p14:tracePt t="39225" x="2355850" y="4705350"/>
          <p14:tracePt t="39242" x="2349500" y="4711700"/>
          <p14:tracePt t="39259" x="2336800" y="4711700"/>
          <p14:tracePt t="39276" x="2330450" y="4711700"/>
          <p14:tracePt t="39293" x="2324100" y="4711700"/>
          <p14:tracePt t="39293" x="2317750" y="4711700"/>
          <p14:tracePt t="39311" x="2311400" y="4711700"/>
          <p14:tracePt t="39333" x="2305050" y="4711700"/>
          <p14:tracePt t="39393" x="2298700" y="4711700"/>
          <p14:tracePt t="39437" x="2292350" y="4711700"/>
          <p14:tracePt t="39462" x="2292350" y="4705350"/>
          <p14:tracePt t="39558" x="2298700" y="4692650"/>
          <p14:tracePt t="39573" x="2305050" y="4679950"/>
          <p14:tracePt t="39598" x="2305050" y="4673600"/>
          <p14:tracePt t="39609" x="2311400" y="4667250"/>
          <p14:tracePt t="39625" x="2311400" y="4660900"/>
          <p14:tracePt t="39641" x="2317750" y="4654550"/>
          <p14:tracePt t="39670" x="2317750" y="4641850"/>
          <p14:tracePt t="39686" x="2317750" y="4635500"/>
          <p14:tracePt t="39702" x="2317750" y="4629150"/>
          <p14:tracePt t="39709" x="2317750" y="4622800"/>
          <p14:tracePt t="39721" x="2317750" y="4616450"/>
          <p14:tracePt t="39731" x="2317750" y="4610100"/>
          <p14:tracePt t="39731" x="2317750" y="4603750"/>
          <p14:tracePt t="39746" x="2317750" y="4597400"/>
          <p14:tracePt t="39746" x="2324100" y="4597400"/>
          <p14:tracePt t="39762" x="2324100" y="4591050"/>
          <p14:tracePt t="39762" x="2324100" y="4584700"/>
          <p14:tracePt t="39779" x="2330450" y="4578350"/>
          <p14:tracePt t="39794" x="2336800" y="4572000"/>
          <p14:tracePt t="39811" x="2336800" y="4565650"/>
          <p14:tracePt t="39828" x="2343150" y="4559300"/>
          <p14:tracePt t="39846" x="2343150" y="4552950"/>
          <p14:tracePt t="39862" x="2343150" y="4559300"/>
          <p14:tracePt t="39906" x="2336800" y="4565650"/>
          <p14:tracePt t="39918" x="2330450" y="4565650"/>
          <p14:tracePt t="39934" x="2324100" y="4572000"/>
          <p14:tracePt t="39950" x="2324100" y="4565650"/>
          <p14:tracePt t="40037" x="2330450" y="4565650"/>
          <p14:tracePt t="40070" x="2336800" y="4559300"/>
          <p14:tracePt t="40090" x="2343150" y="4559300"/>
          <p14:tracePt t="40217" x="2349500" y="4559300"/>
          <p14:tracePt t="40234" x="2355850" y="4565650"/>
          <p14:tracePt t="40242" x="2362200" y="4565650"/>
          <p14:tracePt t="40250" x="2368550" y="4565650"/>
          <p14:tracePt t="40250" x="2381250" y="4572000"/>
          <p14:tracePt t="40263" x="2387600" y="4578350"/>
          <p14:tracePt t="40263" x="2400300" y="4584700"/>
          <p14:tracePt t="40281" x="2413000" y="4597400"/>
          <p14:tracePt t="40281" x="2425700" y="4603750"/>
          <p14:tracePt t="40297" x="2444750" y="4616450"/>
          <p14:tracePt t="40297" x="2457450" y="4622800"/>
          <p14:tracePt t="40314" x="2476500" y="4635500"/>
          <p14:tracePt t="40314" x="2508250" y="4654550"/>
          <p14:tracePt t="40330" x="2520950" y="4667250"/>
          <p14:tracePt t="40330" x="2540000" y="4673600"/>
          <p14:tracePt t="40347" x="2552700" y="4686300"/>
          <p14:tracePt t="40347" x="2565400" y="4692650"/>
          <p14:tracePt t="40364" x="2584450" y="4699000"/>
          <p14:tracePt t="40364" x="2597150" y="4705350"/>
          <p14:tracePt t="40364" x="2616200" y="4711700"/>
          <p14:tracePt t="40383" x="2628900" y="4718050"/>
          <p14:tracePt t="40383" x="2647950" y="4724400"/>
          <p14:tracePt t="40398" x="2660650" y="4730750"/>
          <p14:tracePt t="40398" x="2673350" y="4730750"/>
          <p14:tracePt t="40415" x="2686050" y="4737100"/>
          <p14:tracePt t="40415" x="2692400" y="4737100"/>
          <p14:tracePt t="40431" x="2698750" y="4737100"/>
          <p14:tracePt t="40446" x="2705100" y="4737100"/>
          <p14:tracePt t="40463" x="2698750" y="4743450"/>
          <p14:tracePt t="40485" x="2692400" y="4743450"/>
          <p14:tracePt t="40485" x="2686050" y="4743450"/>
          <p14:tracePt t="40498" x="2686050" y="4749800"/>
          <p14:tracePt t="40498" x="2679700" y="4749800"/>
          <p14:tracePt t="40514" x="2673350" y="4756150"/>
          <p14:tracePt t="40514" x="2667000" y="4756150"/>
          <p14:tracePt t="40532" x="2660650" y="4762500"/>
          <p14:tracePt t="40532" x="2654300" y="4762500"/>
          <p14:tracePt t="40548" x="2647950" y="4762500"/>
          <p14:tracePt t="40548" x="2641600" y="4762500"/>
          <p14:tracePt t="40565" x="2635250" y="4756150"/>
          <p14:tracePt t="40580" x="2635250" y="4749800"/>
          <p14:tracePt t="40597" x="2628900" y="4743450"/>
          <p14:tracePt t="40618" x="2628900" y="4737100"/>
          <p14:tracePt t="40630" x="2628900" y="4730750"/>
          <p14:tracePt t="40647" x="2628900" y="4724400"/>
          <p14:tracePt t="40647" x="2622550" y="4718050"/>
          <p14:tracePt t="40665" x="2622550" y="4711700"/>
          <p14:tracePt t="40665" x="2616200" y="4692650"/>
          <p14:tracePt t="40682" x="2609850" y="4679950"/>
          <p14:tracePt t="40682" x="2603500" y="4673600"/>
          <p14:tracePt t="40699" x="2590800" y="4667250"/>
          <p14:tracePt t="40699" x="2584450" y="4660900"/>
          <p14:tracePt t="40715" x="2571750" y="4654550"/>
          <p14:tracePt t="40715" x="2565400" y="4654550"/>
          <p14:tracePt t="40732" x="2552700" y="4648200"/>
          <p14:tracePt t="40732" x="2540000" y="4648200"/>
          <p14:tracePt t="40732" x="2527300" y="4641850"/>
          <p14:tracePt t="40751" x="2514600" y="4641850"/>
          <p14:tracePt t="40764" x="2501900" y="4641850"/>
          <p14:tracePt t="40764" x="2482850" y="4635500"/>
          <p14:tracePt t="40782" x="2470150" y="4635500"/>
          <p14:tracePt t="40782" x="2457450" y="4629150"/>
          <p14:tracePt t="40799" x="2444750" y="4629150"/>
          <p14:tracePt t="40799" x="2438400" y="4629150"/>
          <p14:tracePt t="40816" x="2425700" y="4629150"/>
          <p14:tracePt t="40816" x="2419350" y="4622800"/>
          <p14:tracePt t="40816" x="2413000" y="4622800"/>
          <p14:tracePt t="40834" x="2406650" y="4622800"/>
          <p14:tracePt t="40847" x="2400300" y="4622800"/>
          <p14:tracePt t="40865" x="2393950" y="4616450"/>
          <p14:tracePt t="40881" x="2400300" y="4610100"/>
          <p14:tracePt t="40898" x="2400300" y="4603750"/>
          <p14:tracePt t="40914" x="2413000" y="4597400"/>
          <p14:tracePt t="40914" x="2419350" y="4597400"/>
          <p14:tracePt t="40933" x="2425700" y="4603750"/>
          <p14:tracePt t="40961" x="2432050" y="4610100"/>
          <p14:tracePt t="40979" x="2438400" y="4616450"/>
          <p14:tracePt t="40990" x="2444750" y="4622800"/>
          <p14:tracePt t="41006" x="2457450" y="4629150"/>
          <p14:tracePt t="41021" x="2463800" y="4635500"/>
          <p14:tracePt t="41058" x="2463800" y="4641850"/>
          <p14:tracePt t="41081" x="2457450" y="4648200"/>
          <p14:tracePt t="41097" x="2451100" y="4654550"/>
          <p14:tracePt t="41110" x="2444750" y="4654550"/>
          <p14:tracePt t="41126" x="2438400" y="4660900"/>
          <p14:tracePt t="41158" x="2432050" y="4660900"/>
          <p14:tracePt t="41170" x="2425700" y="4667250"/>
          <p14:tracePt t="41185" x="2419350" y="4673600"/>
          <p14:tracePt t="41202" x="2413000" y="4679950"/>
          <p14:tracePt t="41230" x="2413000" y="4686300"/>
          <p14:tracePt t="41254" x="2406650" y="4686300"/>
          <p14:tracePt t="41290" x="2406650" y="4692650"/>
          <p14:tracePt t="41381" x="2400300" y="4692650"/>
          <p14:tracePt t="41442" x="2393950" y="4692650"/>
          <p14:tracePt t="41470" x="2387600" y="4699000"/>
          <p14:tracePt t="41521" x="2381250" y="4705350"/>
          <p14:tracePt t="41538" x="2374900" y="4711700"/>
          <p14:tracePt t="41554" x="2368550" y="4718050"/>
          <p14:tracePt t="41561" x="2368550" y="4724400"/>
          <p14:tracePt t="41570" x="2362200" y="4737100"/>
          <p14:tracePt t="41570" x="2355850" y="4743450"/>
          <p14:tracePt t="41584" x="2355850" y="4756150"/>
          <p14:tracePt t="41584" x="2349500" y="4768850"/>
          <p14:tracePt t="41584" x="2349500" y="4787900"/>
          <p14:tracePt t="41607" x="2343150" y="4800600"/>
          <p14:tracePt t="41617" x="2343150" y="4819650"/>
          <p14:tracePt t="41617" x="2336800" y="4832350"/>
          <p14:tracePt t="41634" x="2336800" y="4851400"/>
          <p14:tracePt t="41634" x="2330450" y="4895850"/>
          <p14:tracePt t="41652" x="2330450" y="4921250"/>
          <p14:tracePt t="41652" x="2330450" y="4946650"/>
          <p14:tracePt t="41668" x="2330450" y="4978400"/>
          <p14:tracePt t="41668" x="2330450" y="5003800"/>
          <p14:tracePt t="41685" x="2330450" y="5035550"/>
          <p14:tracePt t="41685" x="2336800" y="5092700"/>
          <p14:tracePt t="41703" x="2336800" y="5118100"/>
          <p14:tracePt t="41703" x="2343150" y="5143500"/>
          <p14:tracePt t="41718" x="2343150" y="5162550"/>
          <p14:tracePt t="41718" x="2349500" y="5175250"/>
          <p14:tracePt t="41735" x="2349500" y="5187950"/>
          <p14:tracePt t="41735" x="2349500" y="5200650"/>
          <p14:tracePt t="41752" x="2349500" y="5207000"/>
          <p14:tracePt t="41752" x="2349500" y="5213350"/>
          <p14:tracePt t="41769" x="2343150" y="5219700"/>
          <p14:tracePt t="41784" x="2343150" y="5213350"/>
          <p14:tracePt t="41810" x="2343150" y="5207000"/>
          <p14:tracePt t="41818" x="2343150" y="5200650"/>
          <p14:tracePt t="41834" x="2343150" y="5194300"/>
          <p14:tracePt t="41834" x="2349500" y="5175250"/>
          <p14:tracePt t="41857" x="2349500" y="5168900"/>
          <p14:tracePt t="41867" x="2349500" y="5162550"/>
          <p14:tracePt t="41867" x="2355850" y="5149850"/>
          <p14:tracePt t="41886" x="2355850" y="5143500"/>
          <p14:tracePt t="41886" x="2355850" y="5137150"/>
          <p14:tracePt t="41903" x="2355850" y="5130800"/>
          <p14:tracePt t="41903" x="2349500" y="5124450"/>
          <p14:tracePt t="41919" x="2349500" y="5118100"/>
          <p14:tracePt t="41934" x="2349500" y="5111750"/>
          <p14:tracePt t="41952" x="2349500" y="5105400"/>
          <p14:tracePt t="41968" x="2355850" y="5099050"/>
          <p14:tracePt t="41984" x="2362200" y="5092700"/>
          <p14:tracePt t="42078" x="2362200" y="5086350"/>
          <p14:tracePt t="42094" x="2362200" y="5080000"/>
          <p14:tracePt t="42110" x="2362200" y="5073650"/>
          <p14:tracePt t="42122" x="2362200" y="5067300"/>
          <p14:tracePt t="42137" x="2362200" y="5060950"/>
          <p14:tracePt t="42170" x="2368550" y="5060950"/>
          <p14:tracePt t="42258" x="2368550" y="5054600"/>
          <p14:tracePt t="42273" x="2368550" y="5048250"/>
          <p14:tracePt t="42281" x="2368550" y="5041900"/>
          <p14:tracePt t="42290" x="2368550" y="5035550"/>
          <p14:tracePt t="42290" x="2368550" y="5029200"/>
          <p14:tracePt t="42304" x="2368550" y="5016500"/>
          <p14:tracePt t="42304" x="2368550" y="5010150"/>
          <p14:tracePt t="42320" x="2374900" y="4997450"/>
          <p14:tracePt t="42320" x="2374900" y="4984750"/>
          <p14:tracePt t="42338" x="2374900" y="4965700"/>
          <p14:tracePt t="42338" x="2374900" y="4953000"/>
          <p14:tracePt t="42338" x="2374900" y="4933950"/>
          <p14:tracePt t="42358" x="2374900" y="4914900"/>
          <p14:tracePt t="42358" x="2374900" y="4902200"/>
          <p14:tracePt t="42370" x="2374900" y="4883150"/>
          <p14:tracePt t="42370" x="2374900" y="4870450"/>
          <p14:tracePt t="42387" x="2374900" y="4857750"/>
          <p14:tracePt t="42387" x="2368550" y="4851400"/>
          <p14:tracePt t="42404" x="2368550" y="4845050"/>
          <p14:tracePt t="42419" x="2368550" y="4838700"/>
          <p14:tracePt t="42438" x="2362200" y="4832350"/>
          <p14:tracePt t="42462" x="2355850" y="4838700"/>
          <p14:tracePt t="42490" x="2355850" y="4845050"/>
          <p14:tracePt t="42505" x="2355850" y="4851400"/>
          <p14:tracePt t="42521" x="2355850" y="4857750"/>
          <p14:tracePt t="42542" x="2355850" y="4870450"/>
          <p14:tracePt t="42610" x="2362200" y="4870450"/>
          <p14:tracePt t="42626" x="2362200" y="4876800"/>
          <p14:tracePt t="42642" x="2362200" y="4883150"/>
          <p14:tracePt t="42662" x="2362200" y="4876800"/>
          <p14:tracePt t="42702" x="2362200" y="4864100"/>
          <p14:tracePt t="42718" x="2362200" y="4857750"/>
          <p14:tracePt t="42730" x="2362200" y="4851400"/>
          <p14:tracePt t="42738" x="2362200" y="4845050"/>
          <p14:tracePt t="42738" x="2362200" y="4838700"/>
          <p14:tracePt t="42755" x="2362200" y="4832350"/>
          <p14:tracePt t="42770" x="2362200" y="4826000"/>
          <p14:tracePt t="42770" x="2362200" y="4819650"/>
          <p14:tracePt t="42770" x="2362200" y="4806950"/>
          <p14:tracePt t="42791" x="2355850" y="4794250"/>
          <p14:tracePt t="42804" x="2355850" y="4781550"/>
          <p14:tracePt t="42804" x="2343150" y="4743450"/>
          <p14:tracePt t="42822" x="2336800" y="4718050"/>
          <p14:tracePt t="42822" x="2330450" y="4699000"/>
          <p14:tracePt t="42839" x="2317750" y="4679950"/>
          <p14:tracePt t="42839" x="2311400" y="4667250"/>
          <p14:tracePt t="42839" x="2311400" y="4654550"/>
          <p14:tracePt t="42860" x="2305050" y="4641850"/>
          <p14:tracePt t="42871" x="2298700" y="4635500"/>
          <p14:tracePt t="42871" x="2298700" y="4629150"/>
          <p14:tracePt t="42871" x="2298700" y="4622800"/>
          <p14:tracePt t="42891" x="2298700" y="4616450"/>
          <p14:tracePt t="42891" x="2292350" y="4610100"/>
          <p14:tracePt t="42905" x="2292350" y="4597400"/>
          <p14:tracePt t="42905" x="2292350" y="4591050"/>
          <p14:tracePt t="42922" x="2292350" y="4572000"/>
          <p14:tracePt t="42922" x="2292350" y="4552950"/>
          <p14:tracePt t="42939" x="2286000" y="4533900"/>
          <p14:tracePt t="42939" x="2286000" y="4508500"/>
          <p14:tracePt t="42955" x="2286000" y="4476750"/>
          <p14:tracePt t="42955" x="2279650" y="4419600"/>
          <p14:tracePt t="42972" x="2279650" y="4394200"/>
          <p14:tracePt t="42972" x="2273300" y="4368800"/>
          <p14:tracePt t="42990" x="2273300" y="4343400"/>
          <p14:tracePt t="42990" x="2266950" y="4318000"/>
          <p14:tracePt t="43006" x="2260600" y="4298950"/>
          <p14:tracePt t="43006" x="2260600" y="4279900"/>
          <p14:tracePt t="43023" x="2254250" y="4260850"/>
          <p14:tracePt t="43023" x="2254250" y="4229100"/>
          <p14:tracePt t="43040" x="2254250" y="4216400"/>
          <p14:tracePt t="43040" x="2254250" y="4197350"/>
          <p14:tracePt t="43056" x="2254250" y="4184650"/>
          <p14:tracePt t="43056" x="2260600" y="4171950"/>
          <p14:tracePt t="43073" x="2260600" y="4165600"/>
          <p14:tracePt t="43073" x="2266950" y="4146550"/>
          <p14:tracePt t="43090" x="2273300" y="4140200"/>
          <p14:tracePt t="43090" x="2273300" y="4133850"/>
          <p14:tracePt t="43107" x="2279650" y="4127500"/>
          <p14:tracePt t="43122" x="2279650" y="4121150"/>
          <p14:tracePt t="43138" x="2286000" y="4121150"/>
          <p14:tracePt t="43155" x="2292350" y="4127500"/>
          <p14:tracePt t="43174" x="2292350" y="4133850"/>
          <p14:tracePt t="43174" x="2298700" y="4133850"/>
          <p14:tracePt t="43190" x="2298700" y="4146550"/>
          <p14:tracePt t="43190" x="2298700" y="4152900"/>
          <p14:tracePt t="43207" x="2305050" y="4165600"/>
          <p14:tracePt t="43207" x="2305050" y="4178300"/>
          <p14:tracePt t="43224" x="2311400" y="4191000"/>
          <p14:tracePt t="43224" x="2311400" y="4203700"/>
          <p14:tracePt t="43224" x="2317750" y="4222750"/>
          <p14:tracePt t="43242" x="2317750" y="4235450"/>
          <p14:tracePt t="43255" x="2324100" y="4254500"/>
          <p14:tracePt t="43255" x="2330450" y="4286250"/>
          <p14:tracePt t="43274" x="2330450" y="4298950"/>
          <p14:tracePt t="43274" x="2336800" y="4318000"/>
          <p14:tracePt t="43290" x="2336800" y="4330700"/>
          <p14:tracePt t="43290" x="2343150" y="4349750"/>
          <p14:tracePt t="43307" x="2343150" y="4362450"/>
          <p14:tracePt t="43307" x="2355850" y="4394200"/>
          <p14:tracePt t="43324" x="2355850" y="4406900"/>
          <p14:tracePt t="43324" x="2362200" y="4419600"/>
          <p14:tracePt t="43342" x="2362200" y="4432300"/>
          <p14:tracePt t="43342" x="2362200" y="4445000"/>
          <p14:tracePt t="43357" x="2368550" y="4457700"/>
          <p14:tracePt t="43357" x="2368550" y="4464050"/>
          <p14:tracePt t="43374" x="2368550" y="4470400"/>
          <p14:tracePt t="43374" x="2368550" y="4483100"/>
          <p14:tracePt t="43391" x="2368550" y="4489450"/>
          <p14:tracePt t="43406" x="2374900" y="4495800"/>
          <p14:tracePt t="43437" x="2374900" y="4502150"/>
          <p14:tracePt t="43474" x="2381250" y="4502150"/>
          <p14:tracePt t="43498" x="2387600" y="4502150"/>
          <p14:tracePt t="43638" x="2387600" y="4495800"/>
          <p14:tracePt t="43670" x="2387600" y="4489450"/>
          <p14:tracePt t="43682" x="2381250" y="4483100"/>
          <p14:tracePt t="43690" x="2381250" y="4476750"/>
          <p14:tracePt t="43690" x="2381250" y="4470400"/>
          <p14:tracePt t="43708" x="2381250" y="4457700"/>
          <p14:tracePt t="43708" x="2381250" y="4445000"/>
          <p14:tracePt t="43725" x="2381250" y="4432300"/>
          <p14:tracePt t="43725" x="2374900" y="4394200"/>
          <p14:tracePt t="43742" x="2374900" y="4375150"/>
          <p14:tracePt t="43742" x="2368550" y="4349750"/>
          <p14:tracePt t="43759" x="2368550" y="4324350"/>
          <p14:tracePt t="43759" x="2362200" y="4298950"/>
          <p14:tracePt t="43775" x="2355850" y="4273550"/>
          <p14:tracePt t="43775" x="2349500" y="4248150"/>
          <p14:tracePt t="43792" x="2349500" y="4222750"/>
          <p14:tracePt t="43792" x="2343150" y="4197350"/>
          <p14:tracePt t="43792" x="2336800" y="4165600"/>
          <p14:tracePt t="43811" x="2336800" y="4140200"/>
          <p14:tracePt t="43824" x="2330450" y="4114800"/>
          <p14:tracePt t="43824" x="2324100" y="4057650"/>
          <p14:tracePt t="43843" x="2317750" y="4032250"/>
          <p14:tracePt t="43843" x="2317750" y="4006850"/>
          <p14:tracePt t="43859" x="2311400" y="3981450"/>
          <p14:tracePt t="43859" x="2311400" y="3956050"/>
          <p14:tracePt t="43876" x="2311400" y="3937000"/>
          <p14:tracePt t="43876" x="2311400" y="3911600"/>
          <p14:tracePt t="43892" x="2311400" y="3898900"/>
          <p14:tracePt t="43892" x="2311400" y="3879850"/>
          <p14:tracePt t="43892" x="2311400" y="3867150"/>
          <p14:tracePt t="43911" x="2311400" y="3860800"/>
          <p14:tracePt t="43911" x="2311400" y="3854450"/>
          <p14:tracePt t="43925" x="2311400" y="3848100"/>
          <p14:tracePt t="43941" x="2311400" y="3854450"/>
          <p14:tracePt t="43969" x="2311400" y="3860800"/>
          <p14:tracePt t="43985" x="2311400" y="3867150"/>
          <p14:tracePt t="43991" x="2311400" y="3873500"/>
          <p14:tracePt t="43991" x="2311400" y="3886200"/>
          <p14:tracePt t="44009" x="2311400" y="3892550"/>
          <p14:tracePt t="44009" x="2311400" y="3898900"/>
          <p14:tracePt t="44026" x="2311400" y="3911600"/>
          <p14:tracePt t="44026" x="2317750" y="3924300"/>
          <p14:tracePt t="44043" x="2317750" y="3930650"/>
          <p14:tracePt t="44043" x="2324100" y="3943350"/>
          <p14:tracePt t="44060" x="2324100" y="3949700"/>
          <p14:tracePt t="44060" x="2330450" y="3956050"/>
          <p14:tracePt t="44076" x="2330450" y="3962400"/>
          <p14:tracePt t="44076" x="2336800" y="3968750"/>
          <p14:tracePt t="44093" x="2336800" y="3975100"/>
          <p14:tracePt t="44093" x="2343150" y="3981450"/>
          <p14:tracePt t="44110" x="2349500" y="3994150"/>
          <p14:tracePt t="44126" x="2343150" y="4000500"/>
          <p14:tracePt t="44142" x="2336800" y="4006850"/>
          <p14:tracePt t="44170" x="2330450" y="4019550"/>
          <p14:tracePt t="44186" x="2330450" y="4025900"/>
          <p14:tracePt t="44202" x="2330450" y="4032250"/>
          <p14:tracePt t="44218" x="2330450" y="4038600"/>
          <p14:tracePt t="44230" x="2336800" y="4044950"/>
          <p14:tracePt t="44246" x="2343150" y="4051300"/>
          <p14:tracePt t="44262" x="2343150" y="4057650"/>
          <p14:tracePt t="44275" x="2343150" y="4064000"/>
          <p14:tracePt t="44275" x="2355850" y="4102100"/>
          <p14:tracePt t="44293" x="2362200" y="4127500"/>
          <p14:tracePt t="44293" x="2368550" y="4159250"/>
          <p14:tracePt t="44310" x="2381250" y="4197350"/>
          <p14:tracePt t="44310" x="2393950" y="4235450"/>
          <p14:tracePt t="44327" x="2400300" y="4273550"/>
          <p14:tracePt t="44327" x="2419350" y="4343400"/>
          <p14:tracePt t="44345" x="2432050" y="4375150"/>
          <p14:tracePt t="44345" x="2432050" y="4406900"/>
          <p14:tracePt t="44360" x="2438400" y="4432300"/>
          <p14:tracePt t="44360" x="2438400" y="4457700"/>
          <p14:tracePt t="44377" x="2432050" y="4483100"/>
          <p14:tracePt t="44377" x="2432050" y="4502150"/>
          <p14:tracePt t="44394" x="2425700" y="4521200"/>
          <p14:tracePt t="44394" x="2413000" y="4565650"/>
          <p14:tracePt t="44410" x="2413000" y="4578350"/>
          <p14:tracePt t="44410" x="2406650" y="4597400"/>
          <p14:tracePt t="44427" x="2406650" y="4610100"/>
          <p14:tracePt t="44427" x="2406650" y="4616450"/>
          <p14:tracePt t="44444" x="2406650" y="4622800"/>
          <p14:tracePt t="44444" x="2406650" y="4629150"/>
          <p14:tracePt t="44461" x="2406650" y="4635500"/>
          <p14:tracePt t="44477" x="2406650" y="4629150"/>
          <p14:tracePt t="44494" x="2406650" y="4622800"/>
          <p14:tracePt t="44510" x="2400300" y="4622800"/>
          <p14:tracePt t="44510" x="2400300" y="4616450"/>
          <p14:tracePt t="44528" x="2400300" y="4610100"/>
          <p14:tracePt t="44543" x="2400300" y="4603750"/>
          <p14:tracePt t="44560" x="2406650" y="4597400"/>
          <p14:tracePt t="44577" x="2413000" y="4591050"/>
          <p14:tracePt t="44593" x="2419350" y="4584700"/>
          <p14:tracePt t="44610" x="2419350" y="4578350"/>
          <p14:tracePt t="44626" x="2425700" y="4572000"/>
          <p14:tracePt t="44626" x="2425700" y="4565650"/>
          <p14:tracePt t="44644" x="2425700" y="4559300"/>
          <p14:tracePt t="44660" x="2425700" y="4552950"/>
          <p14:tracePt t="44676" x="2432050" y="4546600"/>
          <p14:tracePt t="44734" x="2425700" y="4540250"/>
          <p14:tracePt t="44769" x="2419350" y="4533900"/>
          <p14:tracePt t="44802" x="2413000" y="4533900"/>
          <p14:tracePt t="44821" x="2413000" y="4527550"/>
          <p14:tracePt t="44838" x="2406650" y="4521200"/>
          <p14:tracePt t="44855" x="2400300" y="4521200"/>
          <p14:tracePt t="44870" x="2393950" y="4514850"/>
          <p14:tracePt t="44882" x="2387600" y="4514850"/>
          <p14:tracePt t="44899" x="2381250" y="4514850"/>
          <p14:tracePt t="44914" x="2374900" y="4508500"/>
          <p14:tracePt t="44930" x="2368550" y="4502150"/>
          <p14:tracePt t="44944" x="2362200" y="4489450"/>
          <p14:tracePt t="44961" x="2355850" y="4483100"/>
          <p14:tracePt t="44979" x="2349500" y="4476750"/>
          <p14:tracePt t="44979" x="2343150" y="4470400"/>
          <p14:tracePt t="44995" x="2336800" y="4464050"/>
          <p14:tracePt t="44995" x="2324100" y="4457700"/>
          <p14:tracePt t="45012" x="2317750" y="4457700"/>
          <p14:tracePt t="45012" x="2311400" y="4451350"/>
          <p14:tracePt t="45029" x="2305050" y="4451350"/>
          <p14:tracePt t="45044" x="2298700" y="4451350"/>
          <p14:tracePt t="45044" x="2286000" y="4457700"/>
          <p14:tracePt t="45063" x="2279650" y="4457700"/>
          <p14:tracePt t="45078" x="2273300" y="4457700"/>
          <p14:tracePt t="45095" x="2266950" y="4457700"/>
          <p14:tracePt t="45111" x="2260600" y="4451350"/>
          <p14:tracePt t="45129" x="2247900" y="4451350"/>
          <p14:tracePt t="45146" x="2241550" y="4451350"/>
          <p14:tracePt t="45162" x="2235200" y="4457700"/>
          <p14:tracePt t="45178" x="2228850" y="4464050"/>
          <p14:tracePt t="45195" x="2222500" y="4464050"/>
          <p14:tracePt t="45221" x="2222500" y="4470400"/>
          <p14:tracePt t="45273" x="2228850" y="4476750"/>
          <p14:tracePt t="45298" x="2228850" y="4483100"/>
          <p14:tracePt t="45309" x="2241550" y="4489450"/>
          <p14:tracePt t="45326" x="2247900" y="4489450"/>
          <p14:tracePt t="45333" x="2247900" y="4495800"/>
          <p14:tracePt t="45346" x="2254250" y="4495800"/>
          <p14:tracePt t="45346" x="2266950" y="4502150"/>
          <p14:tracePt t="45364" x="2273300" y="4502150"/>
          <p14:tracePt t="45364" x="2279650" y="4502150"/>
          <p14:tracePt t="45380" x="2286000" y="4508500"/>
          <p14:tracePt t="45380" x="2292350" y="4508500"/>
          <p14:tracePt t="45397" x="2298700" y="4514850"/>
          <p14:tracePt t="45397" x="2311400" y="4514850"/>
          <p14:tracePt t="45413" x="2317750" y="4521200"/>
          <p14:tracePt t="45413" x="2343150" y="4521200"/>
          <p14:tracePt t="45430" x="2349500" y="4521200"/>
          <p14:tracePt t="45430" x="2362200" y="4521200"/>
          <p14:tracePt t="45447" x="2374900" y="4521200"/>
          <p14:tracePt t="45447" x="2387600" y="4521200"/>
          <p14:tracePt t="45464" x="2400300" y="4521200"/>
          <p14:tracePt t="45464" x="2406650" y="4514850"/>
          <p14:tracePt t="45464" x="2419350" y="4514850"/>
          <p14:tracePt t="45483" x="2425700" y="4514850"/>
          <p14:tracePt t="45483" x="2432050" y="4514850"/>
          <p14:tracePt t="45498" x="2438400" y="4514850"/>
          <p14:tracePt t="45498" x="2444750" y="4521200"/>
          <p14:tracePt t="45514" x="2451100" y="4527550"/>
          <p14:tracePt t="45530" x="2457450" y="4533900"/>
          <p14:tracePt t="45546" x="2451100" y="4540250"/>
          <p14:tracePt t="45563" x="2444750" y="4546600"/>
          <p14:tracePt t="45563" x="2444750" y="4552950"/>
          <p14:tracePt t="45563" x="2432050" y="4559300"/>
          <p14:tracePt t="45583" x="2425700" y="4565650"/>
          <p14:tracePt t="45583" x="2419350" y="4572000"/>
          <p14:tracePt t="45599" x="2406650" y="4578350"/>
          <p14:tracePt t="45599" x="2393950" y="4584700"/>
          <p14:tracePt t="45615" x="2387600" y="4597400"/>
          <p14:tracePt t="45615" x="2374900" y="4603750"/>
          <p14:tracePt t="45631" x="2368550" y="4610100"/>
          <p14:tracePt t="45631" x="2355850" y="4616450"/>
          <p14:tracePt t="45648" x="2349500" y="4622800"/>
          <p14:tracePt t="45648" x="2336800" y="4629150"/>
          <p14:tracePt t="45665" x="2330450" y="4635500"/>
          <p14:tracePt t="45680" x="2324100" y="4635500"/>
          <p14:tracePt t="45697" x="2317750" y="4635500"/>
          <p14:tracePt t="45713" x="2317750" y="4629150"/>
          <p14:tracePt t="45738" x="2311400" y="4629150"/>
          <p14:tracePt t="45761" x="2311400" y="4622800"/>
          <p14:tracePt t="45777" x="2305050" y="4616450"/>
          <p14:tracePt t="45790" x="2305050" y="4610100"/>
          <p14:tracePt t="45806" x="2305050" y="4603750"/>
          <p14:tracePt t="45814" x="2305050" y="4597400"/>
          <p14:tracePt t="45830" x="2298700" y="4584700"/>
          <p14:tracePt t="45847" x="2292350" y="4578350"/>
          <p14:tracePt t="45864" x="2286000" y="4565650"/>
          <p14:tracePt t="45890" x="2286000" y="4559300"/>
          <p14:tracePt t="45903" x="2279650" y="4552950"/>
          <p14:tracePt t="45914" x="2279650" y="4546600"/>
          <p14:tracePt t="45914" x="2273300" y="4540250"/>
          <p14:tracePt t="45914" x="2273300" y="4533900"/>
          <p14:tracePt t="45934" x="2266950" y="4527550"/>
          <p14:tracePt t="45950" x="2266950" y="4521200"/>
          <p14:tracePt t="45964" x="2260600" y="4514850"/>
          <p14:tracePt t="45981" x="2260600" y="4502150"/>
          <p14:tracePt t="45997" x="2254250" y="4495800"/>
          <p14:tracePt t="46014" x="2254250" y="4489450"/>
          <p14:tracePt t="46014" x="2241550" y="4476750"/>
          <p14:tracePt t="46032" x="2235200" y="4476750"/>
          <p14:tracePt t="46032" x="2235200" y="4470400"/>
          <p14:tracePt t="46049" x="2228850" y="4470400"/>
          <p14:tracePt t="46049" x="2222500" y="4464050"/>
          <p14:tracePt t="46066" x="2216150" y="4464050"/>
          <p14:tracePt t="46066" x="2209800" y="4464050"/>
          <p14:tracePt t="46082" x="2203450" y="4464050"/>
          <p14:tracePt t="46098" x="2197100" y="4464050"/>
          <p14:tracePt t="46115" x="2190750" y="4464050"/>
          <p14:tracePt t="46131" x="2184400" y="4464050"/>
          <p14:tracePt t="46149" x="2178050" y="4470400"/>
          <p14:tracePt t="46166" x="2171700" y="4457700"/>
          <p14:tracePt t="46202" x="2336800" y="4413250"/>
          <p14:tracePt t="46202" x="2368550" y="4406900"/>
          <p14:tracePt t="46362" x="2393950" y="4406900"/>
          <p14:tracePt t="46369" x="2457450" y="4406900"/>
          <p14:tracePt t="46382" x="2520950" y="4413250"/>
          <p14:tracePt t="46399" x="2578100" y="4413250"/>
          <p14:tracePt t="46416" x="2641600" y="4419600"/>
          <p14:tracePt t="46433" x="2724150" y="4419600"/>
          <p14:tracePt t="46450" x="2774950" y="4419600"/>
          <p14:tracePt t="46466" x="2819400" y="4419600"/>
          <p14:tracePt t="46483" x="2857500" y="4419600"/>
          <p14:tracePt t="46500" x="2895600" y="4419600"/>
          <p14:tracePt t="46500" x="2908300" y="4419600"/>
          <p14:tracePt t="46518" x="2940050" y="4425950"/>
          <p14:tracePt t="46534" x="2971800" y="4432300"/>
          <p14:tracePt t="46550" x="2990850" y="4432300"/>
          <p14:tracePt t="46566" x="3009900" y="4432300"/>
          <p14:tracePt t="46583" x="3022600" y="4432300"/>
          <p14:tracePt t="46583" x="3028950" y="4432300"/>
          <p14:tracePt t="46605" x="3035300" y="4432300"/>
          <p14:tracePt t="46618" x="3035300" y="4438650"/>
          <p14:tracePt t="46698" x="3028950" y="4438650"/>
          <p14:tracePt t="46733" x="3022600" y="4438650"/>
          <p14:tracePt t="46758" x="3016250" y="4438650"/>
          <p14:tracePt t="46790" x="3009900" y="4438650"/>
          <p14:tracePt t="46818" x="3009900" y="4445000"/>
          <p14:tracePt t="46870" x="3016250" y="4451350"/>
          <p14:tracePt t="46886" x="3016250" y="4457700"/>
          <p14:tracePt t="46910" x="3009900" y="4457700"/>
          <p14:tracePt t="46921" x="3003550" y="4457700"/>
          <p14:tracePt t="46930" x="2997200" y="4457700"/>
          <p14:tracePt t="46938" x="2990850" y="4451350"/>
          <p14:tracePt t="46950" x="2978150" y="4451350"/>
          <p14:tracePt t="46950" x="2971800" y="4451350"/>
          <p14:tracePt t="46950" x="2959100" y="4451350"/>
          <p14:tracePt t="46971" x="2946400" y="4451350"/>
          <p14:tracePt t="46971" x="2940050" y="4451350"/>
          <p14:tracePt t="46986" x="2927350" y="4451350"/>
          <p14:tracePt t="46986" x="2914650" y="4457700"/>
          <p14:tracePt t="47003" x="2908300" y="4457700"/>
          <p14:tracePt t="47003" x="2895600" y="4464050"/>
          <p14:tracePt t="47019" x="2889250" y="4470400"/>
          <p14:tracePt t="47019" x="2876550" y="4476750"/>
          <p14:tracePt t="47019" x="2870200" y="4483100"/>
          <p14:tracePt t="47038" x="2857500" y="4489450"/>
          <p14:tracePt t="47038" x="2851150" y="4495800"/>
          <p14:tracePt t="47053" x="2844800" y="4508500"/>
          <p14:tracePt t="47053" x="2838450" y="4514850"/>
          <p14:tracePt t="47069" x="2832100" y="4527550"/>
          <p14:tracePt t="47069" x="2825750" y="4533900"/>
          <p14:tracePt t="47086" x="2813050" y="4546600"/>
          <p14:tracePt t="47086" x="2806700" y="4559300"/>
          <p14:tracePt t="47103" x="2800350" y="4572000"/>
          <p14:tracePt t="47103" x="2794000" y="4578350"/>
          <p14:tracePt t="47119" x="2787650" y="4584700"/>
          <p14:tracePt t="47119" x="2787650" y="4591050"/>
          <p14:tracePt t="47136" x="2781300" y="4597400"/>
          <p14:tracePt t="47136" x="2774950" y="4603750"/>
          <p14:tracePt t="47154" x="2774950" y="4610100"/>
          <p14:tracePt t="47169" x="2768600" y="4616450"/>
          <p14:tracePt t="47185" x="2762250" y="4616450"/>
          <p14:tracePt t="47217" x="2762250" y="4610100"/>
          <p14:tracePt t="47238" x="2762250" y="4603750"/>
          <p14:tracePt t="47262" x="2755900" y="4597400"/>
          <p14:tracePt t="47281" x="2749550" y="4597400"/>
          <p14:tracePt t="47298" x="2743200" y="4597400"/>
          <p14:tracePt t="47306" x="2736850" y="4597400"/>
          <p14:tracePt t="47318" x="2730500" y="4597400"/>
          <p14:tracePt t="47318" x="2724150" y="4597400"/>
          <p14:tracePt t="47318" x="2711450" y="4597400"/>
          <p14:tracePt t="47318" x="2705100" y="4597400"/>
          <p14:tracePt t="47342" x="2692400" y="4597400"/>
          <p14:tracePt t="47352" x="2686050" y="4597400"/>
          <p14:tracePt t="47352" x="2673350" y="4597400"/>
          <p14:tracePt t="47370" x="2660650" y="4597400"/>
          <p14:tracePt t="47370" x="2654300" y="4603750"/>
          <p14:tracePt t="47387" x="2641600" y="4603750"/>
          <p14:tracePt t="47387" x="2622550" y="4603750"/>
          <p14:tracePt t="47404" x="2616200" y="4603750"/>
          <p14:tracePt t="47404" x="2603500" y="4603750"/>
          <p14:tracePt t="47420" x="2597150" y="4603750"/>
          <p14:tracePt t="47420" x="2590800" y="4603750"/>
          <p14:tracePt t="47437" x="2584450" y="4603750"/>
          <p14:tracePt t="47453" x="2578100" y="4603750"/>
          <p14:tracePt t="47453" x="2571750" y="4603750"/>
          <p14:tracePt t="47471" x="2565400" y="4603750"/>
          <p14:tracePt t="47494" x="2559050" y="4603750"/>
          <p14:tracePt t="47570" x="2552700" y="4603750"/>
          <p14:tracePt t="47590" x="2546350" y="4603750"/>
          <p14:tracePt t="47607" x="2540000" y="4603750"/>
          <p14:tracePt t="47613" x="2533650" y="4610100"/>
          <p14:tracePt t="47622" x="2527300" y="4610100"/>
          <p14:tracePt t="47622" x="2520950" y="4610100"/>
          <p14:tracePt t="47639" x="2514600" y="4610100"/>
          <p14:tracePt t="47639" x="2508250" y="4610100"/>
          <p14:tracePt t="47654" x="2495550" y="4610100"/>
          <p14:tracePt t="47654" x="2489200" y="4610100"/>
          <p14:tracePt t="47671" x="2476500" y="4610100"/>
          <p14:tracePt t="47671" x="2470150" y="4610100"/>
          <p14:tracePt t="47687" x="2457450" y="4610100"/>
          <p14:tracePt t="47687" x="2438400" y="4610100"/>
          <p14:tracePt t="47704" x="2425700" y="4603750"/>
          <p14:tracePt t="47704" x="2419350" y="4603750"/>
          <p14:tracePt t="47722" x="2406650" y="4603750"/>
          <p14:tracePt t="47722" x="2393950" y="4597400"/>
          <p14:tracePt t="47738" x="2381250" y="4597400"/>
          <p14:tracePt t="47738" x="2374900" y="4591050"/>
          <p14:tracePt t="47755" x="2362200" y="4591050"/>
          <p14:tracePt t="47755" x="2336800" y="4578350"/>
          <p14:tracePt t="47771" x="2330450" y="4578350"/>
          <p14:tracePt t="47771" x="2324100" y="4578350"/>
          <p14:tracePt t="47788" x="2311400" y="4572000"/>
          <p14:tracePt t="47804" x="2305050" y="4572000"/>
          <p14:tracePt t="47804" x="2292350" y="4572000"/>
          <p14:tracePt t="47822" x="2286000" y="4565650"/>
          <p14:tracePt t="47838" x="2279650" y="4565650"/>
          <p14:tracePt t="47838" x="2273300" y="4565650"/>
          <p14:tracePt t="47855" x="2266950" y="4565650"/>
          <p14:tracePt t="47855" x="2260600" y="4565650"/>
          <p14:tracePt t="47872" x="2254250" y="4559300"/>
          <p14:tracePt t="47872" x="2247900" y="4559300"/>
          <p14:tracePt t="47872" x="2241550" y="4559300"/>
          <p14:tracePt t="47891" x="2235200" y="4559300"/>
          <p14:tracePt t="47904" x="2228850" y="4559300"/>
          <p14:tracePt t="47904" x="2216150" y="4559300"/>
          <p14:tracePt t="47922" x="2203450" y="4565650"/>
          <p14:tracePt t="47922" x="2197100" y="4565650"/>
          <p14:tracePt t="47939" x="2190750" y="4565650"/>
          <p14:tracePt t="47939" x="2184400" y="4565650"/>
          <p14:tracePt t="47955" x="2178050" y="4572000"/>
          <p14:tracePt t="47955" x="2165350" y="4572000"/>
          <p14:tracePt t="47972" x="2159000" y="4572000"/>
          <p14:tracePt t="47972" x="2133600" y="4584700"/>
          <p14:tracePt t="47991" x="2120900" y="4584700"/>
          <p14:tracePt t="47991" x="2108200" y="4591050"/>
          <p14:tracePt t="48005" x="2095500" y="4597400"/>
          <p14:tracePt t="48005" x="2082800" y="4597400"/>
          <p14:tracePt t="48022" x="2070100" y="4603750"/>
          <p14:tracePt t="48022" x="2057400" y="4603750"/>
          <p14:tracePt t="48039" x="2044700" y="4610100"/>
          <p14:tracePt t="48039" x="2038350" y="4610100"/>
          <p14:tracePt t="48056" x="2032000" y="4610100"/>
          <p14:tracePt t="48056" x="2019300" y="4610100"/>
          <p14:tracePt t="48072" x="2012950" y="4610100"/>
          <p14:tracePt t="48087" x="2012950" y="4603750"/>
          <p14:tracePt t="48122" x="2019300" y="4597400"/>
          <p14:tracePt t="48137" x="2025650" y="4597400"/>
          <p14:tracePt t="48146" x="2032000" y="4597400"/>
          <p14:tracePt t="48155" x="2038350" y="4591050"/>
          <p14:tracePt t="48155" x="2044700" y="4591050"/>
          <p14:tracePt t="48173" x="2057400" y="4584700"/>
          <p14:tracePt t="48173" x="2082800" y="4584700"/>
          <p14:tracePt t="48190" x="2095500" y="4584700"/>
          <p14:tracePt t="48190" x="2108200" y="4591050"/>
          <p14:tracePt t="48207" x="2120900" y="4591050"/>
          <p14:tracePt t="48207" x="2139950" y="4591050"/>
          <p14:tracePt t="48223" x="2152650" y="4591050"/>
          <p14:tracePt t="48223" x="2171700" y="4591050"/>
          <p14:tracePt t="48240" x="2184400" y="4591050"/>
          <p14:tracePt t="48240" x="2197100" y="4591050"/>
          <p14:tracePt t="48240" x="2209800" y="4584700"/>
          <p14:tracePt t="48258" x="2216150" y="4584700"/>
          <p14:tracePt t="48271" x="2228850" y="4578350"/>
          <p14:tracePt t="48271" x="2235200" y="4572000"/>
          <p14:tracePt t="48290" x="2241550" y="4565650"/>
          <p14:tracePt t="48305" x="2235200" y="4565650"/>
          <p14:tracePt t="48322" x="2228850" y="4565650"/>
          <p14:tracePt t="48322" x="2222500" y="4565650"/>
          <p14:tracePt t="48322" x="2216150" y="4565650"/>
          <p14:tracePt t="48343" x="2209800" y="4565650"/>
          <p14:tracePt t="48355" x="2203450" y="4565650"/>
          <p14:tracePt t="48355" x="2190750" y="4565650"/>
          <p14:tracePt t="48374" x="2178050" y="4565650"/>
          <p14:tracePt t="48374" x="2171700" y="4565650"/>
          <p14:tracePt t="48390" x="2165350" y="4565650"/>
          <p14:tracePt t="48390" x="2159000" y="4565650"/>
          <p14:tracePt t="48407" x="2152650" y="4565650"/>
          <p14:tracePt t="48407" x="2146300" y="4565650"/>
          <p14:tracePt t="48424" x="2139950" y="4565650"/>
          <p14:tracePt t="48439" x="2133600" y="4565650"/>
          <p14:tracePt t="48455" x="2127250" y="4559300"/>
          <p14:tracePt t="48472" x="2127250" y="4552950"/>
          <p14:tracePt t="48489" x="2127250" y="4546600"/>
          <p14:tracePt t="48506" x="2120900" y="4540250"/>
          <p14:tracePt t="48550" x="2114550" y="4533900"/>
          <p14:tracePt t="48574" x="2114550" y="4527550"/>
          <p14:tracePt t="48589" x="2114550" y="4521200"/>
          <p14:tracePt t="48602" x="2108200" y="4514850"/>
          <p14:tracePt t="48617" x="2108200" y="4508500"/>
          <p14:tracePt t="48641" x="2101850" y="4502150"/>
          <p14:tracePt t="48669" x="2101850" y="4495800"/>
          <p14:tracePt t="48701" x="2108200" y="4495800"/>
          <p14:tracePt t="48770" x="2114550" y="4495800"/>
          <p14:tracePt t="48789" x="2120900" y="4495800"/>
          <p14:tracePt t="48805" x="2127250" y="4495800"/>
          <p14:tracePt t="48814" x="2139950" y="4495800"/>
          <p14:tracePt t="48823" x="2152650" y="4489450"/>
          <p14:tracePt t="48823" x="2184400" y="4483100"/>
          <p14:tracePt t="48842" x="2203450" y="4476750"/>
          <p14:tracePt t="48859" x="2546350" y="4438650"/>
          <p14:tracePt t="48928" x="2584450" y="4438650"/>
          <p14:tracePt t="48934" x="2628900" y="4438650"/>
          <p14:tracePt t="48942" x="2705100" y="4445000"/>
          <p14:tracePt t="48958" x="2781300" y="4451350"/>
          <p14:tracePt t="48974" x="2838450" y="4457700"/>
          <p14:tracePt t="48991" x="2882900" y="4457700"/>
          <p14:tracePt t="49008" x="2927350" y="4445000"/>
          <p14:tracePt t="49025" x="2946400" y="4438650"/>
          <p14:tracePt t="49041" x="2965450" y="4425950"/>
          <p14:tracePt t="49059" x="2971800" y="4425950"/>
          <p14:tracePt t="49074" x="2978150" y="4425950"/>
          <p14:tracePt t="49092" x="2971800" y="4425950"/>
          <p14:tracePt t="49109" x="2959100" y="4425950"/>
          <p14:tracePt t="49125" x="2952750" y="4425950"/>
          <p14:tracePt t="49125" x="2933700" y="4425950"/>
          <p14:tracePt t="49143" x="2927350" y="4419600"/>
          <p14:tracePt t="49143" x="2921000" y="4425950"/>
          <p14:tracePt t="49160" x="2908300" y="4425950"/>
          <p14:tracePt t="49160" x="2901950" y="4432300"/>
          <p14:tracePt t="49177" x="2889250" y="4432300"/>
          <p14:tracePt t="49177" x="2882900" y="4445000"/>
          <p14:tracePt t="49193" x="2870200" y="4451350"/>
          <p14:tracePt t="49193" x="2844800" y="4470400"/>
          <p14:tracePt t="49211" x="2832100" y="4476750"/>
          <p14:tracePt t="49211" x="2819400" y="4489450"/>
          <p14:tracePt t="49227" x="2800350" y="4495800"/>
          <p14:tracePt t="49227" x="2787650" y="4508500"/>
          <p14:tracePt t="49244" x="2774950" y="4514850"/>
          <p14:tracePt t="49244" x="2762250" y="4527550"/>
          <p14:tracePt t="49261" x="2743200" y="4533900"/>
          <p14:tracePt t="49261" x="2730500" y="4540250"/>
          <p14:tracePt t="49261" x="2717800" y="4546600"/>
          <p14:tracePt t="49280" x="2711450" y="4552950"/>
          <p14:tracePt t="49292" x="2698750" y="4559300"/>
          <p14:tracePt t="49292" x="2686050" y="4565650"/>
          <p14:tracePt t="49311" x="2679700" y="4572000"/>
          <p14:tracePt t="49311" x="2673350" y="4578350"/>
          <p14:tracePt t="49327" x="2667000" y="4584700"/>
          <p14:tracePt t="49343" x="2660650" y="4591050"/>
          <p14:tracePt t="49343" x="2660650" y="4597400"/>
          <p14:tracePt t="49362" x="2654300" y="4603750"/>
          <p14:tracePt t="49376" x="2654300" y="4610100"/>
          <p14:tracePt t="49376" x="2654300" y="4616450"/>
          <p14:tracePt t="49394" x="2660650" y="4622800"/>
          <p14:tracePt t="49394" x="2660650" y="4629150"/>
          <p14:tracePt t="49411" x="2660650" y="4635500"/>
          <p14:tracePt t="49426" x="2667000" y="4641850"/>
          <p14:tracePt t="49426" x="2679700" y="4648200"/>
          <p14:tracePt t="49445" x="2686050" y="4654550"/>
          <p14:tracePt t="49460" x="2692400" y="4660900"/>
          <p14:tracePt t="49477" x="2698750" y="4667250"/>
          <p14:tracePt t="49493" x="2705100" y="4673600"/>
          <p14:tracePt t="49510" x="2711450" y="4673600"/>
          <p14:tracePt t="49527" x="2717800" y="4679950"/>
          <p14:tracePt t="49544" x="2724150" y="4686300"/>
          <p14:tracePt t="49560" x="2730500" y="4686300"/>
          <p14:tracePt t="49579" x="2736850" y="4686300"/>
          <p14:tracePt t="49594" x="2743200" y="4686300"/>
          <p14:tracePt t="49611" x="2749550" y="4679950"/>
          <p14:tracePt t="49627" x="2755900" y="4673600"/>
          <p14:tracePt t="49644" x="2762250" y="4667250"/>
          <p14:tracePt t="49660" x="2768600" y="4660900"/>
          <p14:tracePt t="49660" x="2774950" y="4654550"/>
          <p14:tracePt t="49680" x="2781300" y="4654550"/>
          <p14:tracePt t="49680" x="2787650" y="4654550"/>
          <p14:tracePt t="49695" x="2794000" y="4654550"/>
          <p14:tracePt t="49695" x="2794000" y="4648200"/>
          <p14:tracePt t="49712" x="2800350" y="4648200"/>
          <p14:tracePt t="49727" x="2806700" y="4648200"/>
          <p14:tracePt t="49727" x="2813050" y="4641850"/>
          <p14:tracePt t="49745" x="2813050" y="4648200"/>
          <p14:tracePt t="49798" x="2800350" y="4654550"/>
          <p14:tracePt t="49810" x="2794000" y="4660900"/>
          <p14:tracePt t="49826" x="2787650" y="4660900"/>
          <p14:tracePt t="49834" x="2781300" y="4660900"/>
          <p14:tracePt t="49844" x="2781300" y="4667250"/>
          <p14:tracePt t="49844" x="2768600" y="4667250"/>
          <p14:tracePt t="49863" x="2762250" y="4673600"/>
          <p14:tracePt t="49879" x="2755900" y="4673600"/>
          <p14:tracePt t="49879" x="2749550" y="4673600"/>
          <p14:tracePt t="49896" x="2743200" y="4679950"/>
          <p14:tracePt t="49911" x="2736850" y="4679950"/>
          <p14:tracePt t="49911" x="2730500" y="4679950"/>
          <p14:tracePt t="49911" x="2724150" y="4686300"/>
          <p14:tracePt t="49932" x="2717800" y="4686300"/>
          <p14:tracePt t="49945" x="2711450" y="4686300"/>
          <p14:tracePt t="49963" x="2705100" y="4692650"/>
          <p14:tracePt t="49983" x="2711450" y="4692650"/>
          <p14:tracePt t="50022" x="2717800" y="4686300"/>
          <p14:tracePt t="50051" x="2724150" y="4686300"/>
          <p14:tracePt t="50066" x="2730500" y="4686300"/>
          <p14:tracePt t="50083" x="2736850" y="4686300"/>
          <p14:tracePt t="50091" x="2743200" y="4686300"/>
          <p14:tracePt t="50103" x="2749550" y="4686300"/>
          <p14:tracePt t="50112" x="2755900" y="4686300"/>
          <p14:tracePt t="50112" x="2762250" y="4692650"/>
          <p14:tracePt t="50130" x="2768600" y="4692650"/>
          <p14:tracePt t="50145" x="2774950" y="4692650"/>
          <p14:tracePt t="50162" x="2781300" y="4692650"/>
          <p14:tracePt t="50179" x="2787650" y="4692650"/>
          <p14:tracePt t="50195" x="2781300" y="4699000"/>
          <p14:tracePt t="50283" x="2774950" y="4699000"/>
          <p14:tracePt t="50339" x="2768600" y="4699000"/>
          <p14:tracePt t="50367" x="2774950" y="4699000"/>
          <p14:tracePt t="50434" x="2781300" y="4699000"/>
          <p14:tracePt t="50451" x="2787650" y="4692650"/>
          <p14:tracePt t="50462" x="2794000" y="4692650"/>
          <p14:tracePt t="50470" x="2800350" y="4692650"/>
          <p14:tracePt t="50480" x="2806700" y="4692650"/>
          <p14:tracePt t="50480" x="2819400" y="4699000"/>
          <p14:tracePt t="50498" x="2825750" y="4699000"/>
          <p14:tracePt t="50498" x="2832100" y="4705350"/>
          <p14:tracePt t="50514" x="2844800" y="4705350"/>
          <p14:tracePt t="50514" x="2863850" y="4724400"/>
          <p14:tracePt t="50532" x="2876550" y="4730750"/>
          <p14:tracePt t="50532" x="2895600" y="4743450"/>
          <p14:tracePt t="50548" x="2914650" y="4749800"/>
          <p14:tracePt t="50548" x="2933700" y="4762500"/>
          <p14:tracePt t="50565" x="2952750" y="4775200"/>
          <p14:tracePt t="50565" x="2971800" y="4787900"/>
          <p14:tracePt t="50565" x="2990850" y="4800600"/>
          <p14:tracePt t="50584" x="3009900" y="4806950"/>
          <p14:tracePt t="50597" x="3028950" y="4819650"/>
          <p14:tracePt t="50597" x="3060700" y="4838700"/>
          <p14:tracePt t="50616" x="3079750" y="4851400"/>
          <p14:tracePt t="50616" x="3092450" y="4864100"/>
          <p14:tracePt t="50631" x="3105150" y="4876800"/>
          <p14:tracePt t="50631" x="3124200" y="4889500"/>
          <p14:tracePt t="50649" x="3130550" y="4914900"/>
          <p14:tracePt t="50649" x="3143250" y="4940300"/>
          <p14:tracePt t="50649" x="3155950" y="4965700"/>
          <p14:tracePt t="50667" x="3155950" y="4997450"/>
          <p14:tracePt t="50680" x="3162300" y="5029200"/>
          <p14:tracePt t="50680" x="3155950" y="5105400"/>
          <p14:tracePt t="50699" x="3149600" y="5149850"/>
          <p14:tracePt t="50699" x="3136900" y="5187950"/>
          <p14:tracePt t="50716" x="3124200" y="5226050"/>
          <p14:tracePt t="50716" x="3105150" y="5264150"/>
          <p14:tracePt t="50732" x="3086100" y="5308600"/>
          <p14:tracePt t="50732" x="3060700" y="5346700"/>
          <p14:tracePt t="50749" x="3035300" y="5384800"/>
          <p14:tracePt t="50749" x="2965450" y="5467350"/>
          <p14:tracePt t="50765" x="2927350" y="5505450"/>
          <p14:tracePt t="50765" x="2882900" y="5543550"/>
          <p14:tracePt t="50782" x="2838450" y="5588000"/>
          <p14:tracePt t="50782" x="2787650" y="5626100"/>
          <p14:tracePt t="50799" x="2736850" y="5664200"/>
          <p14:tracePt t="50799" x="2679700" y="5708650"/>
          <p14:tracePt t="50816" x="2628900" y="5753100"/>
          <p14:tracePt t="50816" x="2520950" y="5835650"/>
          <p14:tracePt t="50832" x="2470150" y="5873750"/>
          <p14:tracePt t="50832" x="2419350" y="5911850"/>
          <p14:tracePt t="50850" x="2368550" y="5949950"/>
          <p14:tracePt t="50850" x="2317750" y="5988050"/>
          <p14:tracePt t="50866" x="2273300" y="6026150"/>
          <p14:tracePt t="50866" x="2178050" y="6089650"/>
          <p14:tracePt t="50883" x="2133600" y="6121400"/>
          <p14:tracePt t="50883" x="2089150" y="6153150"/>
          <p14:tracePt t="50899" x="2051050" y="6178550"/>
          <p14:tracePt t="50899" x="2006600" y="6203950"/>
          <p14:tracePt t="50916" x="1968500" y="6229350"/>
          <p14:tracePt t="50916" x="1930400" y="6248400"/>
          <p14:tracePt t="50933" x="1898650" y="6267450"/>
          <p14:tracePt t="50933" x="1866900" y="6280150"/>
          <p14:tracePt t="50933" x="1835150" y="6299200"/>
          <p14:tracePt t="50952" x="1803400" y="6318250"/>
          <p14:tracePt t="50965" x="1778000" y="6337300"/>
          <p14:tracePt t="50965" x="1727200" y="6369050"/>
          <p14:tracePt t="50984" x="1701800" y="6381750"/>
          <p14:tracePt t="50984" x="1676400" y="6400800"/>
          <p14:tracePt t="51000" x="1657350" y="6419850"/>
          <p14:tracePt t="51000" x="1631950" y="6432550"/>
          <p14:tracePt t="51016" x="1612900" y="6445250"/>
          <p14:tracePt t="51032" x="1574800" y="6464300"/>
          <p14:tracePt t="51049" x="1536700" y="6489700"/>
          <p14:tracePt t="54027" x="762000" y="6470650"/>
          <p14:tracePt t="54043" x="800100" y="6445250"/>
          <p14:tracePt t="54059" x="819150" y="6438900"/>
          <p14:tracePt t="54063" x="844550" y="6419850"/>
          <p14:tracePt t="54075" x="876300" y="6407150"/>
          <p14:tracePt t="54075" x="908050" y="6394450"/>
          <p14:tracePt t="54075" x="946150" y="6381750"/>
          <p14:tracePt t="54095" x="984250" y="6362700"/>
          <p14:tracePt t="54108" x="1028700" y="6350000"/>
          <p14:tracePt t="54108" x="1123950" y="6311900"/>
          <p14:tracePt t="54126" x="1174750" y="6292850"/>
          <p14:tracePt t="54126" x="1231900" y="6273800"/>
          <p14:tracePt t="54143" x="1289050" y="6254750"/>
          <p14:tracePt t="54143" x="1352550" y="6229350"/>
          <p14:tracePt t="54160" x="1422400" y="6210300"/>
          <p14:tracePt t="54160" x="1492250" y="6184900"/>
          <p14:tracePt t="54177" x="1562100" y="6165850"/>
          <p14:tracePt t="54192" x="1663700" y="6165850"/>
          <p14:tracePt t="54208" x="1778000" y="6134100"/>
          <p14:tracePt t="54208" x="1892300" y="6096000"/>
          <p14:tracePt t="54227" x="2006600" y="6051550"/>
          <p14:tracePt t="54227" x="2254250" y="5962650"/>
          <p14:tracePt t="54245" x="2393950" y="5911850"/>
          <p14:tracePt t="54245" x="2540000" y="5861050"/>
          <p14:tracePt t="54260" x="2654300" y="5784850"/>
          <p14:tracePt t="54260" x="2781300" y="5740400"/>
          <p14:tracePt t="54277" x="2901950" y="5695950"/>
          <p14:tracePt t="54277" x="3022600" y="5651500"/>
          <p14:tracePt t="54293" x="3143250" y="5613400"/>
          <p14:tracePt t="54293" x="3263900" y="5575300"/>
          <p14:tracePt t="54311" x="3486150" y="5499100"/>
          <p14:tracePt t="54311" x="3587750" y="5454650"/>
          <p14:tracePt t="54327" x="3683000" y="5422900"/>
          <p14:tracePt t="54327" x="3784600" y="5384800"/>
          <p14:tracePt t="54345" x="3873500" y="5353050"/>
          <p14:tracePt t="54345" x="3968750" y="5321300"/>
          <p14:tracePt t="54361" x="4057650" y="5289550"/>
          <p14:tracePt t="54361" x="4140200" y="5264150"/>
          <p14:tracePt t="54361" x="4229100" y="5232400"/>
          <p14:tracePt t="54380" x="4305300" y="5213350"/>
          <p14:tracePt t="54392" x="4375150" y="5187950"/>
          <p14:tracePt t="54392" x="4508500" y="5143500"/>
          <p14:tracePt t="54411" x="4565650" y="5118100"/>
          <p14:tracePt t="54411" x="4616450" y="5105400"/>
          <p14:tracePt t="54427" x="4660900" y="5086350"/>
          <p14:tracePt t="54427" x="4692650" y="5067300"/>
          <p14:tracePt t="54444" x="4724400" y="5054600"/>
          <p14:tracePt t="54444" x="4749800" y="5035550"/>
          <p14:tracePt t="54461" x="4768850" y="5022850"/>
          <p14:tracePt t="54461" x="4781550" y="5003800"/>
          <p14:tracePt t="54461" x="4794250" y="4991100"/>
          <p14:tracePt t="54461" x="4800600" y="4978400"/>
          <p14:tracePt t="54485" x="4806950" y="4965700"/>
          <p14:tracePt t="54493" x="4813300" y="4953000"/>
          <p14:tracePt t="54493" x="4813300" y="4946650"/>
          <p14:tracePt t="54511" x="4819650" y="4933950"/>
          <p14:tracePt t="54511" x="4819650" y="4927600"/>
          <p14:tracePt t="54528" x="4813300" y="4927600"/>
          <p14:tracePt t="54528" x="4800600" y="4921250"/>
          <p14:tracePt t="54544" x="4794250" y="4914900"/>
          <p14:tracePt t="54560" x="4787900" y="4921250"/>
          <p14:tracePt t="54576" x="4794250" y="4921250"/>
          <p14:tracePt t="54603" x="4800600" y="4921250"/>
          <p14:tracePt t="54619" x="4813300" y="4921250"/>
          <p14:tracePt t="54627" x="4819650" y="4914900"/>
          <p14:tracePt t="54627" x="4832350" y="4914900"/>
          <p14:tracePt t="54645" x="4845050" y="4914900"/>
          <p14:tracePt t="54645" x="4864100" y="4908550"/>
          <p14:tracePt t="54645" x="4883150" y="4908550"/>
          <p14:tracePt t="54664" x="4902200" y="4902200"/>
          <p14:tracePt t="54677" x="4927600" y="4895850"/>
          <p14:tracePt t="54677" x="4972050" y="4889500"/>
          <p14:tracePt t="54695" x="5003800" y="4883150"/>
          <p14:tracePt t="54695" x="5029200" y="4876800"/>
          <p14:tracePt t="54711" x="5054600" y="4870450"/>
          <p14:tracePt t="54711" x="5086350" y="4864100"/>
          <p14:tracePt t="54711" x="5111750" y="4857750"/>
          <p14:tracePt t="54733" x="5143500" y="4851400"/>
          <p14:tracePt t="54744" x="5168900" y="4838700"/>
          <p14:tracePt t="54744" x="5200650" y="4832350"/>
          <p14:tracePt t="54744" x="5226050" y="4826000"/>
          <p14:tracePt t="54764" x="5257800" y="4819650"/>
          <p14:tracePt t="54764" x="5295900" y="4813300"/>
          <p14:tracePt t="54779" x="5327650" y="4800600"/>
          <p14:tracePt t="54779" x="5365750" y="4794250"/>
          <p14:tracePt t="54795" x="5410200" y="4787900"/>
          <p14:tracePt t="54795" x="5454650" y="4781550"/>
          <p14:tracePt t="54812" x="5499100" y="4768850"/>
          <p14:tracePt t="54812" x="5549900" y="4756150"/>
          <p14:tracePt t="54829" x="5600700" y="4749800"/>
          <p14:tracePt t="54829" x="5708650" y="4724400"/>
          <p14:tracePt t="54846" x="5759450" y="4718050"/>
          <p14:tracePt t="54846" x="5816600" y="4705350"/>
          <p14:tracePt t="54862" x="5867400" y="4692650"/>
          <p14:tracePt t="54862" x="5918200" y="4679950"/>
          <p14:tracePt t="54878" x="5969000" y="4667250"/>
          <p14:tracePt t="54878" x="6019800" y="4654550"/>
          <p14:tracePt t="54896" x="6070600" y="4635500"/>
          <p14:tracePt t="54896" x="6172200" y="4597400"/>
          <p14:tracePt t="54912" x="6216650" y="4578350"/>
          <p14:tracePt t="54912" x="6267450" y="4565650"/>
          <p14:tracePt t="54929" x="6318250" y="4546600"/>
          <p14:tracePt t="54929" x="6362700" y="4527550"/>
          <p14:tracePt t="54946" x="6407150" y="4514850"/>
          <p14:tracePt t="54946" x="6477000" y="4489450"/>
          <p14:tracePt t="54963" x="6508750" y="4483100"/>
          <p14:tracePt t="54963" x="6540500" y="4470400"/>
          <p14:tracePt t="54979" x="6559550" y="4464050"/>
          <p14:tracePt t="54979" x="6584950" y="4464050"/>
          <p14:tracePt t="54996" x="6604000" y="4457700"/>
          <p14:tracePt t="54996" x="6616700" y="4457700"/>
          <p14:tracePt t="55012" x="6635750" y="4457700"/>
          <p14:tracePt t="55012" x="6648450" y="4464050"/>
          <p14:tracePt t="55012" x="6654800" y="4464050"/>
          <p14:tracePt t="55032" x="6667500" y="4470400"/>
          <p14:tracePt t="55045" x="6673850" y="4476750"/>
          <p14:tracePt t="55045" x="6680200" y="4483100"/>
          <p14:tracePt t="55063" x="6673850" y="4489450"/>
          <p14:tracePt t="55078" x="6667500" y="4489450"/>
          <p14:tracePt t="55078" x="6661150" y="4489450"/>
          <p14:tracePt t="55096" x="6648450" y="4489450"/>
          <p14:tracePt t="55096" x="6642100" y="4489450"/>
          <p14:tracePt t="55113" x="6635750" y="4489450"/>
          <p14:tracePt t="55113" x="6629400" y="4489450"/>
          <p14:tracePt t="55113" x="6623050" y="4489450"/>
          <p14:tracePt t="55132" x="6616700" y="4483100"/>
          <p14:tracePt t="55132" x="6610350" y="4483100"/>
          <p14:tracePt t="55146" x="6597650" y="4483100"/>
          <p14:tracePt t="55146" x="6591300" y="4483100"/>
          <p14:tracePt t="55163" x="6584950" y="4489450"/>
          <p14:tracePt t="55163" x="6578600" y="4489450"/>
          <p14:tracePt t="55179" x="6565900" y="4495800"/>
          <p14:tracePt t="55179" x="6553200" y="4508500"/>
          <p14:tracePt t="55197" x="6546850" y="4514850"/>
          <p14:tracePt t="55197" x="6540500" y="4521200"/>
          <p14:tracePt t="55213" x="6534150" y="4533900"/>
          <p14:tracePt t="55234" x="6540500" y="4527550"/>
          <p14:tracePt t="55286" x="6546850" y="4521200"/>
          <p14:tracePt t="55302" x="6553200" y="4514850"/>
          <p14:tracePt t="55323" x="6553200" y="4521200"/>
          <p14:tracePt t="55374" x="6553200" y="4527550"/>
          <p14:tracePt t="55406" x="6559550" y="4533900"/>
          <p14:tracePt t="55430" x="6559550" y="4540250"/>
          <p14:tracePt t="55443" x="6565900" y="4546600"/>
          <p14:tracePt t="55458" x="6572250" y="4559300"/>
          <p14:tracePt t="55475" x="6578600" y="4565650"/>
          <p14:tracePt t="55490" x="6584950" y="4572000"/>
          <p14:tracePt t="55496" x="6591300" y="4578350"/>
          <p14:tracePt t="55513" x="6604000" y="4584700"/>
          <p14:tracePt t="55529" x="6610350" y="4591050"/>
          <p14:tracePt t="55546" x="6610350" y="4597400"/>
          <p14:tracePt t="55563" x="6616700" y="4603750"/>
          <p14:tracePt t="55603" x="6616700" y="4610100"/>
          <p14:tracePt t="55631" x="6616700" y="4616450"/>
          <p14:tracePt t="55654" x="6610350" y="4616450"/>
          <p14:tracePt t="55675" x="6604000" y="4622800"/>
          <p14:tracePt t="55690" x="6597650" y="4622800"/>
          <p14:tracePt t="55715" x="6597650" y="4629150"/>
          <p14:tracePt t="55739" x="6591300" y="4629150"/>
          <p14:tracePt t="55767" x="6591300" y="4622800"/>
          <p14:tracePt t="55871" x="6591300" y="4616450"/>
          <p14:tracePt t="55886" x="6597650" y="4603750"/>
          <p14:tracePt t="55903" x="6604000" y="4597400"/>
          <p14:tracePt t="55915" x="6604000" y="4591050"/>
          <p14:tracePt t="55923" x="6604000" y="4584700"/>
          <p14:tracePt t="55931" x="6610350" y="4578350"/>
          <p14:tracePt t="55948" x="6610350" y="4572000"/>
          <p14:tracePt t="55964" x="6604000" y="4565650"/>
          <p14:tracePt t="55964" x="6597650" y="4559300"/>
          <p14:tracePt t="55983" x="6591300" y="4552950"/>
          <p14:tracePt t="55999" x="6584950" y="4546600"/>
          <p14:tracePt t="56015" x="6578600" y="4540250"/>
          <p14:tracePt t="56031" x="6572250" y="4540250"/>
          <p14:tracePt t="56031" x="6565900" y="4546600"/>
          <p14:tracePt t="56031" x="6559550" y="4546600"/>
          <p14:tracePt t="56052" x="6553200" y="4546600"/>
          <p14:tracePt t="56052" x="6553200" y="4552950"/>
          <p14:tracePt t="56067" x="6546850" y="4552950"/>
          <p14:tracePt t="56067" x="6540500" y="4559300"/>
          <p14:tracePt t="56083" x="6534150" y="4559300"/>
          <p14:tracePt t="56083" x="6527800" y="4565650"/>
          <p14:tracePt t="56099" x="6521450" y="4572000"/>
          <p14:tracePt t="56115" x="6515100" y="4578350"/>
          <p14:tracePt t="56132" x="6508750" y="4584700"/>
          <p14:tracePt t="56132" x="6502400" y="4591050"/>
          <p14:tracePt t="56132" x="6496050" y="4597400"/>
          <p14:tracePt t="56152" x="6483350" y="4597400"/>
          <p14:tracePt t="56152" x="6477000" y="4603750"/>
          <p14:tracePt t="56166" x="6470650" y="4610100"/>
          <p14:tracePt t="56166" x="6457950" y="4610100"/>
          <p14:tracePt t="56183" x="6451600" y="4616450"/>
          <p14:tracePt t="56183" x="6438900" y="4622800"/>
          <p14:tracePt t="56200" x="6432550" y="4622800"/>
          <p14:tracePt t="56200" x="6413500" y="4635500"/>
          <p14:tracePt t="56217" x="6407150" y="4635500"/>
          <p14:tracePt t="56217" x="6394450" y="4641850"/>
          <p14:tracePt t="56235" x="6388100" y="4648200"/>
          <p14:tracePt t="56235" x="6381750" y="4654550"/>
          <p14:tracePt t="56250" x="6375400" y="4654550"/>
          <p14:tracePt t="56250" x="6362700" y="4660900"/>
          <p14:tracePt t="56267" x="6356350" y="4667250"/>
          <p14:tracePt t="56267" x="6343650" y="4679950"/>
          <p14:tracePt t="56284" x="6337300" y="4686300"/>
          <p14:tracePt t="56284" x="6324600" y="4692650"/>
          <p14:tracePt t="56301" x="6318250" y="4699000"/>
          <p14:tracePt t="56301" x="6311900" y="4705350"/>
          <p14:tracePt t="56317" x="6305550" y="4711700"/>
          <p14:tracePt t="56317" x="6299200" y="4711700"/>
          <p14:tracePt t="56317" x="6292850" y="4718050"/>
          <p14:tracePt t="56336" x="6286500" y="4724400"/>
          <p14:tracePt t="56336" x="6280150" y="4724400"/>
          <p14:tracePt t="56353" x="6273800" y="4730750"/>
          <p14:tracePt t="56367" x="6267450" y="4737100"/>
          <p14:tracePt t="56383" x="6273800" y="4730750"/>
          <p14:tracePt t="56442" x="6280150" y="4724400"/>
          <p14:tracePt t="56455" x="6286500" y="4724400"/>
          <p14:tracePt t="56470" x="6292850" y="4718050"/>
          <p14:tracePt t="56494" x="6292850" y="4711700"/>
          <p14:tracePt t="56514" x="6286500" y="4718050"/>
          <p14:tracePt t="56570" x="6280150" y="4724400"/>
          <p14:tracePt t="56598" x="6273800" y="4730750"/>
          <p14:tracePt t="56614" x="6273800" y="4737100"/>
          <p14:tracePt t="56630" x="6267450" y="4743450"/>
          <p14:tracePt t="56642" x="6267450" y="4749800"/>
          <p14:tracePt t="56666" x="6267450" y="4756150"/>
          <p14:tracePt t="56762" x="6267450" y="4762500"/>
          <p14:tracePt t="56787" x="6267450" y="4768850"/>
          <p14:tracePt t="56810" x="6267450" y="4775200"/>
          <p14:tracePt t="56830" x="6261100" y="4781550"/>
          <p14:tracePt t="56856" x="6261100" y="4787900"/>
          <p14:tracePt t="56878" x="6254750" y="4794250"/>
          <p14:tracePt t="56898" x="6248400" y="4794250"/>
          <p14:tracePt t="56914" x="6235700" y="4800600"/>
          <p14:tracePt t="56930" x="6235700" y="4806950"/>
          <p14:tracePt t="56935" x="6229350" y="4813300"/>
          <p14:tracePt t="56935" x="6223000" y="4813300"/>
          <p14:tracePt t="56954" x="6216650" y="4819650"/>
          <p14:tracePt t="56954" x="6210300" y="4819650"/>
          <p14:tracePt t="56969" x="6197600" y="4819650"/>
          <p14:tracePt t="56969" x="6191250" y="4826000"/>
          <p14:tracePt t="56986" x="6184900" y="4826000"/>
          <p14:tracePt t="56986" x="6172200" y="4826000"/>
          <p14:tracePt t="57003" x="6165850" y="4826000"/>
          <p14:tracePt t="57019" x="6159500" y="4826000"/>
          <p14:tracePt t="57019" x="6153150" y="4826000"/>
          <p14:tracePt t="57036" x="6146800" y="4826000"/>
          <p14:tracePt t="57051" x="6140450" y="4826000"/>
          <p14:tracePt t="57068" x="6134100" y="4826000"/>
          <p14:tracePt t="57068" x="6121400" y="4826000"/>
          <p14:tracePt t="57088" x="6115050" y="4826000"/>
          <p14:tracePt t="57102" x="6108700" y="4826000"/>
          <p14:tracePt t="57102" x="6102350" y="4826000"/>
          <p14:tracePt t="57120" x="6096000" y="4826000"/>
          <p14:tracePt t="57120" x="6089650" y="4832350"/>
          <p14:tracePt t="57136" x="6083300" y="4832350"/>
          <p14:tracePt t="57152" x="6076950" y="4838700"/>
          <p14:tracePt t="57152" x="6070600" y="4838700"/>
          <p14:tracePt t="57152" x="6064250" y="4838700"/>
          <p14:tracePt t="57172" x="6057900" y="4838700"/>
          <p14:tracePt t="57172" x="6051550" y="4838700"/>
          <p14:tracePt t="57186" x="6045200" y="4845050"/>
          <p14:tracePt t="57186" x="6038850" y="4845050"/>
          <p14:tracePt t="57204" x="6032500" y="4845050"/>
          <p14:tracePt t="57204" x="6019800" y="4838700"/>
          <p14:tracePt t="57220" x="6013450" y="4838700"/>
          <p14:tracePt t="57220" x="5994400" y="4832350"/>
          <p14:tracePt t="57236" x="5981700" y="4832350"/>
          <p14:tracePt t="57236" x="5975350" y="4826000"/>
          <p14:tracePt t="57254" x="5962650" y="4826000"/>
          <p14:tracePt t="57254" x="5949950" y="4819650"/>
          <p14:tracePt t="57270" x="5937250" y="4819650"/>
          <p14:tracePt t="57270" x="5924550" y="4813300"/>
          <p14:tracePt t="57287" x="5911850" y="4806950"/>
          <p14:tracePt t="57287" x="5880100" y="4794250"/>
          <p14:tracePt t="57304" x="5867400" y="4787900"/>
          <p14:tracePt t="57304" x="5854700" y="4775200"/>
          <p14:tracePt t="57320" x="5842000" y="4768850"/>
          <p14:tracePt t="57320" x="5829300" y="4756150"/>
          <p14:tracePt t="57339" x="5822950" y="4749800"/>
          <p14:tracePt t="57339" x="5803900" y="4730750"/>
          <p14:tracePt t="57357" x="5791200" y="4724400"/>
          <p14:tracePt t="57357" x="5784850" y="4711700"/>
          <p14:tracePt t="57371" x="5772150" y="4705350"/>
          <p14:tracePt t="57371" x="5765800" y="4692650"/>
          <p14:tracePt t="57387" x="5759450" y="4686300"/>
          <p14:tracePt t="57387" x="5746750" y="4679950"/>
          <p14:tracePt t="57404" x="5740400" y="4673600"/>
          <p14:tracePt t="57404" x="5734050" y="4667250"/>
          <p14:tracePt t="57421" x="5727700" y="4660900"/>
          <p14:tracePt t="57421" x="5721350" y="4654550"/>
          <p14:tracePt t="57421" x="5715000" y="4648200"/>
          <p14:tracePt t="57439" x="5708650" y="4648200"/>
          <p14:tracePt t="57456" x="5702300" y="4641850"/>
          <p14:tracePt t="57471" x="5695950" y="4641850"/>
          <p14:tracePt t="57490" x="5695950" y="4648200"/>
          <p14:tracePt t="57559" x="5702300" y="4654550"/>
          <p14:tracePt t="57594" x="5702300" y="4660900"/>
          <p14:tracePt t="57618" x="5708650" y="4660900"/>
          <p14:tracePt t="57634" x="5715000" y="4667250"/>
          <p14:tracePt t="57651" x="5721350" y="4667250"/>
          <p14:tracePt t="57663" x="5727700" y="4667250"/>
          <p14:tracePt t="57679" x="5734050" y="4667250"/>
          <p14:tracePt t="57694" x="5740400" y="4667250"/>
          <p14:tracePt t="57714" x="5740400" y="4673600"/>
          <p14:tracePt t="57763" x="5734050" y="4667250"/>
          <p14:tracePt t="57807" x="5734050" y="4660900"/>
          <p14:tracePt t="57823" x="5734050" y="4654550"/>
          <p14:tracePt t="57839" x="5734050" y="4648200"/>
          <p14:tracePt t="57859" x="5740400" y="4648200"/>
          <p14:tracePt t="57882" x="5746750" y="4648200"/>
          <p14:tracePt t="57899" x="5759450" y="4648200"/>
          <p14:tracePt t="57910" x="5759450" y="4641850"/>
          <p14:tracePt t="57920" x="5765800" y="4641850"/>
          <p14:tracePt t="57920" x="5772150" y="4635500"/>
          <p14:tracePt t="57939" x="5778500" y="4629150"/>
          <p14:tracePt t="57939" x="5797550" y="4622800"/>
          <p14:tracePt t="57955" x="5803900" y="4616450"/>
          <p14:tracePt t="57955" x="5816600" y="4616450"/>
          <p14:tracePt t="57972" x="5829300" y="4610100"/>
          <p14:tracePt t="57972" x="5842000" y="4610100"/>
          <p14:tracePt t="57989" x="5854700" y="4610100"/>
          <p14:tracePt t="57989" x="5873750" y="4603750"/>
          <p14:tracePt t="58005" x="5886450" y="4603750"/>
          <p14:tracePt t="58005" x="5911850" y="4603750"/>
          <p14:tracePt t="58023" x="5930900" y="4603750"/>
          <p14:tracePt t="58023" x="5943600" y="4603750"/>
          <p14:tracePt t="58040" x="5956300" y="4603750"/>
          <p14:tracePt t="58040" x="5969000" y="4603750"/>
          <p14:tracePt t="58056" x="5981700" y="4603750"/>
          <p14:tracePt t="58056" x="6000750" y="4603750"/>
          <p14:tracePt t="58072" x="6013450" y="4603750"/>
          <p14:tracePt t="58072" x="6019800" y="4603750"/>
          <p14:tracePt t="58072" x="6032500" y="4603750"/>
          <p14:tracePt t="58091" x="6038850" y="4603750"/>
          <p14:tracePt t="58091" x="6051550" y="4610100"/>
          <p14:tracePt t="58109" x="6057900" y="4610100"/>
          <p14:tracePt t="58122" x="6064250" y="4616450"/>
          <p14:tracePt t="58138" x="6070600" y="4622800"/>
          <p14:tracePt t="58154" x="6070600" y="4629150"/>
          <p14:tracePt t="58171" x="6064250" y="4641850"/>
          <p14:tracePt t="58188" x="6057900" y="4648200"/>
          <p14:tracePt t="58205" x="6051550" y="4654550"/>
          <p14:tracePt t="58205" x="6045200" y="4660900"/>
          <p14:tracePt t="58223" x="6045200" y="4667250"/>
          <p14:tracePt t="58223" x="6038850" y="4673600"/>
          <p14:tracePt t="58240" x="6026150" y="4673600"/>
          <p14:tracePt t="58240" x="6013450" y="4686300"/>
          <p14:tracePt t="58257" x="6007100" y="4692650"/>
          <p14:tracePt t="58257" x="5994400" y="4699000"/>
          <p14:tracePt t="58272" x="5988050" y="4699000"/>
          <p14:tracePt t="58272" x="5981700" y="4705350"/>
          <p14:tracePt t="58290" x="5975350" y="4711700"/>
          <p14:tracePt t="58290" x="5969000" y="4718050"/>
          <p14:tracePt t="58307" x="5962650" y="4718050"/>
          <p14:tracePt t="58307" x="5949950" y="4730750"/>
          <p14:tracePt t="58324" x="5949950" y="4737100"/>
          <p14:tracePt t="58324" x="5943600" y="4737100"/>
          <p14:tracePt t="58342" x="5937250" y="4743450"/>
          <p14:tracePt t="58342" x="5930900" y="4749800"/>
          <p14:tracePt t="58357" x="5924550" y="4756150"/>
          <p14:tracePt t="58357" x="5918200" y="4756150"/>
          <p14:tracePt t="58357" x="5911850" y="4762500"/>
          <p14:tracePt t="58376" x="5905500" y="4762500"/>
          <p14:tracePt t="58389" x="5899150" y="4768850"/>
          <p14:tracePt t="58389" x="5880100" y="4768850"/>
          <p14:tracePt t="58407" x="5873750" y="4768850"/>
          <p14:tracePt t="58407" x="5861050" y="4768850"/>
          <p14:tracePt t="58424" x="5848350" y="4768850"/>
          <p14:tracePt t="58424" x="5835650" y="4768850"/>
          <p14:tracePt t="58440" x="5822950" y="4768850"/>
          <p14:tracePt t="58440" x="5810250" y="4768850"/>
          <p14:tracePt t="58440" x="5797550" y="4768850"/>
          <p14:tracePt t="58459" x="5784850" y="4768850"/>
          <p14:tracePt t="58472" x="5765800" y="4768850"/>
          <p14:tracePt t="58472" x="5734050" y="4768850"/>
          <p14:tracePt t="58491" x="5721350" y="4762500"/>
          <p14:tracePt t="58491" x="5702300" y="4762500"/>
          <p14:tracePt t="58507" x="5683250" y="4762500"/>
          <p14:tracePt t="58507" x="5664200" y="4756150"/>
          <p14:tracePt t="58524" x="5651500" y="4749800"/>
          <p14:tracePt t="58524" x="5626100" y="4737100"/>
          <p14:tracePt t="58541" x="5613400" y="4730750"/>
          <p14:tracePt t="58541" x="5575300" y="4705350"/>
          <p14:tracePt t="58557" x="5372100" y="4400550"/>
          <p14:tracePt t="58633" x="5353050" y="4375150"/>
          <p14:tracePt t="58638" x="5340350" y="4343400"/>
          <p14:tracePt t="58646" x="5334000" y="4318000"/>
          <p14:tracePt t="58656" x="5327650" y="4260850"/>
          <p14:tracePt t="58656" x="5334000" y="4229100"/>
          <p14:tracePt t="58675" x="5353050" y="4165600"/>
          <p14:tracePt t="58691" x="5384800" y="4095750"/>
          <p14:tracePt t="58707" x="5429250" y="4032250"/>
          <p14:tracePt t="58723" x="5492750" y="3956050"/>
          <p14:tracePt t="58740" x="5588000" y="3886200"/>
          <p14:tracePt t="58740" x="5638800" y="3848100"/>
          <p14:tracePt t="58759" x="5765800" y="3778250"/>
          <p14:tracePt t="58774" x="5911850" y="3702050"/>
          <p14:tracePt t="58791" x="6064250" y="3644900"/>
          <p14:tracePt t="58807" x="6223000" y="3606800"/>
          <p14:tracePt t="58824" x="6375400" y="3587750"/>
          <p14:tracePt t="58824" x="6457950" y="3587750"/>
          <p14:tracePt t="58844" x="6610350" y="3613150"/>
          <p14:tracePt t="58859" x="6756400" y="3657600"/>
          <p14:tracePt t="58874" x="6889750" y="3714750"/>
          <p14:tracePt t="58891" x="7004050" y="3778250"/>
          <p14:tracePt t="58907" x="7131050" y="3886200"/>
          <p14:tracePt t="58924" x="7181850" y="3975100"/>
          <p14:tracePt t="58941" x="7213600" y="4070350"/>
          <p14:tracePt t="58958" x="7226300" y="4216400"/>
          <p14:tracePt t="58975" x="7219950" y="4305300"/>
          <p14:tracePt t="58991" x="7194550" y="4375150"/>
          <p14:tracePt t="59008" x="7150100" y="4438650"/>
          <p14:tracePt t="59024" x="7092950" y="4495800"/>
          <p14:tracePt t="59024" x="7061200" y="4521200"/>
          <p14:tracePt t="59043" x="6997700" y="4559300"/>
          <p14:tracePt t="59059" x="6921500" y="4597400"/>
          <p14:tracePt t="59075" x="6838950" y="4629150"/>
          <p14:tracePt t="59091" x="6756400" y="4660900"/>
          <p14:tracePt t="59108" x="6661150" y="4692650"/>
          <p14:tracePt t="59108" x="6616700" y="4705350"/>
          <p14:tracePt t="59127" x="6515100" y="4737100"/>
          <p14:tracePt t="59143" x="6419850" y="4762500"/>
          <p14:tracePt t="59158" x="6330950" y="4781550"/>
          <p14:tracePt t="59175" x="6235700" y="4794250"/>
          <p14:tracePt t="59192" x="6153150" y="4800600"/>
          <p14:tracePt t="59208" x="6032500" y="4806950"/>
          <p14:tracePt t="59225" x="5962650" y="4806950"/>
          <p14:tracePt t="59242" x="5899150" y="4813300"/>
          <p14:tracePt t="59259" x="5829300" y="4819650"/>
          <p14:tracePt t="59275" x="5803900" y="4819650"/>
          <p14:tracePt t="59292" x="5784850" y="4826000"/>
          <p14:tracePt t="59309" x="5778500" y="4832350"/>
          <p14:tracePt t="59325" x="5772150" y="4832350"/>
          <p14:tracePt t="59344" x="5765800" y="4838700"/>
          <p14:tracePt t="59361" x="5759450" y="4832350"/>
          <p14:tracePt t="59395" x="5759450" y="4838700"/>
          <p14:tracePt t="59522" x="5759450" y="4845050"/>
          <p14:tracePt t="59555" x="5759450" y="4838700"/>
          <p14:tracePt t="59718" x="5765800" y="4838700"/>
          <p14:tracePt t="59742" x="5772150" y="4838700"/>
          <p14:tracePt t="59754" x="5778500" y="4838700"/>
          <p14:tracePt t="59779" x="5778500" y="4832350"/>
          <p14:tracePt t="59811" x="5784850" y="4826000"/>
          <p14:tracePt t="59846" x="5791200" y="4826000"/>
          <p14:tracePt t="59883" x="5797550" y="4819650"/>
          <p14:tracePt t="59915" x="5797550" y="4813300"/>
          <p14:tracePt t="59942" x="5803900" y="4813300"/>
          <p14:tracePt t="59991" x="5810250" y="4806950"/>
          <p14:tracePt t="60034" x="5810250" y="4800600"/>
          <p14:tracePt t="60078" x="5810250" y="4794250"/>
          <p14:tracePt t="60282" x="5810250" y="4787900"/>
          <p14:tracePt t="60371" x="5803900" y="4787900"/>
          <p14:tracePt t="60403" x="5797550" y="4781550"/>
          <p14:tracePt t="60423" x="5791200" y="4781550"/>
          <p14:tracePt t="60447" x="5784850" y="4775200"/>
          <p14:tracePt t="60475" x="5791200" y="4775200"/>
          <p14:tracePt t="60534" x="5797550" y="4775200"/>
          <p14:tracePt t="60551" x="5803900" y="4775200"/>
          <p14:tracePt t="60575" x="5803900" y="4781550"/>
          <p14:tracePt t="60635" x="5810250" y="4781550"/>
          <p14:tracePt t="60662" x="5816600" y="4781550"/>
          <p14:tracePt t="60694" x="5822950" y="4787900"/>
          <p14:tracePt t="60782" x="5829300" y="4787900"/>
          <p14:tracePt t="60859" x="5829300" y="4794250"/>
          <p14:tracePt t="60883" x="5835650" y="4800600"/>
          <p14:tracePt t="60910" x="5842000" y="4794250"/>
          <p14:tracePt t="60971" x="5848350" y="4794250"/>
          <p14:tracePt t="61003" x="5854700" y="4794250"/>
          <p14:tracePt t="61014" x="5861050" y="4794250"/>
          <p14:tracePt t="61030" x="5867400" y="4794250"/>
          <p14:tracePt t="61046" x="5880100" y="4787900"/>
          <p14:tracePt t="61062" x="5886450" y="4787900"/>
          <p14:tracePt t="61075" x="5892800" y="4787900"/>
          <p14:tracePt t="61083" x="5905500" y="4787900"/>
          <p14:tracePt t="61099" x="5918200" y="4787900"/>
          <p14:tracePt t="61115" x="5937250" y="4781550"/>
          <p14:tracePt t="61131" x="5956300" y="4781550"/>
          <p14:tracePt t="61148" x="5988050" y="4787900"/>
          <p14:tracePt t="61148" x="6013450" y="4794250"/>
          <p14:tracePt t="61167" x="6064250" y="4813300"/>
          <p14:tracePt t="61183" x="6134100" y="4832350"/>
          <p14:tracePt t="61198" x="6210300" y="4845050"/>
          <p14:tracePt t="61215" x="6286500" y="4845050"/>
          <p14:tracePt t="61232" x="6356350" y="4838700"/>
          <p14:tracePt t="61248" x="6445250" y="4806950"/>
          <p14:tracePt t="61265" x="6496050" y="4787900"/>
          <p14:tracePt t="61282" x="6534150" y="4768850"/>
          <p14:tracePt t="61299" x="6597650" y="4743450"/>
          <p14:tracePt t="61315" x="6629400" y="4737100"/>
          <p14:tracePt t="61332" x="6654800" y="4730750"/>
          <p14:tracePt t="61350" x="6667500" y="4724400"/>
          <p14:tracePt t="61366" x="6680200" y="4724400"/>
          <p14:tracePt t="61383" x="6686550" y="4730750"/>
          <p14:tracePt t="61414" x="6680200" y="4737100"/>
          <p14:tracePt t="61430" x="6680200" y="4743450"/>
          <p14:tracePt t="61435" x="6680200" y="4749800"/>
          <p14:tracePt t="61449" x="6680200" y="4756150"/>
          <p14:tracePt t="61467" x="6680200" y="4768850"/>
          <p14:tracePt t="61484" x="6673850" y="4768850"/>
          <p14:tracePt t="61499" x="6661150" y="4762500"/>
          <p14:tracePt t="61516" x="6654800" y="4762500"/>
          <p14:tracePt t="61532" x="6648450" y="4768850"/>
          <p14:tracePt t="61532" x="6629400" y="4775200"/>
          <p14:tracePt t="61551" x="6623050" y="4775200"/>
          <p14:tracePt t="61551" x="6616700" y="4781550"/>
          <p14:tracePt t="61567" x="6610350" y="4787900"/>
          <p14:tracePt t="61567" x="6597650" y="4787900"/>
          <p14:tracePt t="61584" x="6591300" y="4794250"/>
          <p14:tracePt t="61584" x="6584950" y="4794250"/>
          <p14:tracePt t="61600" x="6578600" y="4794250"/>
          <p14:tracePt t="61600" x="6565900" y="4800600"/>
          <p14:tracePt t="61618" x="6559550" y="4800600"/>
          <p14:tracePt t="61618" x="6553200" y="4800600"/>
          <p14:tracePt t="61634" x="6540500" y="4800600"/>
          <p14:tracePt t="61634" x="6534150" y="4800600"/>
          <p14:tracePt t="61651" x="6527800" y="4806950"/>
          <p14:tracePt t="61651" x="6521450" y="4806950"/>
          <p14:tracePt t="61667" x="6508750" y="4813300"/>
          <p14:tracePt t="61667" x="6489700" y="4819650"/>
          <p14:tracePt t="61684" x="6477000" y="4826000"/>
          <p14:tracePt t="61684" x="6470650" y="4832350"/>
          <p14:tracePt t="61701" x="6457950" y="4832350"/>
          <p14:tracePt t="61701" x="6445250" y="4838700"/>
          <p14:tracePt t="61719" x="6432550" y="4838700"/>
          <p14:tracePt t="61719" x="6400800" y="4845050"/>
          <p14:tracePt t="61740" x="6388100" y="4845050"/>
          <p14:tracePt t="61740" x="6369050" y="4845050"/>
          <p14:tracePt t="61740" x="6350000" y="4845050"/>
          <p14:tracePt t="61758" x="6330950" y="4845050"/>
          <p14:tracePt t="61767" x="6299200" y="4838700"/>
          <p14:tracePt t="61767" x="6267450" y="4838700"/>
          <p14:tracePt t="61786" x="6229350" y="4838700"/>
          <p14:tracePt t="61786" x="6184900" y="4838700"/>
          <p14:tracePt t="61786" x="6134100" y="4838700"/>
          <p14:tracePt t="61804" x="6076950" y="4838700"/>
          <p14:tracePt t="61816" x="6013450" y="4838700"/>
          <p14:tracePt t="61816" x="5873750" y="4838700"/>
          <p14:tracePt t="61835" x="5797550" y="4838700"/>
          <p14:tracePt t="61835" x="5721350" y="4838700"/>
          <p14:tracePt t="61852" x="5632450" y="4838700"/>
          <p14:tracePt t="61852" x="5537200" y="4838700"/>
          <p14:tracePt t="61868" x="5441950" y="4838700"/>
          <p14:tracePt t="61868" x="5334000" y="4838700"/>
          <p14:tracePt t="61885" x="5226050" y="4838700"/>
          <p14:tracePt t="61885" x="5118100" y="4838700"/>
          <p14:tracePt t="61885" x="5003800" y="4838700"/>
          <p14:tracePt t="61904" x="4883150" y="4838700"/>
          <p14:tracePt t="61904" x="4768850" y="4838700"/>
          <p14:tracePt t="61919" x="4648200" y="4832350"/>
          <p14:tracePt t="61919" x="4521200" y="4826000"/>
          <p14:tracePt t="61935" x="4400550" y="4819650"/>
          <p14:tracePt t="61935" x="4273550" y="4806950"/>
          <p14:tracePt t="61951" x="4146550" y="4800600"/>
          <p14:tracePt t="61951" x="4019550" y="4781550"/>
          <p14:tracePt t="61951" x="3892550" y="4768850"/>
          <p14:tracePt t="61971" x="3771900" y="4749800"/>
          <p14:tracePt t="61971" x="3651250" y="4730750"/>
          <p14:tracePt t="61985" x="3530600" y="4711700"/>
          <p14:tracePt t="61985" x="3422650" y="4692650"/>
          <p14:tracePt t="62002" x="3314700" y="4667250"/>
          <p14:tracePt t="62002" x="3213100" y="4648200"/>
          <p14:tracePt t="62019" x="3117850" y="4629150"/>
          <p14:tracePt t="62019" x="2940050" y="4591050"/>
          <p14:tracePt t="62035" x="2857500" y="4572000"/>
          <p14:tracePt t="62035" x="2774950" y="4559300"/>
          <p14:tracePt t="62052" x="2698750" y="4546600"/>
          <p14:tracePt t="62052" x="2628900" y="4533900"/>
          <p14:tracePt t="62069" x="2559050" y="4521200"/>
          <p14:tracePt t="62069" x="2495550" y="4514850"/>
          <p14:tracePt t="62085" x="2438400" y="4508500"/>
          <p14:tracePt t="62085" x="2387600" y="4502150"/>
          <p14:tracePt t="62105" x="2298700" y="4489450"/>
          <p14:tracePt t="62105" x="2254250" y="4483100"/>
          <p14:tracePt t="62119" x="2222500" y="4483100"/>
          <p14:tracePt t="62119" x="2190750" y="4483100"/>
          <p14:tracePt t="62136" x="2159000" y="4483100"/>
          <p14:tracePt t="62136" x="2127250" y="4489450"/>
          <p14:tracePt t="62153" x="2095500" y="4495800"/>
          <p14:tracePt t="62153" x="2070100" y="4502150"/>
          <p14:tracePt t="62153" x="2038350" y="4514850"/>
          <p14:tracePt t="62172" x="2006600" y="4527550"/>
          <p14:tracePt t="62184" x="1981200" y="4540250"/>
          <p14:tracePt t="62184" x="1930400" y="4572000"/>
          <p14:tracePt t="62203" x="1905000" y="4584700"/>
          <p14:tracePt t="62203" x="1879600" y="4603750"/>
          <p14:tracePt t="62219" x="1854200" y="4616450"/>
          <p14:tracePt t="62219" x="1828800" y="4622800"/>
          <p14:tracePt t="62236" x="1797050" y="4629150"/>
          <p14:tracePt t="62236" x="1765300" y="4635500"/>
          <p14:tracePt t="62255" x="1397000" y="4572000"/>
          <p14:tracePt t="62325" x="1371600" y="4559300"/>
          <p14:tracePt t="62331" x="1346200" y="4540250"/>
          <p14:tracePt t="62335" x="1301750" y="4495800"/>
          <p14:tracePt t="62355" x="1263650" y="4438650"/>
          <p14:tracePt t="62369" x="1238250" y="4368800"/>
          <p14:tracePt t="62385" x="1225550" y="4254500"/>
          <p14:tracePt t="62403" x="1250950" y="4171950"/>
          <p14:tracePt t="62419" x="1301750" y="4102100"/>
          <p14:tracePt t="62435" x="1384300" y="4032250"/>
          <p14:tracePt t="62452" x="1485900" y="3968750"/>
          <p14:tracePt t="62452" x="1549400" y="3937000"/>
          <p14:tracePt t="62472" x="1682750" y="3886200"/>
          <p14:tracePt t="62487" x="1835150" y="3841750"/>
          <p14:tracePt t="62503" x="2000250" y="3816350"/>
          <p14:tracePt t="62520" x="2165350" y="3810000"/>
          <p14:tracePt t="62536" x="2330450" y="3810000"/>
          <p14:tracePt t="62536" x="2413000" y="3816350"/>
          <p14:tracePt t="62555" x="2495550" y="3822700"/>
          <p14:tracePt t="62555" x="2578100" y="3829050"/>
          <p14:tracePt t="62571" x="2730500" y="3854450"/>
          <p14:tracePt t="62586" x="2870200" y="3892550"/>
          <p14:tracePt t="62605" x="2984500" y="3949700"/>
          <p14:tracePt t="62620" x="3111500" y="4051300"/>
          <p14:tracePt t="62636" x="3162300" y="4127500"/>
          <p14:tracePt t="62653" x="3187700" y="4197350"/>
          <p14:tracePt t="62670" x="3187700" y="4273550"/>
          <p14:tracePt t="62686" x="3136900" y="4381500"/>
          <p14:tracePt t="62703" x="3067050" y="4445000"/>
          <p14:tracePt t="62720" x="2971800" y="4502150"/>
          <p14:tracePt t="62737" x="2857500" y="4552950"/>
          <p14:tracePt t="62737" x="2794000" y="4565650"/>
          <p14:tracePt t="62755" x="2660650" y="4584700"/>
          <p14:tracePt t="62771" x="2527300" y="4591050"/>
          <p14:tracePt t="62787" x="2393950" y="4591050"/>
          <p14:tracePt t="62803" x="2279650" y="4584700"/>
          <p14:tracePt t="62820" x="2178050" y="4584700"/>
          <p14:tracePt t="62820" x="2139950" y="4584700"/>
          <p14:tracePt t="62840" x="2082800" y="4591050"/>
          <p14:tracePt t="62857" x="2063750" y="4597400"/>
          <p14:tracePt t="62870" x="2070100" y="4603750"/>
          <p14:tracePt t="62888" x="2076450" y="4597400"/>
          <p14:tracePt t="62888" x="2095500" y="4597400"/>
          <p14:tracePt t="62904" x="2108200" y="4597400"/>
          <p14:tracePt t="62904" x="2133600" y="4591050"/>
          <p14:tracePt t="62904" x="2152650" y="4584700"/>
          <p14:tracePt t="62924" x="2178050" y="4578350"/>
          <p14:tracePt t="62924" x="2209800" y="4565650"/>
          <p14:tracePt t="62938" x="2241550" y="4559300"/>
          <p14:tracePt t="62938" x="2279650" y="4552950"/>
          <p14:tracePt t="62955" x="2317750" y="4546600"/>
          <p14:tracePt t="62955" x="2362200" y="4540250"/>
          <p14:tracePt t="62971" x="2400300" y="4533900"/>
          <p14:tracePt t="62971" x="2444750" y="4527550"/>
          <p14:tracePt t="62971" x="2489200" y="4527550"/>
          <p14:tracePt t="62991" x="2533650" y="4521200"/>
          <p14:tracePt t="62991" x="2578100" y="4521200"/>
          <p14:tracePt t="63005" x="2622550" y="4521200"/>
          <p14:tracePt t="63005" x="2667000" y="4521200"/>
          <p14:tracePt t="63022" x="2711450" y="4527550"/>
          <p14:tracePt t="63022" x="2762250" y="4533900"/>
          <p14:tracePt t="63039" x="2806700" y="4533900"/>
          <p14:tracePt t="63039" x="2895600" y="4552950"/>
          <p14:tracePt t="63055" x="2933700" y="4565650"/>
          <p14:tracePt t="63055" x="2978150" y="4578350"/>
          <p14:tracePt t="63072" x="3009900" y="4591050"/>
          <p14:tracePt t="63072" x="3048000" y="4603750"/>
          <p14:tracePt t="63089" x="3079750" y="4622800"/>
          <p14:tracePt t="63089" x="3105150" y="4641850"/>
          <p14:tracePt t="63108" x="3130550" y="4660900"/>
          <p14:tracePt t="63108" x="3155950" y="4679950"/>
          <p14:tracePt t="63123" x="3206750" y="4724400"/>
          <p14:tracePt t="63123" x="3225800" y="4749800"/>
          <p14:tracePt t="63139" x="3251200" y="4768850"/>
          <p14:tracePt t="63139" x="3270250" y="4787900"/>
          <p14:tracePt t="63156" x="3282950" y="4800600"/>
          <p14:tracePt t="63156" x="3295650" y="4819650"/>
          <p14:tracePt t="63172" x="3308350" y="4838700"/>
          <p14:tracePt t="63172" x="3321050" y="4851400"/>
          <p14:tracePt t="63189" x="3327400" y="4857750"/>
          <p14:tracePt t="63189" x="3333750" y="4870450"/>
          <p14:tracePt t="63189" x="3340100" y="4876800"/>
          <p14:tracePt t="63208" x="3346450" y="4889500"/>
          <p14:tracePt t="63208" x="3352800" y="4895850"/>
          <p14:tracePt t="63223" x="3359150" y="4902200"/>
          <p14:tracePt t="63223" x="3365500" y="4908550"/>
          <p14:tracePt t="63239" x="3378200" y="4914900"/>
          <p14:tracePt t="63239" x="3384550" y="4921250"/>
          <p14:tracePt t="63256" x="3390900" y="4921250"/>
          <p14:tracePt t="63256" x="3403600" y="4927600"/>
          <p14:tracePt t="63272" x="3409950" y="4927600"/>
          <p14:tracePt t="63288" x="3416300" y="4921250"/>
          <p14:tracePt t="63305" x="3416300" y="4914900"/>
          <p14:tracePt t="63322" x="3416300" y="4908550"/>
          <p14:tracePt t="63340" x="3409950" y="4908550"/>
          <p14:tracePt t="63356" x="3403600" y="4908550"/>
          <p14:tracePt t="63371" x="3397250" y="4914900"/>
          <p14:tracePt t="63388" x="3390900" y="4921250"/>
          <p14:tracePt t="63388" x="3384550" y="4927600"/>
          <p14:tracePt t="63406" x="3378200" y="4933950"/>
          <p14:tracePt t="63406" x="3371850" y="4953000"/>
          <p14:tracePt t="63423" x="3365500" y="4959350"/>
          <p14:tracePt t="63423" x="3365500" y="4965700"/>
          <p14:tracePt t="63440" x="3359150" y="4972050"/>
          <p14:tracePt t="63440" x="3352800" y="4978400"/>
          <p14:tracePt t="63457" x="3346450" y="4984750"/>
          <p14:tracePt t="63472" x="3340100" y="4991100"/>
          <p14:tracePt t="63472" x="3340100" y="4997450"/>
          <p14:tracePt t="63492" x="3333750" y="5003800"/>
          <p14:tracePt t="63507" x="3333750" y="5010150"/>
          <p14:tracePt t="63523" x="3333750" y="5016500"/>
          <p14:tracePt t="63539" x="3333750" y="5022850"/>
          <p14:tracePt t="63559" x="3327400" y="5016500"/>
          <p14:tracePt t="63642" x="3327400" y="5010150"/>
          <p14:tracePt t="63654" x="3333750" y="5010150"/>
          <p14:tracePt t="63694" x="3340100" y="5010150"/>
          <p14:tracePt t="63722" x="3340100" y="5016500"/>
          <p14:tracePt t="63834" x="3340100" y="5022850"/>
          <p14:tracePt t="63858" x="3346450" y="5016500"/>
          <p14:tracePt t="63926" x="3346450" y="5010150"/>
          <p14:tracePt t="63954" x="3352800" y="5010150"/>
          <p14:tracePt t="63986" x="3352800" y="5003800"/>
          <p14:tracePt t="64010" x="3359150" y="4997450"/>
          <p14:tracePt t="64031" x="3359150" y="4991100"/>
          <p14:tracePt t="64054" x="3359150" y="4984750"/>
          <p14:tracePt t="64070" x="3359150" y="4991100"/>
          <p14:tracePt t="64134" x="3352800" y="4991100"/>
          <p14:tracePt t="64151" x="3346450" y="4997450"/>
          <p14:tracePt t="64174" x="3352800" y="4997450"/>
          <p14:tracePt t="64202" x="3359150" y="4997450"/>
          <p14:tracePt t="64218" x="3365500" y="4997450"/>
          <p14:tracePt t="64235" x="3371850" y="4997450"/>
          <p14:tracePt t="64242" x="3378200" y="4997450"/>
          <p14:tracePt t="64242" x="3384550" y="4991100"/>
          <p14:tracePt t="64259" x="3390900" y="4991100"/>
          <p14:tracePt t="64259" x="3397250" y="4991100"/>
          <p14:tracePt t="64276" x="3403600" y="4984750"/>
          <p14:tracePt t="64276" x="3409950" y="4984750"/>
          <p14:tracePt t="64276" x="3416300" y="4978400"/>
          <p14:tracePt t="64295" x="3422650" y="4972050"/>
          <p14:tracePt t="64311" x="3429000" y="4965700"/>
          <p14:tracePt t="64311" x="3435350" y="4965700"/>
          <p14:tracePt t="64326" x="3441700" y="4965700"/>
          <p14:tracePt t="64341" x="3448050" y="4959350"/>
          <p14:tracePt t="64360" x="3454400" y="4953000"/>
          <p14:tracePt t="64375" x="3460750" y="4946650"/>
          <p14:tracePt t="64392" x="3454400" y="4940300"/>
          <p14:tracePt t="64422" x="3454400" y="4933950"/>
          <p14:tracePt t="64434" x="3448050" y="4927600"/>
          <p14:tracePt t="64451" x="3435350" y="4921250"/>
          <p14:tracePt t="64466" x="3429000" y="4914900"/>
          <p14:tracePt t="64483" x="3422650" y="4914900"/>
          <p14:tracePt t="64495" x="3422650" y="4908550"/>
          <p14:tracePt t="64518" x="3422650" y="4902200"/>
          <p14:tracePt t="64543" x="3429000" y="4895850"/>
          <p14:tracePt t="64554" x="3429000" y="4889500"/>
          <p14:tracePt t="64563" x="3435350" y="4883150"/>
          <p14:tracePt t="64575" x="3441700" y="4876800"/>
          <p14:tracePt t="64592" x="3448050" y="4870450"/>
          <p14:tracePt t="64592" x="3454400" y="4857750"/>
          <p14:tracePt t="64612" x="3460750" y="4851400"/>
          <p14:tracePt t="64612" x="3467100" y="4851400"/>
          <p14:tracePt t="64627" x="3473450" y="4845050"/>
          <p14:tracePt t="64643" x="3479800" y="4838700"/>
          <p14:tracePt t="64643" x="3486150" y="4838700"/>
          <p14:tracePt t="64661" x="3492500" y="4832350"/>
          <p14:tracePt t="64661" x="3498850" y="4826000"/>
          <p14:tracePt t="64678" x="3505200" y="4819650"/>
          <p14:tracePt t="64678" x="3511550" y="4819650"/>
          <p14:tracePt t="64694" x="3517900" y="4806950"/>
          <p14:tracePt t="64694" x="3517900" y="4800600"/>
          <p14:tracePt t="64711" x="3524250" y="4794250"/>
          <p14:tracePt t="64711" x="3530600" y="4775200"/>
          <p14:tracePt t="64728" x="3536950" y="4762500"/>
          <p14:tracePt t="64728" x="3556000" y="4724400"/>
          <p14:tracePt t="64744" x="3562350" y="4699000"/>
          <p14:tracePt t="64744" x="3575050" y="4667250"/>
          <p14:tracePt t="64761" x="3581400" y="4635500"/>
          <p14:tracePt t="64761" x="3594100" y="4603750"/>
          <p14:tracePt t="64777" x="3600450" y="4565650"/>
          <p14:tracePt t="64777" x="3613150" y="4476750"/>
          <p14:tracePt t="64795" x="3619500" y="4432300"/>
          <p14:tracePt t="64795" x="3625850" y="4381500"/>
          <p14:tracePt t="64811" x="3632200" y="4330700"/>
          <p14:tracePt t="64811" x="3638550" y="4273550"/>
          <p14:tracePt t="64828" x="3651250" y="4216400"/>
          <p14:tracePt t="64828" x="3670300" y="4159250"/>
          <p14:tracePt t="64844" x="3683000" y="4095750"/>
          <p14:tracePt t="64844" x="3708400" y="4032250"/>
          <p14:tracePt t="64844" x="3727450" y="3962400"/>
          <p14:tracePt t="64864" x="3752850" y="3892550"/>
          <p14:tracePt t="64876" x="3778250" y="3810000"/>
          <p14:tracePt t="64876" x="3829050" y="3657600"/>
          <p14:tracePt t="64895" x="3848100" y="3581400"/>
          <p14:tracePt t="64895" x="3867150" y="3505200"/>
          <p14:tracePt t="64911" x="3879850" y="3429000"/>
          <p14:tracePt t="64911" x="3886200" y="3365500"/>
          <p14:tracePt t="64928" x="3892550" y="3308350"/>
          <p14:tracePt t="64928" x="3892550" y="3251200"/>
          <p14:tracePt t="64944" x="3892550" y="3206750"/>
          <p14:tracePt t="64944" x="3886200" y="3168650"/>
          <p14:tracePt t="64944" x="3879850" y="3136900"/>
          <p14:tracePt t="64964" x="3867150" y="3105150"/>
          <p14:tracePt t="64964" x="3854450" y="3079750"/>
          <p14:tracePt t="64980" x="3835400" y="3060700"/>
          <p14:tracePt t="64980" x="3816350" y="3048000"/>
          <p14:tracePt t="64995" x="3790950" y="3035300"/>
          <p14:tracePt t="64995" x="3765550" y="3022600"/>
          <p14:tracePt t="65012" x="3727450" y="3016250"/>
          <p14:tracePt t="65012" x="3695700" y="3016250"/>
          <p14:tracePt t="65028" x="3657600" y="3009900"/>
          <p14:tracePt t="65028" x="3568700" y="3016250"/>
          <p14:tracePt t="65045" x="3524250" y="3016250"/>
          <p14:tracePt t="65045" x="3473450" y="3022600"/>
          <p14:tracePt t="65062" x="3429000" y="3028950"/>
          <p14:tracePt t="65062" x="3384550" y="3028950"/>
          <p14:tracePt t="65078" x="3340100" y="3035300"/>
          <p14:tracePt t="65078" x="3263900" y="3048000"/>
          <p14:tracePt t="65095" x="3225800" y="3054350"/>
          <p14:tracePt t="65095" x="3194050" y="3054350"/>
          <p14:tracePt t="65112" x="3168650" y="3060700"/>
          <p14:tracePt t="65112" x="3143250" y="3067050"/>
          <p14:tracePt t="65128" x="3117850" y="3067050"/>
          <p14:tracePt t="65128" x="3098800" y="3073400"/>
          <p14:tracePt t="65145" x="3079750" y="3073400"/>
          <p14:tracePt t="65145" x="3067050" y="3073400"/>
          <p14:tracePt t="65163" x="3048000" y="3073400"/>
          <p14:tracePt t="65178" x="3041650" y="3079750"/>
          <p14:tracePt t="65194" x="3048000" y="3073400"/>
          <p14:tracePt t="65194" x="3054350" y="3073400"/>
          <p14:tracePt t="65212" x="3067050" y="3073400"/>
          <p14:tracePt t="65212" x="3073400" y="3073400"/>
          <p14:tracePt t="65212" x="3086100" y="3067050"/>
          <p14:tracePt t="65234" x="3098800" y="3067050"/>
          <p14:tracePt t="65244" x="3111500" y="3067050"/>
          <p14:tracePt t="65244" x="3136900" y="3054350"/>
          <p14:tracePt t="65263" x="3149600" y="3054350"/>
          <p14:tracePt t="65263" x="3162300" y="3048000"/>
          <p14:tracePt t="65279" x="3175000" y="3048000"/>
          <p14:tracePt t="65279" x="3187700" y="3041650"/>
          <p14:tracePt t="65296" x="3194050" y="3035300"/>
          <p14:tracePt t="65296" x="3206750" y="3035300"/>
          <p14:tracePt t="65312" x="3219450" y="3028950"/>
          <p14:tracePt t="65312" x="3225800" y="3028950"/>
          <p14:tracePt t="65312" x="3232150" y="3022600"/>
          <p14:tracePt t="65331" x="3238500" y="3022600"/>
          <p14:tracePt t="65344" x="3238500" y="3028950"/>
          <p14:tracePt t="65390" x="3225800" y="3035300"/>
          <p14:tracePt t="65403" x="3219450" y="3041650"/>
          <p14:tracePt t="65411" x="3219450" y="3048000"/>
          <p14:tracePt t="65411" x="3213100" y="3054350"/>
          <p14:tracePt t="65430" x="3206750" y="3060700"/>
          <p14:tracePt t="65430" x="3200400" y="3067050"/>
          <p14:tracePt t="65446" x="3200400" y="3079750"/>
          <p14:tracePt t="65446" x="3187700" y="3098800"/>
          <p14:tracePt t="65465" x="3187700" y="3105150"/>
          <p14:tracePt t="65465" x="3181350" y="3111500"/>
          <p14:tracePt t="65483" x="3175000" y="3117850"/>
          <p14:tracePt t="65483" x="3168650" y="3130550"/>
          <p14:tracePt t="65497" x="3162300" y="3136900"/>
          <p14:tracePt t="65497" x="3143250" y="3149600"/>
          <p14:tracePt t="65515" x="3136900" y="3155950"/>
          <p14:tracePt t="65529" x="3130550" y="3162300"/>
          <p14:tracePt t="65529" x="3111500" y="3175000"/>
          <p14:tracePt t="65547" x="3105150" y="3181350"/>
          <p14:tracePt t="65547" x="3098800" y="3187700"/>
          <p14:tracePt t="65563" x="3092450" y="3187700"/>
          <p14:tracePt t="65579" x="3086100" y="3200400"/>
          <p14:tracePt t="65595" x="3079750" y="3206750"/>
          <p14:tracePt t="65612" x="3079750" y="3213100"/>
          <p14:tracePt t="65612" x="3086100" y="3213100"/>
          <p14:tracePt t="65631" x="3092450" y="3219450"/>
          <p14:tracePt t="65645" x="3098800" y="3219450"/>
          <p14:tracePt t="65645" x="3105150" y="3219450"/>
          <p14:tracePt t="65664" x="3111500" y="3219450"/>
          <p14:tracePt t="65664" x="3117850" y="3219450"/>
          <p14:tracePt t="65680" x="3130550" y="3219450"/>
          <p14:tracePt t="65696" x="3136900" y="3213100"/>
          <p14:tracePt t="65712" x="3136900" y="3206750"/>
          <p14:tracePt t="65734" x="3130550" y="3206750"/>
          <p14:tracePt t="65750" x="3130550" y="3194050"/>
          <p14:tracePt t="65763" x="3124200" y="3194050"/>
          <p14:tracePt t="65763" x="3117850" y="3187700"/>
          <p14:tracePt t="65781" x="3117850" y="3181350"/>
          <p14:tracePt t="65781" x="3111500" y="3175000"/>
          <p14:tracePt t="65797" x="3105150" y="3168650"/>
          <p14:tracePt t="65797" x="3092450" y="3155950"/>
          <p14:tracePt t="65815" x="3086100" y="3149600"/>
          <p14:tracePt t="65815" x="3086100" y="3136900"/>
          <p14:tracePt t="65831" x="3079750" y="3136900"/>
          <p14:tracePt t="65831" x="3073400" y="3130550"/>
          <p14:tracePt t="65848" x="3067050" y="3124200"/>
          <p14:tracePt t="65848" x="3067050" y="3117850"/>
          <p14:tracePt t="65864" x="3060700" y="3111500"/>
          <p14:tracePt t="65880" x="3060700" y="3105150"/>
          <p14:tracePt t="65899" x="3067050" y="3098800"/>
          <p14:tracePt t="65915" x="3073400" y="3098800"/>
          <p14:tracePt t="65915" x="3079750" y="3098800"/>
          <p14:tracePt t="65931" x="3086100" y="3098800"/>
          <p14:tracePt t="65931" x="3098800" y="3098800"/>
          <p14:tracePt t="65948" x="3105150" y="3105150"/>
          <p14:tracePt t="65948" x="3117850" y="3105150"/>
          <p14:tracePt t="65965" x="3130550" y="3105150"/>
          <p14:tracePt t="65965" x="3143250" y="3111500"/>
          <p14:tracePt t="65984" x="2978150" y="3022600"/>
          <p14:tracePt t="66098" x="2952750" y="2997200"/>
          <p14:tracePt t="66104" x="2908300" y="2946400"/>
          <p14:tracePt t="66115" x="2870200" y="2876550"/>
          <p14:tracePt t="66131" x="2838450" y="2800350"/>
          <p14:tracePt t="66147" x="2825750" y="2717800"/>
          <p14:tracePt t="66164" x="2825750" y="2635250"/>
          <p14:tracePt t="66164" x="2838450" y="2597150"/>
          <p14:tracePt t="66183" x="2882900" y="2514600"/>
          <p14:tracePt t="66199" x="2952750" y="2432050"/>
          <p14:tracePt t="66215" x="3035300" y="2362200"/>
          <p14:tracePt t="66215" x="3079750" y="2336800"/>
          <p14:tracePt t="66237" x="3124200" y="2311400"/>
          <p14:tracePt t="66247" x="3225800" y="2279650"/>
          <p14:tracePt t="66265" x="3371850" y="2266950"/>
          <p14:tracePt t="66283" x="3473450" y="2286000"/>
          <p14:tracePt t="66298" x="3568700" y="2311400"/>
          <p14:tracePt t="66315" x="3657600" y="2362200"/>
          <p14:tracePt t="66331" x="3727450" y="2425700"/>
          <p14:tracePt t="66348" x="3803650" y="2540000"/>
          <p14:tracePt t="66367" x="3829050" y="2628900"/>
          <p14:tracePt t="66382" x="3829050" y="2711450"/>
          <p14:tracePt t="66398" x="3803650" y="2832100"/>
          <p14:tracePt t="66415" x="3759200" y="2895600"/>
          <p14:tracePt t="66432" x="3708400" y="2959100"/>
          <p14:tracePt t="66449" x="3638550" y="3016250"/>
          <p14:tracePt t="66465" x="3530600" y="3079750"/>
          <p14:tracePt t="66483" x="3454400" y="3105150"/>
          <p14:tracePt t="66499" x="3384550" y="3124200"/>
          <p14:tracePt t="66515" x="3327400" y="3130550"/>
          <p14:tracePt t="66532" x="3276600" y="3130550"/>
          <p14:tracePt t="66532" x="3251200" y="3130550"/>
          <p14:tracePt t="66552" x="3219450" y="3130550"/>
          <p14:tracePt t="66567" x="3187700" y="3124200"/>
          <p14:tracePt t="66582" x="3175000" y="3124200"/>
          <p14:tracePt t="66599" x="3168650" y="3117850"/>
          <p14:tracePt t="66615" x="3162300" y="3111500"/>
          <p14:tracePt t="66632" x="3162300" y="3105150"/>
          <p14:tracePt t="66632" x="3168650" y="3105150"/>
          <p14:tracePt t="66651" x="3175000" y="3098800"/>
          <p14:tracePt t="66670" x="3168650" y="3105150"/>
          <p14:tracePt t="66723" x="3168650" y="3111500"/>
          <p14:tracePt t="66730" x="3162300" y="3124200"/>
          <p14:tracePt t="66739" x="3162300" y="3136900"/>
          <p14:tracePt t="66749" x="3149600" y="3155950"/>
          <p14:tracePt t="66766" x="3130550" y="3187700"/>
          <p14:tracePt t="66766" x="3092450" y="3232150"/>
          <p14:tracePt t="66784" x="3067050" y="3257550"/>
          <p14:tracePt t="66784" x="3035300" y="3282950"/>
          <p14:tracePt t="66801" x="3003550" y="3308350"/>
          <p14:tracePt t="66801" x="2965450" y="3346450"/>
          <p14:tracePt t="66817" x="2921000" y="3390900"/>
          <p14:tracePt t="66817" x="2876550" y="3441700"/>
          <p14:tracePt t="66836" x="2768600" y="3556000"/>
          <p14:tracePt t="66836" x="2711450" y="3619500"/>
          <p14:tracePt t="66851" x="2654300" y="3689350"/>
          <p14:tracePt t="66851" x="2590800" y="3759200"/>
          <p14:tracePt t="66868" x="2533650" y="3829050"/>
          <p14:tracePt t="66868" x="2476500" y="3898900"/>
          <p14:tracePt t="66885" x="2419350" y="3968750"/>
          <p14:tracePt t="66885" x="2368550" y="4038600"/>
          <p14:tracePt t="66885" x="2311400" y="4102100"/>
          <p14:tracePt t="66904" x="2260600" y="4171950"/>
          <p14:tracePt t="66916" x="2203450" y="4235450"/>
          <p14:tracePt t="66916" x="2101850" y="4368800"/>
          <p14:tracePt t="66935" x="2051050" y="4432300"/>
          <p14:tracePt t="66935" x="2000250" y="4489450"/>
          <p14:tracePt t="66951" x="1955800" y="4540250"/>
          <p14:tracePt t="66951" x="1911350" y="4591050"/>
          <p14:tracePt t="66968" x="1866900" y="4641850"/>
          <p14:tracePt t="66968" x="1835150" y="4679950"/>
          <p14:tracePt t="66968" x="1797050" y="4711700"/>
          <p14:tracePt t="66987" x="1765300" y="4737100"/>
          <p14:tracePt t="67000" x="1739900" y="4762500"/>
          <p14:tracePt t="67000" x="1695450" y="4794250"/>
          <p14:tracePt t="67018" x="1676400" y="4806950"/>
          <p14:tracePt t="67018" x="1657350" y="4806950"/>
          <p14:tracePt t="67035" x="1644650" y="4813300"/>
          <p14:tracePt t="67035" x="1631950" y="4813300"/>
          <p14:tracePt t="67052" x="1619250" y="4806950"/>
          <p14:tracePt t="67052" x="1612900" y="4800600"/>
          <p14:tracePt t="67068" x="1606550" y="4794250"/>
          <p14:tracePt t="67068" x="1600200" y="4768850"/>
          <p14:tracePt t="67085" x="1593850" y="4749800"/>
          <p14:tracePt t="67085" x="1593850" y="4737100"/>
          <p14:tracePt t="67102" x="1600200" y="4718050"/>
          <p14:tracePt t="67102" x="1600200" y="4705350"/>
          <p14:tracePt t="67118" x="1606550" y="4692650"/>
          <p14:tracePt t="67118" x="1612900" y="4667250"/>
          <p14:tracePt t="67136" x="1619250" y="4660900"/>
          <p14:tracePt t="67136" x="1625600" y="4654550"/>
          <p14:tracePt t="67152" x="1631950" y="4648200"/>
          <p14:tracePt t="67152" x="1638300" y="4641850"/>
          <p14:tracePt t="67168" x="1644650" y="4641850"/>
          <p14:tracePt t="67168" x="1651000" y="4641850"/>
          <p14:tracePt t="67185" x="1663700" y="4641850"/>
          <p14:tracePt t="67185" x="1676400" y="4641850"/>
          <p14:tracePt t="67204" x="1682750" y="4641850"/>
          <p14:tracePt t="67204" x="1695450" y="4641850"/>
          <p14:tracePt t="67219" x="1701800" y="4648200"/>
          <p14:tracePt t="67219" x="1708150" y="4648200"/>
          <p14:tracePt t="67236" x="1720850" y="4648200"/>
          <p14:tracePt t="67236" x="1727200" y="4648200"/>
          <p14:tracePt t="67236" x="1739900" y="4648200"/>
          <p14:tracePt t="67255" x="1752600" y="4648200"/>
          <p14:tracePt t="67267" x="1758950" y="4648200"/>
          <p14:tracePt t="67267" x="1784350" y="4641850"/>
          <p14:tracePt t="67288" x="1797050" y="4641850"/>
          <p14:tracePt t="67288" x="1809750" y="4641850"/>
          <p14:tracePt t="67304" x="1822450" y="4641850"/>
          <p14:tracePt t="67304" x="1828800" y="4635500"/>
          <p14:tracePt t="67319" x="1841500" y="4635500"/>
          <p14:tracePt t="67319" x="1854200" y="4635500"/>
          <p14:tracePt t="67336" x="1866900" y="4629150"/>
          <p14:tracePt t="67336" x="1879600" y="4629150"/>
          <p14:tracePt t="67336" x="1885950" y="4622800"/>
          <p14:tracePt t="67360" x="1898650" y="4622800"/>
          <p14:tracePt t="67368" x="1911350" y="4610100"/>
          <p14:tracePt t="67386" x="2139950" y="4584700"/>
          <p14:tracePt t="67453" x="2171700" y="4584700"/>
          <p14:tracePt t="67459" x="2209800" y="4584700"/>
          <p14:tracePt t="67468" x="2279650" y="4591050"/>
          <p14:tracePt t="67485" x="2393950" y="4603750"/>
          <p14:tracePt t="67503" x="2476500" y="4610100"/>
          <p14:tracePt t="67519" x="2565400" y="4622800"/>
          <p14:tracePt t="67535" x="2660650" y="4635500"/>
          <p14:tracePt t="67535" x="2705100" y="4635500"/>
          <p14:tracePt t="67555" x="2749550" y="4641850"/>
          <p14:tracePt t="67568" x="2876550" y="4654550"/>
          <p14:tracePt t="67587" x="2946400" y="4667250"/>
          <p14:tracePt t="67605" x="3009900" y="4679950"/>
          <p14:tracePt t="67619" x="3060700" y="4686300"/>
          <p14:tracePt t="67636" x="3105150" y="4692650"/>
          <p14:tracePt t="67636" x="3117850" y="4692650"/>
          <p14:tracePt t="67656" x="3130550" y="4692650"/>
          <p14:tracePt t="67656" x="3136900" y="4692650"/>
          <p14:tracePt t="67670" x="3155950" y="4692650"/>
          <p14:tracePt t="67686" x="3168650" y="4692650"/>
          <p14:tracePt t="67703" x="3181350" y="4699000"/>
          <p14:tracePt t="67719" x="3194050" y="4705350"/>
          <p14:tracePt t="67736" x="3200400" y="4711700"/>
          <p14:tracePt t="67752" x="3200400" y="4718050"/>
          <p14:tracePt t="67826" x="3206750" y="4718050"/>
          <p14:tracePt t="67851" x="3213100" y="4711700"/>
          <p14:tracePt t="67878" x="3206750" y="4705350"/>
          <p14:tracePt t="67886" x="3200400" y="4692650"/>
          <p14:tracePt t="67902" x="3187700" y="4692650"/>
          <p14:tracePt t="67911" x="3181350" y="4686300"/>
          <p14:tracePt t="67920" x="3168650" y="4686300"/>
          <p14:tracePt t="67920" x="3162300" y="4686300"/>
          <p14:tracePt t="67920" x="3149600" y="4686300"/>
          <p14:tracePt t="67940" x="3143250" y="4679950"/>
          <p14:tracePt t="67940" x="3136900" y="4679950"/>
          <p14:tracePt t="67955" x="3130550" y="4679950"/>
          <p14:tracePt t="67970" x="3130550" y="4673600"/>
          <p14:tracePt t="67987" x="3136900" y="4673600"/>
          <p14:tracePt t="67987" x="3143250" y="4673600"/>
          <p14:tracePt t="67987" x="3149600" y="4667250"/>
          <p14:tracePt t="68007" x="3155950" y="4673600"/>
          <p14:tracePt t="68020" x="3168650" y="4673600"/>
          <p14:tracePt t="68020" x="3194050" y="4673600"/>
          <p14:tracePt t="68038" x="3213100" y="4673600"/>
          <p14:tracePt t="68038" x="3232150" y="4673600"/>
          <p14:tracePt t="68055" x="3251200" y="4673600"/>
          <p14:tracePt t="68055" x="3276600" y="4679950"/>
          <p14:tracePt t="68071" x="3302000" y="4679950"/>
          <p14:tracePt t="68071" x="3327400" y="4679950"/>
          <p14:tracePt t="68088" x="3359150" y="4673600"/>
          <p14:tracePt t="68088" x="3416300" y="4673600"/>
          <p14:tracePt t="68107" x="3448050" y="4679950"/>
          <p14:tracePt t="68107" x="3479800" y="4673600"/>
          <p14:tracePt t="68122" x="3517900" y="4673600"/>
          <p14:tracePt t="68122" x="3549650" y="4673600"/>
          <p14:tracePt t="68139" x="3587750" y="4673600"/>
          <p14:tracePt t="68139" x="3657600" y="4673600"/>
          <p14:tracePt t="68156" x="3689350" y="4673600"/>
          <p14:tracePt t="68156" x="3727450" y="4673600"/>
          <p14:tracePt t="68172" x="3759200" y="4679950"/>
          <p14:tracePt t="68172" x="3790950" y="4679950"/>
          <p14:tracePt t="68189" x="3822700" y="4679950"/>
          <p14:tracePt t="68189" x="3848100" y="4679950"/>
          <p14:tracePt t="68205" x="3873500" y="4679950"/>
          <p14:tracePt t="68205" x="3917950" y="4686300"/>
          <p14:tracePt t="68224" x="3937000" y="4692650"/>
          <p14:tracePt t="68224" x="3949700" y="4699000"/>
          <p14:tracePt t="68239" x="3956050" y="4705350"/>
          <p14:tracePt t="68239" x="3962400" y="4711700"/>
          <p14:tracePt t="68256" x="3968750" y="4718050"/>
          <p14:tracePt t="68256" x="3975100" y="4724400"/>
          <p14:tracePt t="68272" x="3975100" y="4730750"/>
          <p14:tracePt t="68288" x="3968750" y="4737100"/>
          <p14:tracePt t="68288" x="3962400" y="4743450"/>
          <p14:tracePt t="68288" x="3956050" y="4743450"/>
          <p14:tracePt t="68308" x="3949700" y="4743450"/>
          <p14:tracePt t="68308" x="3943350" y="4743450"/>
          <p14:tracePt t="68323" x="3937000" y="4743450"/>
          <p14:tracePt t="68323" x="3930650" y="4737100"/>
          <p14:tracePt t="68339" x="3924300" y="4737100"/>
          <p14:tracePt t="68359" x="3917950" y="4743450"/>
          <p14:tracePt t="68371" x="3911600" y="4749800"/>
          <p14:tracePt t="68388" x="3911600" y="4756150"/>
          <p14:tracePt t="68388" x="3917950" y="4768850"/>
          <p14:tracePt t="68406" x="3924300" y="4775200"/>
          <p14:tracePt t="68406" x="3924300" y="4781550"/>
          <p14:tracePt t="68423" x="3930650" y="4787900"/>
          <p14:tracePt t="68423" x="3930650" y="4794250"/>
          <p14:tracePt t="68440" x="3937000" y="4800600"/>
          <p14:tracePt t="68440" x="3937000" y="4806950"/>
          <p14:tracePt t="68456" x="3937000" y="4813300"/>
          <p14:tracePt t="68456" x="3937000" y="4819650"/>
          <p14:tracePt t="68473" x="3930650" y="4826000"/>
          <p14:tracePt t="68489" x="3930650" y="4832350"/>
          <p14:tracePt t="68489" x="3924300" y="4838700"/>
          <p14:tracePt t="68506" x="3917950" y="4851400"/>
          <p14:tracePt t="68506" x="3911600" y="4851400"/>
          <p14:tracePt t="68523" x="3911600" y="4857750"/>
          <p14:tracePt t="68539" x="3905250" y="4864100"/>
          <p14:tracePt t="68555" x="3905250" y="4870450"/>
          <p14:tracePt t="68572" x="3905250" y="4876800"/>
          <p14:tracePt t="68589" x="3898900" y="4883150"/>
          <p14:tracePt t="68589" x="3898900" y="4889500"/>
          <p14:tracePt t="68609" x="3892550" y="4895850"/>
          <p14:tracePt t="68631" x="3892550" y="4902200"/>
          <p14:tracePt t="68694" x="3892550" y="4895850"/>
          <p14:tracePt t="68750" x="3898900" y="4889500"/>
          <p14:tracePt t="68763" x="3898900" y="4883150"/>
          <p14:tracePt t="68778" x="3905250" y="4883150"/>
          <p14:tracePt t="68795" x="3911600" y="4876800"/>
          <p14:tracePt t="68810" x="3917950" y="4870450"/>
          <p14:tracePt t="68822" x="3924300" y="4864100"/>
          <p14:tracePt t="68822" x="3930650" y="4864100"/>
          <p14:tracePt t="68840" x="3943350" y="4857750"/>
          <p14:tracePt t="68840" x="3949700" y="4851400"/>
          <p14:tracePt t="68858" x="3962400" y="4851400"/>
          <p14:tracePt t="68858" x="3987800" y="4845050"/>
          <p14:tracePt t="68875" x="4006850" y="4838700"/>
          <p14:tracePt t="68875" x="4025900" y="4838700"/>
          <p14:tracePt t="68891" x="4044950" y="4838700"/>
          <p14:tracePt t="68891" x="4070350" y="4845050"/>
          <p14:tracePt t="68907" x="4095750" y="4845050"/>
          <p14:tracePt t="68907" x="4121150" y="4845050"/>
          <p14:tracePt t="68924" x="4146550" y="4851400"/>
          <p14:tracePt t="68924" x="4178300" y="4851400"/>
          <p14:tracePt t="68924" x="4203700" y="4857750"/>
          <p14:tracePt t="68943" x="4229100" y="4857750"/>
          <p14:tracePt t="68956" x="4260850" y="4857750"/>
          <p14:tracePt t="68956" x="4305300" y="4857750"/>
          <p14:tracePt t="68975" x="4330700" y="4857750"/>
          <p14:tracePt t="68975" x="4356100" y="4857750"/>
          <p14:tracePt t="68992" x="4375150" y="4851400"/>
          <p14:tracePt t="68992" x="4394200" y="4851400"/>
          <p14:tracePt t="69008" x="4413250" y="4851400"/>
          <p14:tracePt t="69008" x="4432300" y="4851400"/>
          <p14:tracePt t="69025" x="4451350" y="4857750"/>
          <p14:tracePt t="69025" x="4464050" y="4857750"/>
          <p14:tracePt t="69025" x="4476750" y="4864100"/>
          <p14:tracePt t="69043" x="4483100" y="4864100"/>
          <p14:tracePt t="69043" x="4495800" y="4870450"/>
          <p14:tracePt t="69058" x="4502150" y="4876800"/>
          <p14:tracePt t="69058" x="4508500" y="4876800"/>
          <p14:tracePt t="69075" x="4514850" y="4883150"/>
          <p14:tracePt t="69090" x="4521200" y="4883150"/>
          <p14:tracePt t="69108" x="4527550" y="4889500"/>
          <p14:tracePt t="69124" x="4533900" y="4883150"/>
          <p14:tracePt t="69190" x="4540250" y="4876800"/>
          <p14:tracePt t="69206" x="4546600" y="4870450"/>
          <p14:tracePt t="69222" x="4552950" y="4870450"/>
          <p14:tracePt t="69235" x="4559300" y="4864100"/>
          <p14:tracePt t="69251" x="4572000" y="4864100"/>
          <p14:tracePt t="69267" x="4578350" y="4857750"/>
          <p14:tracePt t="69283" x="4584700" y="4851400"/>
          <p14:tracePt t="69291" x="4591050" y="4851400"/>
          <p14:tracePt t="69308" x="4597400" y="4851400"/>
          <p14:tracePt t="69308" x="4603750" y="4845050"/>
          <p14:tracePt t="69308" x="4610100" y="4845050"/>
          <p14:tracePt t="69328" x="4622800" y="4845050"/>
          <p14:tracePt t="69328" x="4629150" y="4838700"/>
          <p14:tracePt t="69342" x="4635500" y="4838700"/>
          <p14:tracePt t="69342" x="4641850" y="4832350"/>
          <p14:tracePt t="69342" x="4654550" y="4832350"/>
          <p14:tracePt t="69364" x="4667250" y="4832350"/>
          <p14:tracePt t="69374" x="4673600" y="4826000"/>
          <p14:tracePt t="69374" x="4686300" y="4826000"/>
          <p14:tracePt t="69392" x="4705350" y="4826000"/>
          <p14:tracePt t="69392" x="4718050" y="4826000"/>
          <p14:tracePt t="69392" x="4730750" y="4826000"/>
          <p14:tracePt t="69411" x="4743450" y="4826000"/>
          <p14:tracePt t="69411" x="4762500" y="4832350"/>
          <p14:tracePt t="69426" x="4775200" y="4838700"/>
          <p14:tracePt t="69426" x="4787900" y="4845050"/>
          <p14:tracePt t="69443" x="4800600" y="4851400"/>
          <p14:tracePt t="69443" x="4813300" y="4857750"/>
          <p14:tracePt t="69459" x="4832350" y="4864100"/>
          <p14:tracePt t="69459" x="4870450" y="4870450"/>
          <p14:tracePt t="69476" x="4889500" y="4876800"/>
          <p14:tracePt t="69476" x="4921250" y="4883150"/>
          <p14:tracePt t="69492" x="4953000" y="4883150"/>
          <p14:tracePt t="69492" x="4984750" y="4883150"/>
          <p14:tracePt t="69510" x="5022850" y="4883150"/>
          <p14:tracePt t="69510" x="5060950" y="4889500"/>
          <p14:tracePt t="69526" x="5105400" y="4883150"/>
          <p14:tracePt t="69526" x="5200650" y="4889500"/>
          <p14:tracePt t="69544" x="5251450" y="4889500"/>
          <p14:tracePt t="69544" x="5295900" y="4883150"/>
          <p14:tracePt t="69560" x="5346700" y="4883150"/>
          <p14:tracePt t="69560" x="5397500" y="4876800"/>
          <p14:tracePt t="69576" x="5448300" y="4876800"/>
          <p14:tracePt t="69576" x="5492750" y="4870450"/>
          <p14:tracePt t="69576" x="5543550" y="4864100"/>
          <p14:tracePt t="69595" x="5588000" y="4857750"/>
          <p14:tracePt t="69608" x="5632450" y="4851400"/>
          <p14:tracePt t="69608" x="5721350" y="4832350"/>
          <p14:tracePt t="69627" x="5759450" y="4826000"/>
          <p14:tracePt t="69627" x="5797550" y="4826000"/>
          <p14:tracePt t="69643" x="5835650" y="4819650"/>
          <p14:tracePt t="69643" x="5867400" y="4813300"/>
          <p14:tracePt t="69660" x="5892800" y="4806950"/>
          <p14:tracePt t="69660" x="5918200" y="4800600"/>
          <p14:tracePt t="69676" x="5930900" y="4800600"/>
          <p14:tracePt t="69676" x="5943600" y="4794250"/>
          <p14:tracePt t="69676" x="5956300" y="4794250"/>
          <p14:tracePt t="69696" x="5949950" y="4794250"/>
          <p14:tracePt t="69731" x="5943600" y="4794250"/>
          <p14:tracePt t="69739" x="5937250" y="4800600"/>
          <p14:tracePt t="69747" x="5924550" y="4800600"/>
          <p14:tracePt t="69759" x="5911850" y="4800600"/>
          <p14:tracePt t="69759" x="5886450" y="4806950"/>
          <p14:tracePt t="69777" x="5873750" y="4813300"/>
          <p14:tracePt t="69777" x="5861050" y="4813300"/>
          <p14:tracePt t="69794" x="5848350" y="4819650"/>
          <p14:tracePt t="69794" x="5835650" y="4819650"/>
          <p14:tracePt t="69811" x="5829300" y="4826000"/>
          <p14:tracePt t="69811" x="5822950" y="4826000"/>
          <p14:tracePt t="69827" x="5816600" y="4826000"/>
          <p14:tracePt t="69827" x="5810250" y="4826000"/>
          <p14:tracePt t="69844" x="5816600" y="4832350"/>
          <p14:tracePt t="69883" x="5822950" y="4832350"/>
          <p14:tracePt t="69894" x="5829300" y="4832350"/>
          <p14:tracePt t="69910" x="5835650" y="4838700"/>
          <p14:tracePt t="69918" x="5842000" y="4838700"/>
          <p14:tracePt t="69927" x="5848350" y="4838700"/>
          <p14:tracePt t="69927" x="5854700" y="4838700"/>
          <p14:tracePt t="69944" x="5861050" y="4845050"/>
          <p14:tracePt t="69959" x="5867400" y="4851400"/>
          <p14:tracePt t="69976" x="5867400" y="4864100"/>
          <p14:tracePt t="69994" x="5861050" y="4870450"/>
          <p14:tracePt t="70010" x="5861050" y="4876800"/>
          <p14:tracePt t="70027" x="5854700" y="4883150"/>
          <p14:tracePt t="70043" x="5848350" y="4889500"/>
          <p14:tracePt t="70060" x="5842000" y="4889500"/>
          <p14:tracePt t="70077" x="5848350" y="4883150"/>
          <p14:tracePt t="70122" x="5854700" y="4883150"/>
          <p14:tracePt t="70135" x="5861050" y="4883150"/>
          <p14:tracePt t="70150" x="5867400" y="4889500"/>
          <p14:tracePt t="70167" x="5873750" y="4889500"/>
          <p14:tracePt t="70183" x="5880100" y="4889500"/>
          <p14:tracePt t="70195" x="5886450" y="4889500"/>
          <p14:tracePt t="70211" x="5892800" y="4889500"/>
          <p14:tracePt t="70242" x="5892800" y="4895850"/>
          <p14:tracePt t="70278" x="5886450" y="4895850"/>
          <p14:tracePt t="70310" x="5880100" y="4895850"/>
          <p14:tracePt t="70330" x="5873750" y="4889500"/>
          <p14:tracePt t="70358" x="5867400" y="4883150"/>
          <p14:tracePt t="70399" x="5861050" y="4876800"/>
          <p14:tracePt t="70442" x="5854700" y="4876800"/>
          <p14:tracePt t="70483" x="5848350" y="4876800"/>
          <p14:tracePt t="70494" x="5842000" y="4876800"/>
          <p14:tracePt t="70510" x="5835650" y="4876800"/>
          <p14:tracePt t="70518" x="5829300" y="4870450"/>
          <p14:tracePt t="70534" x="5816600" y="4870450"/>
          <p14:tracePt t="70551" x="5810250" y="4870450"/>
          <p14:tracePt t="70563" x="5803900" y="4870450"/>
          <p14:tracePt t="70578" x="5797550" y="4870450"/>
          <p14:tracePt t="70595" x="5791200" y="4870450"/>
          <p14:tracePt t="70612" x="5784850" y="4864100"/>
          <p14:tracePt t="70628" x="5778500" y="4857750"/>
          <p14:tracePt t="70628" x="5772150" y="4857750"/>
          <p14:tracePt t="70647" x="5765800" y="4851400"/>
          <p14:tracePt t="70663" x="5753100" y="4845050"/>
          <p14:tracePt t="70663" x="5746750" y="4845050"/>
          <p14:tracePt t="70680" x="5734050" y="4838700"/>
          <p14:tracePt t="70680" x="5721350" y="4838700"/>
          <p14:tracePt t="70680" x="5708650" y="4832350"/>
          <p14:tracePt t="70699" x="5689600" y="4832350"/>
          <p14:tracePt t="70712" x="5670550" y="4832350"/>
          <p14:tracePt t="70712" x="5613400" y="4845050"/>
          <p14:tracePt t="70712" x="5581650" y="4851400"/>
          <p14:tracePt t="70736" x="5543550" y="4864100"/>
          <p14:tracePt t="70745" x="5499100" y="4876800"/>
          <p14:tracePt t="70745" x="5448300" y="4895850"/>
          <p14:tracePt t="70764" x="5391150" y="4908550"/>
          <p14:tracePt t="70764" x="5327650" y="4927600"/>
          <p14:tracePt t="70780" x="5251450" y="49530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二項分布による確率の計算</a:t>
            </a:r>
            <a:endParaRPr kumimoji="1" lang="ja-JP" altLang="en-US" dirty="0"/>
          </a:p>
        </p:txBody>
      </p:sp>
      <p:pic>
        <p:nvPicPr>
          <p:cNvPr id="6389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052736"/>
            <a:ext cx="3528392" cy="5538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879529996"/>
      </p:ext>
    </p:extLst>
  </p:cSld>
  <p:clrMapOvr>
    <a:masterClrMapping/>
  </p:clrMapOvr>
  <mc:AlternateContent xmlns:mc="http://schemas.openxmlformats.org/markup-compatibility/2006">
    <mc:Choice xmlns:p14="http://schemas.microsoft.com/office/powerpoint/2010/main" Requires="p14">
      <p:transition spd="slow" p14:dur="2000" advTm="108128"/>
    </mc:Choice>
    <mc:Fallback>
      <p:transition spd="slow" advTm="108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67" x="5613400" y="2000250"/>
          <p14:tracePt t="2183" x="5619750" y="2006600"/>
          <p14:tracePt t="2188" x="5626100" y="2012950"/>
          <p14:tracePt t="2197" x="5632450" y="2025650"/>
          <p14:tracePt t="2197" x="5638800" y="2044700"/>
          <p14:tracePt t="2215" x="5645150" y="2076450"/>
          <p14:tracePt t="2215" x="5645150" y="2114550"/>
          <p14:tracePt t="2215" x="5651500" y="2152650"/>
          <p14:tracePt t="2234" x="5651500" y="2203450"/>
          <p14:tracePt t="2234" x="5651500" y="2266950"/>
          <p14:tracePt t="2251" x="5651500" y="2336800"/>
          <p14:tracePt t="2251" x="5651500" y="2413000"/>
          <p14:tracePt t="2265" x="5651500" y="2495550"/>
          <p14:tracePt t="2265" x="5657850" y="2584450"/>
          <p14:tracePt t="2282" x="5657850" y="2679700"/>
          <p14:tracePt t="2282" x="5657850" y="2774950"/>
          <p14:tracePt t="2298" x="5657850" y="2876550"/>
          <p14:tracePt t="2298" x="5657850" y="2984500"/>
          <p14:tracePt t="2298" x="5651500" y="3092450"/>
          <p14:tracePt t="2317" x="5651500" y="3206750"/>
          <p14:tracePt t="2331" x="5638800" y="3314700"/>
          <p14:tracePt t="2331" x="5613400" y="3536950"/>
          <p14:tracePt t="2349" x="5588000" y="3644900"/>
          <p14:tracePt t="2349" x="5568950" y="3752850"/>
          <p14:tracePt t="2366" x="5543550" y="3854450"/>
          <p14:tracePt t="2366" x="5524500" y="3956050"/>
          <p14:tracePt t="2382" x="5499100" y="4044950"/>
          <p14:tracePt t="2382" x="5473700" y="4127500"/>
          <p14:tracePt t="2382" x="5454650" y="4210050"/>
          <p14:tracePt t="2401" x="5435600" y="4286250"/>
          <p14:tracePt t="2401" x="5416550" y="4356100"/>
          <p14:tracePt t="2416" x="5403850" y="4419600"/>
          <p14:tracePt t="2416" x="5384800" y="4483100"/>
          <p14:tracePt t="2432" x="5372100" y="4546600"/>
          <p14:tracePt t="2432" x="5353050" y="4603750"/>
          <p14:tracePt t="2449" x="5334000" y="4660900"/>
          <p14:tracePt t="2449" x="5289550" y="4775200"/>
          <p14:tracePt t="2466" x="5270500" y="4832350"/>
          <p14:tracePt t="2466" x="5245100" y="4883150"/>
          <p14:tracePt t="2483" x="5226050" y="4940300"/>
          <p14:tracePt t="2483" x="5200650" y="4991100"/>
          <p14:tracePt t="2501" x="5175250" y="5048250"/>
          <p14:tracePt t="2501" x="5156200" y="5099050"/>
          <p14:tracePt t="2516" x="5130800" y="5156200"/>
          <p14:tracePt t="2516" x="5086350" y="5264150"/>
          <p14:tracePt t="2533" x="5054600" y="5321300"/>
          <p14:tracePt t="2533" x="5029200" y="5378450"/>
          <p14:tracePt t="2550" x="5003800" y="5429250"/>
          <p14:tracePt t="2550" x="4972050" y="5486400"/>
          <p14:tracePt t="2566" x="4946650" y="5537200"/>
          <p14:tracePt t="2566" x="4914900" y="5581650"/>
          <p14:tracePt t="2566" x="4889500" y="5632450"/>
          <p14:tracePt t="2585" x="4857750" y="5676900"/>
          <p14:tracePt t="2598" x="4826000" y="5721350"/>
          <p14:tracePt t="2598" x="4768850" y="5803900"/>
          <p14:tracePt t="2617" x="4730750" y="5842000"/>
          <p14:tracePt t="2617" x="4699000" y="5880100"/>
          <p14:tracePt t="2634" x="4667250" y="5918200"/>
          <p14:tracePt t="2634" x="4629150" y="5956300"/>
          <p14:tracePt t="2634" x="4597400" y="5994400"/>
          <p14:tracePt t="2653" x="4559300" y="6032500"/>
          <p14:tracePt t="2665" x="4527550" y="6064250"/>
          <p14:tracePt t="2665" x="4489450" y="6096000"/>
          <p14:tracePt t="2665" x="4457700" y="6127750"/>
          <p14:tracePt t="2686" x="4419600" y="6153150"/>
          <p14:tracePt t="2698" x="4387850" y="6184900"/>
          <p14:tracePt t="2698" x="4318000" y="6235700"/>
          <p14:tracePt t="2717" x="4279900" y="6261100"/>
          <p14:tracePt t="2717" x="4248150" y="6280150"/>
          <p14:tracePt t="2734" x="4210050" y="6305550"/>
          <p14:tracePt t="2734" x="4171950" y="6330950"/>
          <p14:tracePt t="2750" x="4133850" y="6350000"/>
          <p14:tracePt t="2750" x="4057650" y="6394450"/>
          <p14:tracePt t="2767" x="4019550" y="6407150"/>
          <p14:tracePt t="2767" x="3968750" y="6419850"/>
          <p14:tracePt t="2784" x="3924300" y="6432550"/>
          <p14:tracePt t="2800" x="3416300" y="6356350"/>
          <p14:tracePt t="2866" x="3365500" y="6324600"/>
          <p14:tracePt t="2872" x="3308350" y="6286500"/>
          <p14:tracePt t="2882" x="3136900" y="6146800"/>
          <p14:tracePt t="2901" x="3009900" y="6038850"/>
          <p14:tracePt t="2917" x="2870200" y="5924550"/>
          <p14:tracePt t="2933" x="2736850" y="5791200"/>
          <p14:tracePt t="2950" x="2603500" y="5651500"/>
          <p14:tracePt t="2966" x="2482850" y="5486400"/>
          <p14:tracePt t="2966" x="2425700" y="5397500"/>
          <p14:tracePt t="2987" x="2324100" y="5194300"/>
          <p14:tracePt t="3001" x="2228850" y="4972050"/>
          <p14:tracePt t="3017" x="2146300" y="4743450"/>
          <p14:tracePt t="3034" x="2076450" y="4508500"/>
          <p14:tracePt t="3050" x="1993900" y="4152900"/>
          <p14:tracePt t="3067" x="1962150" y="3898900"/>
          <p14:tracePt t="3083" x="1949450" y="3638550"/>
          <p14:tracePt t="3100" x="1962150" y="3378200"/>
          <p14:tracePt t="3117" x="2019300" y="3003550"/>
          <p14:tracePt t="3137" x="2082800" y="2762250"/>
          <p14:tracePt t="3151" x="2159000" y="2533650"/>
          <p14:tracePt t="3167" x="2305050" y="2209800"/>
          <p14:tracePt t="3185" x="2425700" y="1993900"/>
          <p14:tracePt t="3201" x="2571750" y="1797050"/>
          <p14:tracePt t="3217" x="2743200" y="1606550"/>
          <p14:tracePt t="3234" x="2921000" y="1428750"/>
          <p14:tracePt t="3234" x="3016250" y="1346200"/>
          <p14:tracePt t="3253" x="3200400" y="1181100"/>
          <p14:tracePt t="3269" x="3397250" y="1035050"/>
          <p14:tracePt t="3285" x="3594100" y="920750"/>
          <p14:tracePt t="3301" x="3790950" y="831850"/>
          <p14:tracePt t="3318" x="4000500" y="768350"/>
          <p14:tracePt t="3334" x="4216400" y="723900"/>
          <p14:tracePt t="3334" x="4330700" y="704850"/>
          <p14:tracePt t="3353" x="4552950" y="685800"/>
          <p14:tracePt t="3368" x="4775200" y="685800"/>
          <p14:tracePt t="3368" x="4883150" y="692150"/>
          <p14:tracePt t="3390" x="4991100" y="704850"/>
          <p14:tracePt t="3401" x="5207000" y="742950"/>
          <p14:tracePt t="3418" x="5524500" y="863600"/>
          <p14:tracePt t="3435" x="5727700" y="971550"/>
          <p14:tracePt t="3451" x="5918200" y="1104900"/>
          <p14:tracePt t="3468" x="6184900" y="1346200"/>
          <p14:tracePt t="3485" x="6350000" y="1517650"/>
          <p14:tracePt t="3501" x="6502400" y="1701800"/>
          <p14:tracePt t="3519" x="6635750" y="1911350"/>
          <p14:tracePt t="3535" x="6807200" y="2273300"/>
          <p14:tracePt t="3553" x="6889750" y="2540000"/>
          <p14:tracePt t="3569" x="6959600" y="2800350"/>
          <p14:tracePt t="3585" x="7016750" y="3054350"/>
          <p14:tracePt t="3602" x="7061200" y="3302000"/>
          <p14:tracePt t="3618" x="7092950" y="3683000"/>
          <p14:tracePt t="3636" x="7105650" y="3943350"/>
          <p14:tracePt t="3653" x="7092950" y="4197350"/>
          <p14:tracePt t="3669" x="7073900" y="4438650"/>
          <p14:tracePt t="3686" x="7035800" y="4679950"/>
          <p14:tracePt t="3702" x="6985000" y="4914900"/>
          <p14:tracePt t="3702" x="6953250" y="5029200"/>
          <p14:tracePt t="3722" x="6877050" y="5251450"/>
          <p14:tracePt t="3736" x="6781800" y="5448300"/>
          <p14:tracePt t="3752" x="6673850" y="5619750"/>
          <p14:tracePt t="3769" x="6489700" y="5848350"/>
          <p14:tracePt t="3786" x="6356350" y="5981700"/>
          <p14:tracePt t="3802" x="6210300" y="6096000"/>
          <p14:tracePt t="3819" x="6057900" y="6191250"/>
          <p14:tracePt t="3836" x="5797550" y="6311900"/>
          <p14:tracePt t="3853" x="5613400" y="6369050"/>
          <p14:tracePt t="3869" x="5422900" y="6419850"/>
          <p14:tracePt t="3888" x="5219700" y="6457950"/>
          <p14:tracePt t="3888" x="5118100" y="6470650"/>
          <p14:tracePt t="3905" x="4914900" y="6496050"/>
          <p14:tracePt t="3921" x="4705350" y="6515100"/>
          <p14:tracePt t="3936" x="4508500" y="6527800"/>
          <p14:tracePt t="3953" x="4324350" y="6521450"/>
          <p14:tracePt t="3970" x="4165600" y="6502400"/>
          <p14:tracePt t="3970" x="4089400" y="6483350"/>
          <p14:tracePt t="3990" x="4019550" y="6464300"/>
          <p14:tracePt t="3990" x="3956050" y="6438900"/>
          <p14:tracePt t="4004" x="3835400" y="6381750"/>
          <p14:tracePt t="4021" x="3740150" y="6324600"/>
          <p14:tracePt t="4037" x="3663950" y="6261100"/>
          <p14:tracePt t="4053" x="3613150" y="6191250"/>
          <p14:tracePt t="4070" x="3587750" y="6064250"/>
          <p14:tracePt t="4088" x="3587750" y="6013450"/>
          <p14:tracePt t="4088" x="3600450" y="5956300"/>
          <p14:tracePt t="4104" x="3613150" y="5905500"/>
          <p14:tracePt t="4104" x="3632200" y="5848350"/>
          <p14:tracePt t="4121" x="3657600" y="5791200"/>
          <p14:tracePt t="4121" x="3683000" y="5734050"/>
          <p14:tracePt t="4121" x="3714750" y="5670550"/>
          <p14:tracePt t="4121" x="3752850" y="5613400"/>
          <p14:tracePt t="4145" x="3790950" y="5556250"/>
          <p14:tracePt t="4153" x="3835400" y="5499100"/>
          <p14:tracePt t="4153" x="3879850" y="5441950"/>
          <p14:tracePt t="4171" x="3930650" y="5378450"/>
          <p14:tracePt t="4171" x="3987800" y="5321300"/>
          <p14:tracePt t="4188" x="4044950" y="5264150"/>
          <p14:tracePt t="4188" x="4171950" y="5149850"/>
          <p14:tracePt t="4205" x="4235450" y="5092700"/>
          <p14:tracePt t="4205" x="4305300" y="5035550"/>
          <p14:tracePt t="4221" x="4375150" y="4984750"/>
          <p14:tracePt t="4221" x="4445000" y="4927600"/>
          <p14:tracePt t="4238" x="4508500" y="4876800"/>
          <p14:tracePt t="4238" x="4578350" y="4832350"/>
          <p14:tracePt t="4254" x="4648200" y="4781550"/>
          <p14:tracePt t="4254" x="4711700" y="4737100"/>
          <p14:tracePt t="4254" x="4775200" y="4692650"/>
          <p14:tracePt t="4274" x="4845050" y="4648200"/>
          <p14:tracePt t="4274" x="4908550" y="4610100"/>
          <p14:tracePt t="4289" x="4972050" y="4565650"/>
          <p14:tracePt t="4289" x="5041900" y="4527550"/>
          <p14:tracePt t="4305" x="5105400" y="4489450"/>
          <p14:tracePt t="4305" x="5168900" y="4451350"/>
          <p14:tracePt t="4322" x="5232400" y="4413250"/>
          <p14:tracePt t="4322" x="5295900" y="4375150"/>
          <p14:tracePt t="4322" x="5359400" y="4337050"/>
          <p14:tracePt t="4341" x="5416550" y="4298950"/>
          <p14:tracePt t="4354" x="5473700" y="4260850"/>
          <p14:tracePt t="4354" x="5588000" y="4197350"/>
          <p14:tracePt t="4373" x="5638800" y="4165600"/>
          <p14:tracePt t="4373" x="5689600" y="4133850"/>
          <p14:tracePt t="4389" x="5740400" y="4108450"/>
          <p14:tracePt t="4389" x="5784850" y="4083050"/>
          <p14:tracePt t="4405" x="5829300" y="4057650"/>
          <p14:tracePt t="4405" x="5873750" y="4032250"/>
          <p14:tracePt t="4422" x="5911850" y="4013200"/>
          <p14:tracePt t="4422" x="5949950" y="3994150"/>
          <p14:tracePt t="4422" x="5988050" y="3968750"/>
          <p14:tracePt t="4441" x="6019800" y="3949700"/>
          <p14:tracePt t="4441" x="6045200" y="3930650"/>
          <p14:tracePt t="4456" x="6070600" y="3917950"/>
          <p14:tracePt t="4456" x="6096000" y="3898900"/>
          <p14:tracePt t="4472" x="6115050" y="3886200"/>
          <p14:tracePt t="4472" x="6134100" y="3873500"/>
          <p14:tracePt t="4490" x="6146800" y="3860800"/>
          <p14:tracePt t="4490" x="6172200" y="3841750"/>
          <p14:tracePt t="4506" x="6184900" y="3835400"/>
          <p14:tracePt t="4506" x="6191250" y="3829050"/>
          <p14:tracePt t="4523" x="6203950" y="3829050"/>
          <p14:tracePt t="4523" x="6210300" y="3822700"/>
          <p14:tracePt t="4539" x="6216650" y="3816350"/>
          <p14:tracePt t="4539" x="6223000" y="3816350"/>
          <p14:tracePt t="4556" x="6229350" y="3816350"/>
          <p14:tracePt t="4556" x="6235700" y="3810000"/>
          <p14:tracePt t="4573" x="6229350" y="3803650"/>
          <p14:tracePt t="4596" x="6223000" y="3803650"/>
          <p14:tracePt t="4605" x="6216650" y="3797300"/>
          <p14:tracePt t="4605" x="6210300" y="3797300"/>
          <p14:tracePt t="4605" x="6203950" y="3790950"/>
          <p14:tracePt t="4625" x="6203950" y="3784600"/>
          <p14:tracePt t="4638" x="6197600" y="3784600"/>
          <p14:tracePt t="4638" x="6191250" y="3771900"/>
          <p14:tracePt t="4657" x="6191250" y="3765550"/>
          <p14:tracePt t="4657" x="6184900" y="3759200"/>
          <p14:tracePt t="4673" x="6184900" y="3752850"/>
          <p14:tracePt t="4673" x="6191250" y="3746500"/>
          <p14:tracePt t="4690" x="6191250" y="3740150"/>
          <p14:tracePt t="4690" x="6191250" y="3733800"/>
          <p14:tracePt t="4706" x="6191250" y="3727450"/>
          <p14:tracePt t="4725" x="6197600" y="3721100"/>
          <p14:tracePt t="4741" x="6203950" y="3714750"/>
          <p14:tracePt t="4755" x="6210300" y="3714750"/>
          <p14:tracePt t="4755" x="6216650" y="3714750"/>
          <p14:tracePt t="4774" x="6223000" y="3708400"/>
          <p14:tracePt t="4774" x="6229350" y="3708400"/>
          <p14:tracePt t="4790" x="6235700" y="3708400"/>
          <p14:tracePt t="4790" x="6248400" y="3702050"/>
          <p14:tracePt t="4807" x="6261100" y="3702050"/>
          <p14:tracePt t="4807" x="6267450" y="3702050"/>
          <p14:tracePt t="4823" x="6273800" y="3702050"/>
          <p14:tracePt t="4839" x="6280150" y="3702050"/>
          <p14:tracePt t="4856" x="6286500" y="3702050"/>
          <p14:tracePt t="4856" x="6292850" y="3702050"/>
          <p14:tracePt t="4874" x="6299200" y="3702050"/>
          <p14:tracePt t="4890" x="6305550" y="3695700"/>
          <p14:tracePt t="4913" x="6305550" y="3689350"/>
          <p14:tracePt t="4925" x="6299200" y="3689350"/>
          <p14:tracePt t="4941" x="6292850" y="3689350"/>
          <p14:tracePt t="4957" x="6286500" y="3689350"/>
          <p14:tracePt t="4972" x="6280150" y="3695700"/>
          <p14:tracePt t="4989" x="6273800" y="3702050"/>
          <p14:tracePt t="5006" x="6273800" y="3708400"/>
          <p14:tracePt t="5024" x="6267450" y="3714750"/>
          <p14:tracePt t="5041" x="6267450" y="3727450"/>
          <p14:tracePt t="5041" x="6267450" y="3733800"/>
          <p14:tracePt t="5058" x="6267450" y="3740150"/>
          <p14:tracePt t="5073" x="6261100" y="3746500"/>
          <p14:tracePt t="5073" x="6261100" y="3752850"/>
          <p14:tracePt t="5073" x="6261100" y="3759200"/>
          <p14:tracePt t="5093" x="6261100" y="3765550"/>
          <p14:tracePt t="5093" x="6267450" y="3771900"/>
          <p14:tracePt t="5108" x="6267450" y="3778250"/>
          <p14:tracePt t="5124" x="6267450" y="3784600"/>
          <p14:tracePt t="5140" x="6267450" y="3790950"/>
          <p14:tracePt t="5157" x="6273800" y="3790950"/>
          <p14:tracePt t="5180" x="6280150" y="3790950"/>
          <p14:tracePt t="5212" x="6280150" y="3784600"/>
          <p14:tracePt t="5232" x="6286500" y="3784600"/>
          <p14:tracePt t="5284" x="6286500" y="3778250"/>
          <p14:tracePt t="5324" x="6292850" y="3771900"/>
          <p14:tracePt t="5344" x="6299200" y="3765550"/>
          <p14:tracePt t="5360" x="6305550" y="3765550"/>
          <p14:tracePt t="5376" x="6305550" y="3759200"/>
          <p14:tracePt t="5393" x="6311900" y="3752850"/>
          <p14:tracePt t="5404" x="6318250" y="3746500"/>
          <p14:tracePt t="5420" x="6324600" y="3740150"/>
          <p14:tracePt t="5460" x="6330950" y="3733800"/>
          <p14:tracePt t="5472" x="6337300" y="3733800"/>
          <p14:tracePt t="5488" x="6343650" y="3727450"/>
          <p14:tracePt t="5514" x="6350000" y="3727450"/>
          <p14:tracePt t="5540" x="6356350" y="3727450"/>
          <p14:tracePt t="5584" x="6356350" y="3721100"/>
          <p14:tracePt t="5616" x="6362700" y="3714750"/>
          <p14:tracePt t="5640" x="6369050" y="3708400"/>
          <p14:tracePt t="5668" x="6375400" y="3708400"/>
          <p14:tracePt t="5729" x="6375400" y="3702050"/>
          <p14:tracePt t="5761" x="6381750" y="3695700"/>
          <p14:tracePt t="5780" x="6388100" y="3695700"/>
          <p14:tracePt t="5804" x="6394450" y="3689350"/>
          <p14:tracePt t="5824" x="6400800" y="3689350"/>
          <p14:tracePt t="5864" x="6407150" y="3683000"/>
          <p14:tracePt t="5952" x="6407150" y="3676650"/>
          <p14:tracePt t="5984" x="6413500" y="3676650"/>
          <p14:tracePt t="6004" x="6419850" y="3676650"/>
          <p14:tracePt t="6028" x="6426200" y="3676650"/>
          <p14:tracePt t="6045" x="6432550" y="3676650"/>
          <p14:tracePt t="6060" x="6438900" y="3676650"/>
          <p14:tracePt t="6073" x="6438900" y="3670300"/>
          <p14:tracePt t="6088" x="6445250" y="3676650"/>
          <p14:tracePt t="6112" x="6451600" y="3676650"/>
          <p14:tracePt t="6132" x="6457950" y="3676650"/>
          <p14:tracePt t="6156" x="6464300" y="3683000"/>
          <p14:tracePt t="6172" x="6470650" y="3676650"/>
          <p14:tracePt t="6201" x="6477000" y="3676650"/>
          <p14:tracePt t="6217" x="6483350" y="3676650"/>
          <p14:tracePt t="6232" x="6489700" y="3670300"/>
          <p14:tracePt t="6244" x="6496050" y="3670300"/>
          <p14:tracePt t="6261" x="6502400" y="3670300"/>
          <p14:tracePt t="6284" x="6502400" y="3676650"/>
          <p14:tracePt t="6352" x="6508750" y="3670300"/>
          <p14:tracePt t="6388" x="6515100" y="3670300"/>
          <p14:tracePt t="6420" x="6521450" y="3670300"/>
          <p14:tracePt t="6448" x="6527800" y="3670300"/>
          <p14:tracePt t="6485" x="6534150" y="3676650"/>
          <p14:tracePt t="6544" x="6540500" y="3676650"/>
          <p14:tracePt t="6604" x="6546850" y="3676650"/>
          <p14:tracePt t="6689" x="6553200" y="3676650"/>
          <p14:tracePt t="6748" x="6559550" y="3676650"/>
          <p14:tracePt t="6781" x="6565900" y="3676650"/>
          <p14:tracePt t="6800" x="6572250" y="3676650"/>
          <p14:tracePt t="6824" x="6578600" y="3683000"/>
          <p14:tracePt t="6965" x="6584950" y="3683000"/>
          <p14:tracePt t="6996" x="6591300" y="3683000"/>
          <p14:tracePt t="7012" x="6597650" y="3676650"/>
          <p14:tracePt t="7024" x="6604000" y="3683000"/>
          <p14:tracePt t="7065" x="6610350" y="3683000"/>
          <p14:tracePt t="7092" x="6610350" y="3689350"/>
          <p14:tracePt t="7108" x="6610350" y="3695700"/>
          <p14:tracePt t="7124" x="6610350" y="3702050"/>
          <p14:tracePt t="7141" x="6610350" y="3708400"/>
          <p14:tracePt t="7152" x="6616700" y="3714750"/>
          <p14:tracePt t="7356" x="6623050" y="3714750"/>
          <p14:tracePt t="7409" x="6629400" y="3714750"/>
          <p14:tracePt t="7468" x="6629400" y="3721100"/>
          <p14:tracePt t="7632" x="6629400" y="3727450"/>
          <p14:tracePt t="7741" x="6629400" y="3733800"/>
          <p14:tracePt t="7828" x="6629400" y="3740150"/>
          <p14:tracePt t="8112" x="6629400" y="3746500"/>
          <p14:tracePt t="8172" x="6629400" y="3752850"/>
          <p14:tracePt t="8232" x="6635750" y="3752850"/>
          <p14:tracePt t="8352" x="6635750" y="3746500"/>
          <p14:tracePt t="8460" x="6642100" y="3746500"/>
          <p14:tracePt t="8496" x="6648450" y="3740150"/>
          <p14:tracePt t="8556" x="6648450" y="3733800"/>
          <p14:tracePt t="8640" x="6654800" y="3727450"/>
          <p14:tracePt t="8736" x="6661150" y="3727450"/>
          <p14:tracePt t="8824" x="6654800" y="3733800"/>
          <p14:tracePt t="9192" x="6654800" y="3740150"/>
          <p14:tracePt t="9396" x="6661150" y="3740150"/>
          <p14:tracePt t="9785" x="6667500" y="3740150"/>
          <p14:tracePt t="9964" x="6667500" y="3746500"/>
          <p14:tracePt t="10108" x="6673850" y="3752850"/>
          <p14:tracePt t="10236" x="6680200" y="3752850"/>
          <p14:tracePt t="10312" x="6680200" y="3759200"/>
          <p14:tracePt t="11092" x="6686550" y="3759200"/>
          <p14:tracePt t="11172" x="6680200" y="3765550"/>
          <p14:tracePt t="11266" x="6686550" y="3765550"/>
          <p14:tracePt t="11644" x="6692900" y="3765550"/>
          <p14:tracePt t="11772" x="6699250" y="3765550"/>
          <p14:tracePt t="12217" x="6699250" y="3771900"/>
          <p14:tracePt t="12448" x="6705600" y="3765550"/>
          <p14:tracePt t="12644" x="6705600" y="3771900"/>
          <p14:tracePt t="12732" x="6699250" y="3778250"/>
          <p14:tracePt t="13340" x="6692900" y="3784600"/>
          <p14:tracePt t="13364" x="6686550" y="3790950"/>
          <p14:tracePt t="13376" x="6680200" y="3790950"/>
          <p14:tracePt t="13385" x="6673850" y="3790950"/>
          <p14:tracePt t="13402" x="6667500" y="3790950"/>
          <p14:tracePt t="13417" x="6661150" y="3797300"/>
          <p14:tracePt t="13433" x="6648450" y="3797300"/>
          <p14:tracePt t="13450" x="6642100" y="3797300"/>
          <p14:tracePt t="13467" x="6635750" y="3797300"/>
          <p14:tracePt t="13485" x="6629400" y="3803650"/>
          <p14:tracePt t="13500" x="6623050" y="3797300"/>
          <p14:tracePt t="13580" x="6616700" y="3790950"/>
          <p14:tracePt t="13604" x="6604000" y="3784600"/>
          <p14:tracePt t="13616" x="6597650" y="3784600"/>
          <p14:tracePt t="13624" x="6597650" y="3778250"/>
          <p14:tracePt t="13634" x="6584950" y="3778250"/>
          <p14:tracePt t="13634" x="6578600" y="3778250"/>
          <p14:tracePt t="13654" x="6572250" y="3771900"/>
          <p14:tracePt t="13654" x="6565900" y="3771900"/>
          <p14:tracePt t="13669" x="6553200" y="3771900"/>
          <p14:tracePt t="13669" x="6534150" y="3765550"/>
          <p14:tracePt t="13686" x="6527800" y="3765550"/>
          <p14:tracePt t="13686" x="6515100" y="3765550"/>
          <p14:tracePt t="13702" x="6502400" y="3759200"/>
          <p14:tracePt t="13702" x="6496050" y="3759200"/>
          <p14:tracePt t="13719" x="6483350" y="3752850"/>
          <p14:tracePt t="13719" x="6451600" y="3746500"/>
          <p14:tracePt t="13738" x="6438900" y="3746500"/>
          <p14:tracePt t="13738" x="6419850" y="3740150"/>
          <p14:tracePt t="13753" x="6407150" y="3740150"/>
          <p14:tracePt t="13753" x="6388100" y="3740150"/>
          <p14:tracePt t="13769" x="6375400" y="3740150"/>
          <p14:tracePt t="13769" x="6356350" y="3740150"/>
          <p14:tracePt t="13786" x="6337300" y="3740150"/>
          <p14:tracePt t="13786" x="6324600" y="3746500"/>
          <p14:tracePt t="13802" x="6305550" y="3746500"/>
          <p14:tracePt t="13802" x="6286500" y="3752850"/>
          <p14:tracePt t="13802" x="6267450" y="3752850"/>
          <p14:tracePt t="13822" x="6248400" y="3759200"/>
          <p14:tracePt t="13834" x="6229350" y="3765550"/>
          <p14:tracePt t="13834" x="6197600" y="3771900"/>
          <p14:tracePt t="13853" x="6178550" y="3771900"/>
          <p14:tracePt t="13853" x="6165850" y="3778250"/>
          <p14:tracePt t="13869" x="6153150" y="3778250"/>
          <p14:tracePt t="13869" x="6146800" y="3778250"/>
          <p14:tracePt t="13886" x="6134100" y="3784600"/>
          <p14:tracePt t="13886" x="6121400" y="3784600"/>
          <p14:tracePt t="13907" x="6121400" y="3778250"/>
          <p14:tracePt t="13918" x="6108700" y="3771900"/>
          <p14:tracePt t="13935" x="6102350" y="3765550"/>
          <p14:tracePt t="13952" x="6096000" y="3759200"/>
          <p14:tracePt t="13968" x="6089650" y="3752850"/>
          <p14:tracePt t="13988" x="6083300" y="3752850"/>
          <p14:tracePt t="14002" x="6076950" y="3759200"/>
          <p14:tracePt t="14019" x="6070600" y="3765550"/>
          <p14:tracePt t="14060" x="6064250" y="3765550"/>
          <p14:tracePt t="14084" x="6057900" y="3759200"/>
          <p14:tracePt t="14104" x="6064250" y="3752850"/>
          <p14:tracePt t="14152" x="6070600" y="3746500"/>
          <p14:tracePt t="14164" x="6076950" y="3746500"/>
          <p14:tracePt t="14180" x="6083300" y="3740150"/>
          <p14:tracePt t="14204" x="6089650" y="3746500"/>
          <p14:tracePt t="14224" x="6096000" y="3752850"/>
          <p14:tracePt t="14248" x="6102350" y="3759200"/>
          <p14:tracePt t="14264" x="6108700" y="3765550"/>
          <p14:tracePt t="14276" x="6115050" y="3765550"/>
          <p14:tracePt t="14286" x="6121400" y="3778250"/>
          <p14:tracePt t="14303" x="6127750" y="3784600"/>
          <p14:tracePt t="14303" x="6134100" y="3784600"/>
          <p14:tracePt t="14321" x="6140450" y="3790950"/>
          <p14:tracePt t="14321" x="6153150" y="3803650"/>
          <p14:tracePt t="14338" x="6159500" y="3803650"/>
          <p14:tracePt t="14338" x="6165850" y="3810000"/>
          <p14:tracePt t="14354" x="6172200" y="3816350"/>
          <p14:tracePt t="14369" x="6178550" y="3822700"/>
          <p14:tracePt t="14386" x="6184900" y="3822700"/>
          <p14:tracePt t="14405" x="6184900" y="3829050"/>
          <p14:tracePt t="14420" x="6178550" y="3835400"/>
          <p14:tracePt t="14437" x="6165850" y="3835400"/>
          <p14:tracePt t="14437" x="6165850" y="3841750"/>
          <p14:tracePt t="14437" x="6159500" y="3841750"/>
          <p14:tracePt t="14457" x="6153150" y="3841750"/>
          <p14:tracePt t="14470" x="6146800" y="3841750"/>
          <p14:tracePt t="14470" x="6140450" y="3848100"/>
          <p14:tracePt t="14489" x="6134100" y="3848100"/>
          <p14:tracePt t="14504" x="6127750" y="3848100"/>
          <p14:tracePt t="14520" x="6127750" y="3841750"/>
          <p14:tracePt t="14564" x="6134100" y="3835400"/>
          <p14:tracePt t="14584" x="6127750" y="3841750"/>
          <p14:tracePt t="14668" x="6121400" y="3848100"/>
          <p14:tracePt t="14692" x="6121400" y="3854450"/>
          <p14:tracePt t="14745" x="6115050" y="3860800"/>
          <p14:tracePt t="14780" x="6108700" y="3854450"/>
          <p14:tracePt t="14796" x="6102350" y="3854450"/>
          <p14:tracePt t="14812" x="6013450" y="3721100"/>
          <p14:tracePt t="14919" x="6013450" y="3708400"/>
          <p14:tracePt t="14925" x="6013450" y="3676650"/>
          <p14:tracePt t="14939" x="6019800" y="3651250"/>
          <p14:tracePt t="14955" x="6038850" y="3619500"/>
          <p14:tracePt t="14972" x="6057900" y="3587750"/>
          <p14:tracePt t="14990" x="6096000" y="3549650"/>
          <p14:tracePt t="15006" x="6134100" y="3530600"/>
          <p14:tracePt t="15023" x="6184900" y="3524250"/>
          <p14:tracePt t="15039" x="6261100" y="3536950"/>
          <p14:tracePt t="15056" x="6311900" y="3556000"/>
          <p14:tracePt t="15072" x="6356350" y="3581400"/>
          <p14:tracePt t="15089" x="6400800" y="3606800"/>
          <p14:tracePt t="15106" x="6438900" y="3638550"/>
          <p14:tracePt t="15106" x="6457950" y="3651250"/>
          <p14:tracePt t="15125" x="6477000" y="3683000"/>
          <p14:tracePt t="15141" x="6489700" y="3708400"/>
          <p14:tracePt t="15157" x="6483350" y="3746500"/>
          <p14:tracePt t="15173" x="6464300" y="3784600"/>
          <p14:tracePt t="15189" x="6438900" y="3816350"/>
          <p14:tracePt t="15206" x="6407150" y="3848100"/>
          <p14:tracePt t="15206" x="6388100" y="3860800"/>
          <p14:tracePt t="15225" x="6343650" y="3879850"/>
          <p14:tracePt t="15240" x="6299200" y="3892550"/>
          <p14:tracePt t="15256" x="6254750" y="3898900"/>
          <p14:tracePt t="15273" x="6216650" y="3905250"/>
          <p14:tracePt t="15290" x="6165850" y="3905250"/>
          <p14:tracePt t="15306" x="6134100" y="3905250"/>
          <p14:tracePt t="15323" x="6121400" y="3892550"/>
          <p14:tracePt t="15340" x="6115050" y="3873500"/>
          <p14:tracePt t="15357" x="6115050" y="3860800"/>
          <p14:tracePt t="15376" x="6121400" y="3854450"/>
          <p14:tracePt t="15376" x="6127750" y="3841750"/>
          <p14:tracePt t="15397" x="6134100" y="3835400"/>
          <p14:tracePt t="15408" x="6134100" y="3829050"/>
          <p14:tracePt t="15408" x="6146800" y="3822700"/>
          <p14:tracePt t="15429" x="6153150" y="3822700"/>
          <p14:tracePt t="15429" x="6159500" y="3829050"/>
          <p14:tracePt t="15441" x="6165850" y="3835400"/>
          <p14:tracePt t="15441" x="6178550" y="3835400"/>
          <p14:tracePt t="15458" x="6184900" y="3848100"/>
          <p14:tracePt t="15458" x="6197600" y="3854450"/>
          <p14:tracePt t="15458" x="6203950" y="3860800"/>
          <p14:tracePt t="15477" x="6216650" y="3873500"/>
          <p14:tracePt t="15490" x="6229350" y="3879850"/>
          <p14:tracePt t="15490" x="6248400" y="3892550"/>
          <p14:tracePt t="15508" x="6254750" y="3898900"/>
          <p14:tracePt t="15508" x="6261100" y="3905250"/>
          <p14:tracePt t="15527" x="6267450" y="3911600"/>
          <p14:tracePt t="15527" x="6273800" y="3917950"/>
          <p14:tracePt t="15542" x="6280150" y="3924300"/>
          <p14:tracePt t="15542" x="6286500" y="3924300"/>
          <p14:tracePt t="15558" x="6292850" y="3930650"/>
          <p14:tracePt t="15558" x="6299200" y="3930650"/>
          <p14:tracePt t="15558" x="6299200" y="3937000"/>
          <p14:tracePt t="15577" x="6305550" y="3937000"/>
          <p14:tracePt t="15590" x="6311900" y="3943350"/>
          <p14:tracePt t="15607" x="6318250" y="3943350"/>
          <p14:tracePt t="15624" x="6324600" y="3943350"/>
          <p14:tracePt t="15641" x="6330950" y="3943350"/>
          <p14:tracePt t="15641" x="6337300" y="3943350"/>
          <p14:tracePt t="15659" x="6350000" y="3943350"/>
          <p14:tracePt t="15674" x="6356350" y="3943350"/>
          <p14:tracePt t="15691" x="6362700" y="3943350"/>
          <p14:tracePt t="15707" x="6369050" y="3943350"/>
          <p14:tracePt t="15707" x="6375400" y="3943350"/>
          <p14:tracePt t="15726" x="6381750" y="3943350"/>
          <p14:tracePt t="15741" x="6388100" y="3943350"/>
          <p14:tracePt t="15757" x="6394450" y="3949700"/>
          <p14:tracePt t="15774" x="6407150" y="3943350"/>
          <p14:tracePt t="15791" x="6413500" y="3943350"/>
          <p14:tracePt t="15791" x="6419850" y="3943350"/>
          <p14:tracePt t="15809" x="6426200" y="3943350"/>
          <p14:tracePt t="15824" x="6432550" y="3937000"/>
          <p14:tracePt t="15841" x="6438900" y="3937000"/>
          <p14:tracePt t="15858" x="6445250" y="3937000"/>
          <p14:tracePt t="15874" x="6451600" y="3937000"/>
          <p14:tracePt t="15892" x="6457950" y="3937000"/>
          <p14:tracePt t="15908" x="6464300" y="3930650"/>
          <p14:tracePt t="15925" x="6477000" y="3930650"/>
          <p14:tracePt t="15942" x="6483350" y="3930650"/>
          <p14:tracePt t="15942" x="6489700" y="3930650"/>
          <p14:tracePt t="15960" x="6496050" y="3930650"/>
          <p14:tracePt t="15975" x="6502400" y="3924300"/>
          <p14:tracePt t="15996" x="6508750" y="3917950"/>
          <p14:tracePt t="16056" x="6508750" y="3924300"/>
          <p14:tracePt t="16092" x="6502400" y="3930650"/>
          <p14:tracePt t="16124" x="6496050" y="3937000"/>
          <p14:tracePt t="16145" x="6496050" y="3943350"/>
          <p14:tracePt t="16168" x="6489700" y="3943350"/>
          <p14:tracePt t="16196" x="6489700" y="3949700"/>
          <p14:tracePt t="16212" x="6489700" y="3956050"/>
          <p14:tracePt t="16229" x="6489700" y="3962400"/>
          <p14:tracePt t="16244" x="6496050" y="3962400"/>
          <p14:tracePt t="16288" x="6502400" y="3962400"/>
          <p14:tracePt t="16324" x="6496050" y="3968750"/>
          <p14:tracePt t="16392" x="6489700" y="3968750"/>
          <p14:tracePt t="16416" x="6489700" y="3975100"/>
          <p14:tracePt t="16436" x="6483350" y="3975100"/>
          <p14:tracePt t="16452" x="6477000" y="3975100"/>
          <p14:tracePt t="16468" x="6470650" y="3981450"/>
          <p14:tracePt t="16484" x="6464300" y="3981450"/>
          <p14:tracePt t="16496" x="6457950" y="3981450"/>
          <p14:tracePt t="16512" x="6451600" y="3987800"/>
          <p14:tracePt t="16536" x="6457950" y="3994150"/>
          <p14:tracePt t="16648" x="6457950" y="4000500"/>
          <p14:tracePt t="16684" x="6457950" y="4006850"/>
          <p14:tracePt t="16724" x="6451600" y="4006850"/>
          <p14:tracePt t="16760" x="6451600" y="4013200"/>
          <p14:tracePt t="16792" x="6445250" y="4019550"/>
          <p14:tracePt t="16812" x="6438900" y="4025900"/>
          <p14:tracePt t="16836" x="6432550" y="4025900"/>
          <p14:tracePt t="16856" x="6438900" y="4025900"/>
          <p14:tracePt t="16948" x="6445250" y="4025900"/>
          <p14:tracePt t="16984" x="6445250" y="4019550"/>
          <p14:tracePt t="17084" x="6451600" y="4013200"/>
          <p14:tracePt t="17164" x="6457950" y="4013200"/>
          <p14:tracePt t="17181" x="6464300" y="4006850"/>
          <p14:tracePt t="17216" x="6464300" y="4013200"/>
          <p14:tracePt t="17308" x="6470650" y="4013200"/>
          <p14:tracePt t="17396" x="6477000" y="4013200"/>
          <p14:tracePt t="17428" x="6470650" y="4019550"/>
          <p14:tracePt t="17504" x="6464300" y="4025900"/>
          <p14:tracePt t="17524" x="6457950" y="4025900"/>
          <p14:tracePt t="17540" x="6451600" y="4025900"/>
          <p14:tracePt t="17556" x="6445250" y="4025900"/>
          <p14:tracePt t="17572" x="6438900" y="4025900"/>
          <p14:tracePt t="17585" x="6432550" y="4019550"/>
          <p14:tracePt t="17601" x="6426200" y="4019550"/>
          <p14:tracePt t="17613" x="6419850" y="4019550"/>
          <p14:tracePt t="17613" x="6407150" y="4006850"/>
          <p14:tracePt t="17634" x="6394450" y="4000500"/>
          <p14:tracePt t="17634" x="6388100" y="3994150"/>
          <p14:tracePt t="17648" x="6375400" y="3987800"/>
          <p14:tracePt t="17648" x="6362700" y="3981450"/>
          <p14:tracePt t="17665" x="6350000" y="3968750"/>
          <p14:tracePt t="17665" x="6330950" y="3962400"/>
          <p14:tracePt t="17682" x="6318250" y="3956050"/>
          <p14:tracePt t="17682" x="6273800" y="3937000"/>
          <p14:tracePt t="17699" x="6254750" y="3924300"/>
          <p14:tracePt t="17699" x="6229350" y="3917950"/>
          <p14:tracePt t="17715" x="6203950" y="3905250"/>
          <p14:tracePt t="17715" x="6178550" y="3898900"/>
          <p14:tracePt t="17732" x="6153150" y="3886200"/>
          <p14:tracePt t="17732" x="6127750" y="3879850"/>
          <p14:tracePt t="17749" x="6102350" y="3867150"/>
          <p14:tracePt t="17749" x="6045200" y="3848100"/>
          <p14:tracePt t="17765" x="6019800" y="3841750"/>
          <p14:tracePt t="17765" x="5994400" y="3835400"/>
          <p14:tracePt t="17782" x="5969000" y="3829050"/>
          <p14:tracePt t="17782" x="5937250" y="3822700"/>
          <p14:tracePt t="17799" x="5905500" y="3829050"/>
          <p14:tracePt t="17799" x="5829300" y="3848100"/>
          <p14:tracePt t="17818" x="5791200" y="3867150"/>
          <p14:tracePt t="17818" x="5746750" y="3886200"/>
          <p14:tracePt t="17833" x="5695950" y="3911600"/>
          <p14:tracePt t="17833" x="5645150" y="3943350"/>
          <p14:tracePt t="17849" x="5594350" y="3975100"/>
          <p14:tracePt t="17849" x="5543550" y="4006850"/>
          <p14:tracePt t="17866" x="5492750" y="4038600"/>
          <p14:tracePt t="17866" x="5441950" y="4064000"/>
          <p14:tracePt t="17882" x="5384800" y="4095750"/>
          <p14:tracePt t="17882" x="5334000" y="4121150"/>
          <p14:tracePt t="17882" x="5276850" y="4146550"/>
          <p14:tracePt t="17902" x="5226050" y="4171950"/>
          <p14:tracePt t="17902" x="5175250" y="4191000"/>
          <p14:tracePt t="17917" x="5124450" y="4203700"/>
          <p14:tracePt t="17917" x="5073650" y="4216400"/>
          <p14:tracePt t="17933" x="5022850" y="4229100"/>
          <p14:tracePt t="17933" x="4978400" y="4235450"/>
          <p14:tracePt t="17949" x="4933950" y="4241800"/>
          <p14:tracePt t="17949" x="4889500" y="4248150"/>
          <p14:tracePt t="17966" x="4838700" y="4248150"/>
          <p14:tracePt t="17966" x="4794250" y="4241800"/>
          <p14:tracePt t="17966" x="4749800" y="4235450"/>
          <p14:tracePt t="17986" x="4705350" y="4229100"/>
          <p14:tracePt t="17986" x="4660900" y="4216400"/>
          <p14:tracePt t="18000" x="4610100" y="4210050"/>
          <p14:tracePt t="18000" x="4559300" y="4197350"/>
          <p14:tracePt t="18016" x="4508500" y="4178300"/>
          <p14:tracePt t="18016" x="4451350" y="4165600"/>
          <p14:tracePt t="18033" x="4400550" y="4152900"/>
          <p14:tracePt t="18033" x="4349750" y="4140200"/>
          <p14:tracePt t="18050" x="4292600" y="4127500"/>
          <p14:tracePt t="18050" x="4191000" y="4102100"/>
          <p14:tracePt t="18066" x="4146550" y="4083050"/>
          <p14:tracePt t="18066" x="4095750" y="4070350"/>
          <p14:tracePt t="18083" x="4051300" y="4057650"/>
          <p14:tracePt t="18083" x="4006850" y="4038600"/>
          <p14:tracePt t="18100" x="3968750" y="4025900"/>
          <p14:tracePt t="18100" x="3892550" y="4000500"/>
          <p14:tracePt t="18117" x="3854450" y="3987800"/>
          <p14:tracePt t="18117" x="3816350" y="3975100"/>
          <p14:tracePt t="18133" x="3784600" y="3968750"/>
          <p14:tracePt t="18133" x="3746500" y="3968750"/>
          <p14:tracePt t="18151" x="3714750" y="3962400"/>
          <p14:tracePt t="18151" x="3689350" y="3962400"/>
          <p14:tracePt t="18167" x="3657600" y="3962400"/>
          <p14:tracePt t="18167" x="3638550" y="3962400"/>
          <p14:tracePt t="18167" x="3613150" y="3968750"/>
          <p14:tracePt t="18186" x="3594100" y="3968750"/>
          <p14:tracePt t="18186" x="3575050" y="3968750"/>
          <p14:tracePt t="18200" x="3556000" y="3962400"/>
          <p14:tracePt t="18200" x="3543300" y="3962400"/>
          <p14:tracePt t="18217" x="3530600" y="3962400"/>
          <p14:tracePt t="18217" x="3517900" y="3962400"/>
          <p14:tracePt t="18234" x="3505200" y="3956050"/>
          <p14:tracePt t="18234" x="3498850" y="3956050"/>
          <p14:tracePt t="18250" x="3492500" y="3956050"/>
          <p14:tracePt t="18266" x="3486150" y="3956050"/>
          <p14:tracePt t="18284" x="3492500" y="3956050"/>
          <p14:tracePt t="18299" x="3498850" y="3956050"/>
          <p14:tracePt t="18316" x="3505200" y="3949700"/>
          <p14:tracePt t="18332" x="3505200" y="3943350"/>
          <p14:tracePt t="18349" x="3505200" y="3937000"/>
          <p14:tracePt t="18349" x="3498850" y="3924300"/>
          <p14:tracePt t="18367" x="3359150" y="3829050"/>
          <p14:tracePt t="18466" x="3346450" y="3816350"/>
          <p14:tracePt t="18472" x="3314700" y="3778250"/>
          <p14:tracePt t="18485" x="3295650" y="3733800"/>
          <p14:tracePt t="18501" x="3276600" y="3689350"/>
          <p14:tracePt t="18517" x="3270250" y="3638550"/>
          <p14:tracePt t="18517" x="3270250" y="3613150"/>
          <p14:tracePt t="18538" x="3276600" y="3594100"/>
          <p14:tracePt t="18550" x="3295650" y="3549650"/>
          <p14:tracePt t="18550" x="3308350" y="3536950"/>
          <p14:tracePt t="18569" x="3340100" y="3505200"/>
          <p14:tracePt t="18585" x="3371850" y="3486150"/>
          <p14:tracePt t="18600" x="3416300" y="3467100"/>
          <p14:tracePt t="18617" x="3473450" y="3454400"/>
          <p14:tracePt t="18634" x="3536950" y="3448050"/>
          <p14:tracePt t="18634" x="3568700" y="3448050"/>
          <p14:tracePt t="18634" x="3606800" y="3448050"/>
          <p14:tracePt t="18658" x="3638550" y="3448050"/>
          <p14:tracePt t="18667" x="3708400" y="3454400"/>
          <p14:tracePt t="18684" x="3771900" y="3467100"/>
          <p14:tracePt t="18701" x="3854450" y="3505200"/>
          <p14:tracePt t="18717" x="3905250" y="3536950"/>
          <p14:tracePt t="18734" x="3943350" y="3575050"/>
          <p14:tracePt t="18751" x="3975100" y="3619500"/>
          <p14:tracePt t="18768" x="4006850" y="3695700"/>
          <p14:tracePt t="18785" x="4013200" y="3740150"/>
          <p14:tracePt t="18801" x="4006850" y="3784600"/>
          <p14:tracePt t="18818" x="3994150" y="3816350"/>
          <p14:tracePt t="18818" x="3981450" y="3829050"/>
          <p14:tracePt t="18837" x="3949700" y="3848100"/>
          <p14:tracePt t="18852" x="3905250" y="3867150"/>
          <p14:tracePt t="18869" x="3854450" y="3886200"/>
          <p14:tracePt t="18885" x="3803650" y="3898900"/>
          <p14:tracePt t="18885" x="3778250" y="3905250"/>
          <p14:tracePt t="18907" x="3752850" y="3911600"/>
          <p14:tracePt t="18918" x="3702050" y="3924300"/>
          <p14:tracePt t="18918" x="3676650" y="3924300"/>
          <p14:tracePt t="18937" x="3632200" y="3924300"/>
          <p14:tracePt t="18953" x="3587750" y="3924300"/>
          <p14:tracePt t="18968" x="3549650" y="3911600"/>
          <p14:tracePt t="18987" x="3524250" y="3905250"/>
          <p14:tracePt t="19002" x="3511550" y="3892550"/>
          <p14:tracePt t="19019" x="3517900" y="3886200"/>
          <p14:tracePt t="19035" x="3536950" y="3879850"/>
          <p14:tracePt t="19052" x="3556000" y="3873500"/>
          <p14:tracePt t="19069" x="3594100" y="3867150"/>
          <p14:tracePt t="19085" x="3625850" y="3873500"/>
          <p14:tracePt t="19102" x="3676650" y="3892550"/>
          <p14:tracePt t="19119" x="3784600" y="3937000"/>
          <p14:tracePt t="19137" x="3873500" y="3968750"/>
          <p14:tracePt t="19153" x="3981450" y="3994150"/>
          <p14:tracePt t="19169" x="4089400" y="4006850"/>
          <p14:tracePt t="19186" x="4197350" y="4006850"/>
          <p14:tracePt t="19203" x="4305300" y="4000500"/>
          <p14:tracePt t="19203" x="4362450" y="4000500"/>
          <p14:tracePt t="19220" x="4464050" y="3987800"/>
          <p14:tracePt t="19237" x="4565650" y="3975100"/>
          <p14:tracePt t="19253" x="4660900" y="3962400"/>
          <p14:tracePt t="19269" x="4737100" y="3949700"/>
          <p14:tracePt t="19286" x="4794250" y="3943350"/>
          <p14:tracePt t="19286" x="4819650" y="3943350"/>
          <p14:tracePt t="19305" x="4851400" y="3943350"/>
          <p14:tracePt t="19319" x="4870450" y="3943350"/>
          <p14:tracePt t="19336" x="4883150" y="3943350"/>
          <p14:tracePt t="19353" x="4889500" y="3943350"/>
          <p14:tracePt t="19369" x="4883150" y="3937000"/>
          <p14:tracePt t="19392" x="4876800" y="3937000"/>
          <p14:tracePt t="19403" x="4864100" y="3937000"/>
          <p14:tracePt t="19420" x="4851400" y="3930650"/>
          <p14:tracePt t="19437" x="4845050" y="3930650"/>
          <p14:tracePt t="19453" x="4838700" y="3924300"/>
          <p14:tracePt t="19470" x="4851400" y="3924300"/>
          <p14:tracePt t="19505" x="4857750" y="3924300"/>
          <p14:tracePt t="19512" x="4864100" y="3924300"/>
          <p14:tracePt t="19520" x="4883150" y="3917950"/>
          <p14:tracePt t="19537" x="4908550" y="3917950"/>
          <p14:tracePt t="19553" x="4940300" y="3917950"/>
          <p14:tracePt t="19570" x="4972050" y="3911600"/>
          <p14:tracePt t="19570" x="4991100" y="3911600"/>
          <p14:tracePt t="19589" x="5029200" y="3911600"/>
          <p14:tracePt t="19605" x="5067300" y="3917950"/>
          <p14:tracePt t="19620" x="5105400" y="3924300"/>
          <p14:tracePt t="19637" x="5143500" y="3930650"/>
          <p14:tracePt t="19637" x="5162550" y="3937000"/>
          <p14:tracePt t="19658" x="5175250" y="3937000"/>
          <p14:tracePt t="19670" x="5226050" y="3930650"/>
          <p14:tracePt t="19688" x="5251450" y="3930650"/>
          <p14:tracePt t="19704" x="5283200" y="3930650"/>
          <p14:tracePt t="19721" x="5334000" y="3924300"/>
          <p14:tracePt t="19737" x="5365750" y="3917950"/>
          <p14:tracePt t="19754" x="5391150" y="3917950"/>
          <p14:tracePt t="19771" x="5416550" y="3911600"/>
          <p14:tracePt t="19788" x="5461000" y="3911600"/>
          <p14:tracePt t="19804" x="5486400" y="3911600"/>
          <p14:tracePt t="19821" x="5518150" y="3911600"/>
          <p14:tracePt t="19838" x="5549900" y="3911600"/>
          <p14:tracePt t="19838" x="5568950" y="3911600"/>
          <p14:tracePt t="19857" x="5600700" y="3917950"/>
          <p14:tracePt t="19873" x="5626100" y="3917950"/>
          <p14:tracePt t="19889" x="5657850" y="3924300"/>
          <p14:tracePt t="19905" x="5683250" y="3924300"/>
          <p14:tracePt t="19922" x="5708650" y="3924300"/>
          <p14:tracePt t="19938" x="5734050" y="3924300"/>
          <p14:tracePt t="19938" x="5746750" y="3924300"/>
          <p14:tracePt t="19957" x="5765800" y="3924300"/>
          <p14:tracePt t="19972" x="5784850" y="3930650"/>
          <p14:tracePt t="19990" x="5797550" y="3930650"/>
          <p14:tracePt t="20005" x="5810250" y="3930650"/>
          <p14:tracePt t="20022" x="5822950" y="3930650"/>
          <p14:tracePt t="20039" x="5829300" y="3930650"/>
          <p14:tracePt t="20055" x="5829300" y="3924300"/>
          <p14:tracePt t="20076" x="5822950" y="3917950"/>
          <p14:tracePt t="20093" x="5810250" y="3917950"/>
          <p14:tracePt t="20105" x="5797550" y="3917950"/>
          <p14:tracePt t="20122" x="5778500" y="3924300"/>
          <p14:tracePt t="20139" x="5734050" y="3930650"/>
          <p14:tracePt t="20157" x="5695950" y="3930650"/>
          <p14:tracePt t="20172" x="5645150" y="3937000"/>
          <p14:tracePt t="20189" x="5594350" y="3930650"/>
          <p14:tracePt t="20206" x="5530850" y="3930650"/>
          <p14:tracePt t="20222" x="5461000" y="3930650"/>
          <p14:tracePt t="20222" x="5422900" y="3930650"/>
          <p14:tracePt t="20240" x="5353050" y="3930650"/>
          <p14:tracePt t="20257" x="5276850" y="3937000"/>
          <p14:tracePt t="20273" x="5213350" y="3937000"/>
          <p14:tracePt t="20289" x="5156200" y="3937000"/>
          <p14:tracePt t="20306" x="5099050" y="3937000"/>
          <p14:tracePt t="20306" x="5073650" y="3937000"/>
          <p14:tracePt t="20325" x="5029200" y="3937000"/>
          <p14:tracePt t="20339" x="4984750" y="3930650"/>
          <p14:tracePt t="20356" x="4953000" y="3917950"/>
          <p14:tracePt t="20373" x="4927600" y="3905250"/>
          <p14:tracePt t="20390" x="4895850" y="3873500"/>
          <p14:tracePt t="20406" x="4883150" y="3854450"/>
          <p14:tracePt t="20423" x="4876800" y="3835400"/>
          <p14:tracePt t="20440" x="4876800" y="3829050"/>
          <p14:tracePt t="20456" x="4876800" y="3822700"/>
          <p14:tracePt t="20473" x="4889500" y="3822700"/>
          <p14:tracePt t="20490" x="4902200" y="3822700"/>
          <p14:tracePt t="20507" x="4940300" y="3822700"/>
          <p14:tracePt t="20525" x="4978400" y="3829050"/>
          <p14:tracePt t="20540" x="5022850" y="3841750"/>
          <p14:tracePt t="20557" x="5080000" y="3854450"/>
          <p14:tracePt t="20574" x="5137150" y="3867150"/>
          <p14:tracePt t="20590" x="5200650" y="3879850"/>
          <p14:tracePt t="20590" x="5232400" y="3879850"/>
          <p14:tracePt t="20609" x="5295900" y="3873500"/>
          <p14:tracePt t="20625" x="5365750" y="3867150"/>
          <p14:tracePt t="20640" x="5429250" y="3860800"/>
          <p14:tracePt t="20657" x="5492750" y="3854450"/>
          <p14:tracePt t="20674" x="5556250" y="3854450"/>
          <p14:tracePt t="20674" x="5588000" y="3854450"/>
          <p14:tracePt t="20693" x="5638800" y="3860800"/>
          <p14:tracePt t="20707" x="5689600" y="3860800"/>
          <p14:tracePt t="20724" x="5727700" y="3860800"/>
          <p14:tracePt t="20741" x="5765800" y="3860800"/>
          <p14:tracePt t="20757" x="5784850" y="3860800"/>
          <p14:tracePt t="20774" x="5797550" y="3867150"/>
          <p14:tracePt t="20791" x="5803900" y="3867150"/>
          <p14:tracePt t="20807" x="5810250" y="3873500"/>
          <p14:tracePt t="20824" x="5810250" y="3879850"/>
          <p14:tracePt t="20841" x="5816600" y="3879850"/>
          <p14:tracePt t="20857" x="5810250" y="3879850"/>
          <p14:tracePt t="20877" x="5803900" y="3879850"/>
          <p14:tracePt t="20892" x="5797550" y="3886200"/>
          <p14:tracePt t="20909" x="5791200" y="3886200"/>
          <p14:tracePt t="20925" x="5784850" y="3892550"/>
          <p14:tracePt t="20941" x="5778500" y="3892550"/>
          <p14:tracePt t="20958" x="5765800" y="3892550"/>
          <p14:tracePt t="20958" x="5759450" y="3892550"/>
          <p14:tracePt t="20977" x="5746750" y="3892550"/>
          <p14:tracePt t="20993" x="5740400" y="3892550"/>
          <p14:tracePt t="21008" x="5727700" y="3898900"/>
          <p14:tracePt t="21025" x="5721350" y="3898900"/>
          <p14:tracePt t="21052" x="5715000" y="3905250"/>
          <p14:tracePt t="21064" x="5708650" y="3905250"/>
          <p14:tracePt t="21096" x="5702300" y="3905250"/>
          <p14:tracePt t="21164" x="5695950" y="3905250"/>
          <p14:tracePt t="21236" x="5702300" y="3905250"/>
          <p14:tracePt t="21516" x="5708650" y="3905250"/>
          <p14:tracePt t="21536" x="5715000" y="3905250"/>
          <p14:tracePt t="21552" x="5721350" y="3905250"/>
          <p14:tracePt t="21568" x="5727700" y="3905250"/>
          <p14:tracePt t="21584" x="5734050" y="3905250"/>
          <p14:tracePt t="21604" x="5740400" y="3905250"/>
          <p14:tracePt t="21636" x="5746750" y="3898900"/>
          <p14:tracePt t="21654" x="5753100" y="3898900"/>
          <p14:tracePt t="21665" x="5753100" y="3892550"/>
          <p14:tracePt t="21696" x="5746750" y="3892550"/>
          <p14:tracePt t="21733" x="5746750" y="3886200"/>
          <p14:tracePt t="21792" x="5753100" y="3879850"/>
          <p14:tracePt t="21808" x="5759450" y="3873500"/>
          <p14:tracePt t="21825" x="5765800" y="3873500"/>
          <p14:tracePt t="21832" x="5778500" y="3867150"/>
          <p14:tracePt t="21844" x="5784850" y="3860800"/>
          <p14:tracePt t="21861" x="5797550" y="3848100"/>
          <p14:tracePt t="21878" x="5810250" y="3835400"/>
          <p14:tracePt t="21894" x="5822950" y="3816350"/>
          <p14:tracePt t="21912" x="5829300" y="3790950"/>
          <p14:tracePt t="21928" x="5835650" y="3771900"/>
          <p14:tracePt t="21945" x="5835650" y="3746500"/>
          <p14:tracePt t="21962" x="5842000" y="3721100"/>
          <p14:tracePt t="21978" x="5842000" y="3702050"/>
          <p14:tracePt t="21978" x="5848350" y="3689350"/>
          <p14:tracePt t="21998" x="5854700" y="3676650"/>
          <p14:tracePt t="22013" x="5854700" y="3670300"/>
          <p14:tracePt t="22029" x="5854700" y="3663950"/>
          <p14:tracePt t="22045" x="5848350" y="3657600"/>
          <p14:tracePt t="22061" x="5835650" y="3651250"/>
          <p14:tracePt t="22079" x="5816600" y="3644900"/>
          <p14:tracePt t="22096" x="5803900" y="3644900"/>
          <p14:tracePt t="22112" x="5778500" y="3638550"/>
          <p14:tracePt t="22129" x="5753100" y="3638550"/>
          <p14:tracePt t="22145" x="5746750" y="3638550"/>
          <p14:tracePt t="22162" x="5740400" y="3632200"/>
          <p14:tracePt t="22178" x="5740400" y="3613150"/>
          <p14:tracePt t="22197" x="5753100" y="3594100"/>
          <p14:tracePt t="22212" x="5772150" y="3562350"/>
          <p14:tracePt t="22229" x="5791200" y="3536950"/>
          <p14:tracePt t="22246" x="5816600" y="3511550"/>
          <p14:tracePt t="22262" x="5848350" y="3479800"/>
          <p14:tracePt t="22283" x="5861050" y="3467100"/>
          <p14:tracePt t="22296" x="5873750" y="3460750"/>
          <p14:tracePt t="22313" x="5873750" y="3454400"/>
          <p14:tracePt t="22329" x="5873750" y="3448050"/>
          <p14:tracePt t="22345" x="5873750" y="3441700"/>
          <p14:tracePt t="22372" x="5867400" y="3435350"/>
          <p14:tracePt t="22432" x="5873750" y="3435350"/>
          <p14:tracePt t="22452" x="5880100" y="3435350"/>
          <p14:tracePt t="22469" x="5886450" y="3441700"/>
          <p14:tracePt t="22476" x="5892800" y="3441700"/>
          <p14:tracePt t="22485" x="5905500" y="3448050"/>
          <p14:tracePt t="22497" x="5924550" y="3460750"/>
          <p14:tracePt t="22514" x="5937250" y="3473450"/>
          <p14:tracePt t="22531" x="5943600" y="3492500"/>
          <p14:tracePt t="22547" x="5956300" y="3524250"/>
          <p14:tracePt t="22565" x="5969000" y="3549650"/>
          <p14:tracePt t="22580" x="5981700" y="3575050"/>
          <p14:tracePt t="22597" x="5988050" y="3600450"/>
          <p14:tracePt t="22613" x="5994400" y="3619500"/>
          <p14:tracePt t="22630" x="5994400" y="3644900"/>
          <p14:tracePt t="22630" x="5994400" y="3657600"/>
          <p14:tracePt t="22649" x="5988050" y="3676650"/>
          <p14:tracePt t="22665" x="5981700" y="3689350"/>
          <p14:tracePt t="22680" x="5975350" y="3708400"/>
          <p14:tracePt t="22697" x="5962650" y="3721100"/>
          <p14:tracePt t="22714" x="5956300" y="3733800"/>
          <p14:tracePt t="22714" x="5956300" y="3740150"/>
          <p14:tracePt t="22733" x="5949950" y="3746500"/>
          <p14:tracePt t="22747" x="5943600" y="3752850"/>
          <p14:tracePt t="22764" x="5937250" y="3759200"/>
          <p14:tracePt t="22781" x="5937250" y="3765550"/>
          <p14:tracePt t="22797" x="5930900" y="3759200"/>
          <p14:tracePt t="22852" x="5937250" y="3746500"/>
          <p14:tracePt t="22864" x="5937250" y="3740150"/>
          <p14:tracePt t="22872" x="5943600" y="3733800"/>
          <p14:tracePt t="22881" x="5949950" y="3714750"/>
          <p14:tracePt t="22898" x="5956300" y="3689350"/>
          <p14:tracePt t="22898" x="5962650" y="3670300"/>
          <p14:tracePt t="22917" x="5969000" y="3638550"/>
          <p14:tracePt t="22933" x="5975350" y="3600450"/>
          <p14:tracePt t="22949" x="5975350" y="3568700"/>
          <p14:tracePt t="22965" x="5975350" y="3536950"/>
          <p14:tracePt t="22965" x="5975350" y="3530600"/>
          <p14:tracePt t="22985" x="5975350" y="3517900"/>
          <p14:tracePt t="22998" x="5969000" y="3505200"/>
          <p14:tracePt t="23016" x="5962650" y="3498850"/>
          <p14:tracePt t="23032" x="5956300" y="3498850"/>
          <p14:tracePt t="23068" x="5962650" y="3505200"/>
          <p14:tracePt t="23093" x="5969000" y="3511550"/>
          <p14:tracePt t="23105" x="5975350" y="3517900"/>
          <p14:tracePt t="23115" x="5981700" y="3530600"/>
          <p14:tracePt t="23132" x="5994400" y="3543300"/>
          <p14:tracePt t="23149" x="6007100" y="3562350"/>
          <p14:tracePt t="23165" x="6007100" y="3587750"/>
          <p14:tracePt t="23182" x="6013450" y="3613150"/>
          <p14:tracePt t="23199" x="6013450" y="3657600"/>
          <p14:tracePt t="23216" x="6019800" y="3683000"/>
          <p14:tracePt t="23232" x="6013450" y="3708400"/>
          <p14:tracePt t="23249" x="6013450" y="3727450"/>
          <p14:tracePt t="23266" x="6007100" y="3740150"/>
          <p14:tracePt t="23266" x="6000750" y="3746500"/>
          <p14:tracePt t="23285" x="6000750" y="3752850"/>
          <p14:tracePt t="23285" x="5994400" y="3759200"/>
          <p14:tracePt t="23301" x="5988050" y="3771900"/>
          <p14:tracePt t="23317" x="5981700" y="3784600"/>
          <p14:tracePt t="23333" x="5975350" y="3797300"/>
          <p14:tracePt t="23349" x="5962650" y="3803650"/>
          <p14:tracePt t="23366" x="5956300" y="3816350"/>
          <p14:tracePt t="23366" x="5956300" y="3822700"/>
          <p14:tracePt t="23385" x="5949950" y="3829050"/>
          <p14:tracePt t="23402" x="5943600" y="3835400"/>
          <p14:tracePt t="23416" x="5943600" y="3841750"/>
          <p14:tracePt t="23432" x="5943600" y="3848100"/>
          <p14:tracePt t="23449" x="5949950" y="3867150"/>
          <p14:tracePt t="23466" x="5956300" y="3867150"/>
          <p14:tracePt t="23540" x="5962650" y="3867150"/>
          <p14:tracePt t="23652" x="5969000" y="3860800"/>
          <p14:tracePt t="23692" x="5969000" y="3854450"/>
          <p14:tracePt t="23704" x="5975350" y="3848100"/>
          <p14:tracePt t="23712" x="5975350" y="3841750"/>
          <p14:tracePt t="23721" x="5981700" y="3835400"/>
          <p14:tracePt t="23733" x="5988050" y="3816350"/>
          <p14:tracePt t="23733" x="5988050" y="3803650"/>
          <p14:tracePt t="23753" x="5994400" y="3771900"/>
          <p14:tracePt t="23767" x="6000750" y="3746500"/>
          <p14:tracePt t="23767" x="6000750" y="3733800"/>
          <p14:tracePt t="23790" x="6007100" y="3721100"/>
          <p14:tracePt t="23800" x="6007100" y="3689350"/>
          <p14:tracePt t="23817" x="6007100" y="3670300"/>
          <p14:tracePt t="23834" x="6000750" y="3657600"/>
          <p14:tracePt t="23851" x="5994400" y="3638550"/>
          <p14:tracePt t="23867" x="5981700" y="3613150"/>
          <p14:tracePt t="23884" x="5969000" y="3594100"/>
          <p14:tracePt t="23901" x="5956300" y="3581400"/>
          <p14:tracePt t="23918" x="5949950" y="3575050"/>
          <p14:tracePt t="23934" x="5949950" y="3568700"/>
          <p14:tracePt t="23960" x="5956300" y="3568700"/>
          <p14:tracePt t="23985" x="5962650" y="3568700"/>
          <p14:tracePt t="23996" x="5969000" y="3562350"/>
          <p14:tracePt t="24005" x="5969000" y="3568700"/>
          <p14:tracePt t="24018" x="5981700" y="3568700"/>
          <p14:tracePt t="24018" x="5988050" y="3568700"/>
          <p14:tracePt t="24037" x="5994400" y="3568700"/>
          <p14:tracePt t="24053" x="5994400" y="3575050"/>
          <p14:tracePt t="24224" x="5988050" y="3581400"/>
          <p14:tracePt t="24245" x="5981700" y="3587750"/>
          <p14:tracePt t="24260" x="5981700" y="3594100"/>
          <p14:tracePt t="24268" x="5975350" y="3600450"/>
          <p14:tracePt t="24276" x="5969000" y="3606800"/>
          <p14:tracePt t="24285" x="5962650" y="3632200"/>
          <p14:tracePt t="24302" x="5949950" y="3657600"/>
          <p14:tracePt t="24302" x="5943600" y="3663950"/>
          <p14:tracePt t="24321" x="5924550" y="3683000"/>
          <p14:tracePt t="24337" x="5905500" y="3689350"/>
          <p14:tracePt t="24352" x="5880100" y="3689350"/>
          <p14:tracePt t="24369" x="5861050" y="3689350"/>
          <p14:tracePt t="24386" x="5842000" y="3689350"/>
          <p14:tracePt t="24386" x="5829300" y="3689350"/>
          <p14:tracePt t="24407" x="5816600" y="3695700"/>
          <p14:tracePt t="24419" x="5803900" y="3702050"/>
          <p14:tracePt t="24436" x="5784850" y="3708400"/>
          <p14:tracePt t="24453" x="5759450" y="3708400"/>
          <p14:tracePt t="24469" x="5715000" y="3714750"/>
          <p14:tracePt t="24487" x="5676900" y="3714750"/>
          <p14:tracePt t="24503" x="5645150" y="3721100"/>
          <p14:tracePt t="24520" x="5594350" y="3733800"/>
          <p14:tracePt t="24537" x="5568950" y="3740150"/>
          <p14:tracePt t="24553" x="5543550" y="3740150"/>
          <p14:tracePt t="24570" x="5530850" y="3740150"/>
          <p14:tracePt t="24587" x="5518150" y="3740150"/>
          <p14:tracePt t="24604" x="5511800" y="3740150"/>
          <p14:tracePt t="24620" x="5505450" y="3740150"/>
          <p14:tracePt t="24636" x="5499100" y="3740150"/>
          <p14:tracePt t="24657" x="5492750" y="3740150"/>
          <p14:tracePt t="24673" x="5486400" y="3733800"/>
          <p14:tracePt t="24689" x="5480050" y="3733800"/>
          <p14:tracePt t="24704" x="5473700" y="3727450"/>
          <p14:tracePt t="24720" x="5467350" y="3727450"/>
          <p14:tracePt t="24737" x="5461000" y="3727450"/>
          <p14:tracePt t="24753" x="5454650" y="3727450"/>
          <p14:tracePt t="24770" x="5454650" y="3733800"/>
          <p14:tracePt t="24792" x="5454650" y="3740150"/>
          <p14:tracePt t="24808" x="5461000" y="3740150"/>
          <p14:tracePt t="24820" x="5480050" y="3752850"/>
          <p14:tracePt t="24837" x="5492750" y="3759200"/>
          <p14:tracePt t="24854" x="5499100" y="3765550"/>
          <p14:tracePt t="24871" x="5511800" y="3771900"/>
          <p14:tracePt t="24887" x="5518150" y="3778250"/>
          <p14:tracePt t="24912" x="5518150" y="3784600"/>
          <p14:tracePt t="24929" x="5511800" y="3790950"/>
          <p14:tracePt t="24945" x="5505450" y="3790950"/>
          <p14:tracePt t="24957" x="5492750" y="3797300"/>
          <p14:tracePt t="24973" x="5480050" y="3797300"/>
          <p14:tracePt t="24997" x="5473700" y="3803650"/>
          <p14:tracePt t="25012" x="5467350" y="3803650"/>
          <p14:tracePt t="25025" x="5473700" y="3803650"/>
          <p14:tracePt t="25072" x="5480050" y="3803650"/>
          <p14:tracePt t="25077" x="5492750" y="3803650"/>
          <p14:tracePt t="25088" x="5524500" y="3797300"/>
          <p14:tracePt t="25105" x="5562600" y="3797300"/>
          <p14:tracePt t="25122" x="5626100" y="3790950"/>
          <p14:tracePt t="25138" x="5676900" y="3790950"/>
          <p14:tracePt t="25155" x="5727700" y="3790950"/>
          <p14:tracePt t="25172" x="5765800" y="3784600"/>
          <p14:tracePt t="25188" x="5810250" y="3771900"/>
          <p14:tracePt t="25205" x="5829300" y="3765550"/>
          <p14:tracePt t="25222" x="5842000" y="3759200"/>
          <p14:tracePt t="25239" x="5854700" y="3759200"/>
          <p14:tracePt t="25256" x="5861050" y="3759200"/>
          <p14:tracePt t="25272" x="5867400" y="3752850"/>
          <p14:tracePt t="25289" x="5873750" y="3759200"/>
          <p14:tracePt t="25332" x="5880100" y="3765550"/>
          <p14:tracePt t="25348" x="5886450" y="3765550"/>
          <p14:tracePt t="25357" x="5892800" y="3771900"/>
          <p14:tracePt t="25364" x="5899150" y="3771900"/>
          <p14:tracePt t="25384" x="5905500" y="3771900"/>
          <p14:tracePt t="25401" x="5911850" y="3765550"/>
          <p14:tracePt t="25416" x="5918200" y="3765550"/>
          <p14:tracePt t="25432" x="5924550" y="3759200"/>
          <p14:tracePt t="25444" x="5930900" y="3759200"/>
          <p14:tracePt t="25460" x="5937250" y="3752850"/>
          <p14:tracePt t="25476" x="5943600" y="3752850"/>
          <p14:tracePt t="25493" x="5956300" y="3752850"/>
          <p14:tracePt t="25506" x="5962650" y="3759200"/>
          <p14:tracePt t="25523" x="5975350" y="3765550"/>
          <p14:tracePt t="25540" x="5994400" y="3778250"/>
          <p14:tracePt t="25556" x="6007100" y="3784600"/>
          <p14:tracePt t="25574" x="6013450" y="3784600"/>
          <p14:tracePt t="25590" x="6019800" y="3784600"/>
          <p14:tracePt t="25606" x="6026150" y="3778250"/>
          <p14:tracePt t="25623" x="6032500" y="3771900"/>
          <p14:tracePt t="25623" x="6038850" y="3765550"/>
          <p14:tracePt t="25641" x="6045200" y="3765550"/>
          <p14:tracePt t="25641" x="6051550" y="3765550"/>
          <p14:tracePt t="25658" x="6057900" y="3765550"/>
          <p14:tracePt t="25658" x="6064250" y="3765550"/>
          <p14:tracePt t="25674" x="6070600" y="3765550"/>
          <p14:tracePt t="25674" x="6076950" y="3765550"/>
          <p14:tracePt t="25674" x="6083300" y="3765550"/>
          <p14:tracePt t="25694" x="6089650" y="3771900"/>
          <p14:tracePt t="25706" x="6096000" y="3771900"/>
          <p14:tracePt t="25723" x="6102350" y="3771900"/>
          <p14:tracePt t="25740" x="6108700" y="3771900"/>
          <p14:tracePt t="25757" x="6115050" y="3771900"/>
          <p14:tracePt t="25773" x="6121400" y="3778250"/>
          <p14:tracePt t="25773" x="6121400" y="3790950"/>
          <p14:tracePt t="25792" x="6121400" y="3797300"/>
          <p14:tracePt t="25792" x="6121400" y="3810000"/>
          <p14:tracePt t="25808" x="6115050" y="3816350"/>
          <p14:tracePt t="25808" x="6115050" y="3829050"/>
          <p14:tracePt t="25825" x="6115050" y="3835400"/>
          <p14:tracePt t="25825" x="6108700" y="3841750"/>
          <p14:tracePt t="25842" x="6108700" y="3854450"/>
          <p14:tracePt t="25842" x="6108700" y="3867150"/>
          <p14:tracePt t="25858" x="6108700" y="3873500"/>
          <p14:tracePt t="25858" x="6115050" y="3879850"/>
          <p14:tracePt t="25875" x="6115050" y="3886200"/>
          <p14:tracePt t="25875" x="6115050" y="3892550"/>
          <p14:tracePt t="25892" x="6115050" y="3898900"/>
          <p14:tracePt t="25892" x="6108700" y="3905250"/>
          <p14:tracePt t="25908" x="6108700" y="3917950"/>
          <p14:tracePt t="25908" x="6102350" y="3930650"/>
          <p14:tracePt t="25926" x="6102350" y="3937000"/>
          <p14:tracePt t="25926" x="6096000" y="3949700"/>
          <p14:tracePt t="25942" x="6096000" y="3956050"/>
          <p14:tracePt t="25942" x="6096000" y="3962400"/>
          <p14:tracePt t="25958" x="6089650" y="3968750"/>
          <p14:tracePt t="25958" x="6089650" y="3975100"/>
          <p14:tracePt t="25958" x="6089650" y="3987800"/>
          <p14:tracePt t="25977" x="6089650" y="3994150"/>
          <p14:tracePt t="25977" x="6089650" y="4000500"/>
          <p14:tracePt t="25993" x="6083300" y="4006850"/>
          <p14:tracePt t="25993" x="6083300" y="4019550"/>
          <p14:tracePt t="26009" x="6083300" y="4025900"/>
          <p14:tracePt t="26009" x="6076950" y="4032250"/>
          <p14:tracePt t="26027" x="6076950" y="4038600"/>
          <p14:tracePt t="26027" x="6076950" y="4044950"/>
          <p14:tracePt t="26042" x="6070600" y="4044950"/>
          <p14:tracePt t="26042" x="6070600" y="4051300"/>
          <p14:tracePt t="26042" x="6070600" y="4057650"/>
          <p14:tracePt t="26062" x="6070600" y="4064000"/>
          <p14:tracePt t="26074" x="6064250" y="4070350"/>
          <p14:tracePt t="26091" x="6064250" y="4083050"/>
          <p14:tracePt t="26108" x="6057900" y="4089400"/>
          <p14:tracePt t="26125" x="6051550" y="4095750"/>
          <p14:tracePt t="26141" x="6045200" y="4102100"/>
          <p14:tracePt t="26188" x="6045200" y="4108450"/>
          <p14:tracePt t="26216" x="6038850" y="4114800"/>
          <p14:tracePt t="26240" x="6038850" y="4121150"/>
          <p14:tracePt t="26256" x="6032500" y="4127500"/>
          <p14:tracePt t="26268" x="6032500" y="4133850"/>
          <p14:tracePt t="26284" x="6026150" y="4140200"/>
          <p14:tracePt t="26308" x="6019800" y="4140200"/>
          <p14:tracePt t="26328" x="6026150" y="4133850"/>
          <p14:tracePt t="26384" x="6032500" y="4133850"/>
          <p14:tracePt t="26412" x="6032500" y="4140200"/>
          <p14:tracePt t="26448" x="6026150" y="4146550"/>
          <p14:tracePt t="26488" x="6032500" y="4146550"/>
          <p14:tracePt t="26601" x="6038850" y="4146550"/>
          <p14:tracePt t="26636" x="6045200" y="4140200"/>
          <p14:tracePt t="26668" x="6045200" y="4146550"/>
          <p14:tracePt t="26712" x="6051550" y="4146550"/>
          <p14:tracePt t="26900" x="6057900" y="4146550"/>
          <p14:tracePt t="26924" x="6064250" y="4146550"/>
          <p14:tracePt t="26944" x="6070600" y="4146550"/>
          <p14:tracePt t="26968" x="6076950" y="4146550"/>
          <p14:tracePt t="27072" x="6076950" y="4140200"/>
          <p14:tracePt t="27104" x="6083300" y="4146550"/>
          <p14:tracePt t="27140" x="6076950" y="4146550"/>
          <p14:tracePt t="27200" x="6070600" y="4146550"/>
          <p14:tracePt t="27296" x="6076950" y="4146550"/>
          <p14:tracePt t="27336" x="6083300" y="4146550"/>
          <p14:tracePt t="27356" x="6089650" y="4146550"/>
          <p14:tracePt t="27388" x="6096000" y="4146550"/>
          <p14:tracePt t="27476" x="6102350" y="4140200"/>
          <p14:tracePt t="27708" x="6108700" y="4140200"/>
          <p14:tracePt t="27756" x="6102350" y="4146550"/>
          <p14:tracePt t="27972" x="6108700" y="4140200"/>
          <p14:tracePt t="28124" x="6108700" y="4146550"/>
          <p14:tracePt t="28176" x="6115050" y="4146550"/>
          <p14:tracePt t="28212" x="6115050" y="4159250"/>
          <p14:tracePt t="28236" x="6115050" y="4165600"/>
          <p14:tracePt t="28256" x="6115050" y="4171950"/>
          <p14:tracePt t="28308" x="6108700" y="4165600"/>
          <p14:tracePt t="28520" x="6115050" y="4165600"/>
          <p14:tracePt t="28616" x="6121400" y="4159250"/>
          <p14:tracePt t="28648" x="6115050" y="4165600"/>
          <p14:tracePt t="28708" x="6108700" y="4165600"/>
          <p14:tracePt t="28728" x="6102350" y="4165600"/>
          <p14:tracePt t="28796" x="6096000" y="4165600"/>
          <p14:tracePt t="28836" x="6089650" y="4165600"/>
          <p14:tracePt t="28872" x="6089650" y="4159250"/>
          <p14:tracePt t="28916" x="6083300" y="4159250"/>
          <p14:tracePt t="29000" x="6076950" y="4159250"/>
          <p14:tracePt t="29037" x="6070600" y="4159250"/>
          <p14:tracePt t="29088" x="6070600" y="4152900"/>
          <p14:tracePt t="29164" x="6070600" y="4146550"/>
          <p14:tracePt t="29212" x="6076950" y="4146550"/>
          <p14:tracePt t="29384" x="6076950" y="4140200"/>
          <p14:tracePt t="29429" x="6070600" y="4133850"/>
          <p14:tracePt t="29472" x="6064250" y="4133850"/>
          <p14:tracePt t="29496" x="6057900" y="4127500"/>
          <p14:tracePt t="29508" x="6051550" y="4127500"/>
          <p14:tracePt t="29524" x="6045200" y="4121150"/>
          <p14:tracePt t="29540" x="6038850" y="4121150"/>
          <p14:tracePt t="29548" x="6032500" y="4108450"/>
          <p14:tracePt t="29564" x="6026150" y="4108450"/>
          <p14:tracePt t="29569" x="6019800" y="4102100"/>
          <p14:tracePt t="29585" x="6013450" y="4095750"/>
          <p14:tracePt t="29608" x="6019800" y="4095750"/>
          <p14:tracePt t="29629" x="6032500" y="4102100"/>
          <p14:tracePt t="29644" x="6038850" y="4102100"/>
          <p14:tracePt t="29660" x="6045200" y="4108450"/>
          <p14:tracePt t="29669" x="6051550" y="4108450"/>
          <p14:tracePt t="29669" x="6064250" y="4114800"/>
          <p14:tracePt t="29690" x="6076950" y="4114800"/>
          <p14:tracePt t="29690" x="6083300" y="4114800"/>
          <p14:tracePt t="29705" x="6089650" y="4114800"/>
          <p14:tracePt t="29705" x="6096000" y="4114800"/>
          <p14:tracePt t="29721" x="6102350" y="4114800"/>
          <p14:tracePt t="29744" x="6096000" y="4108450"/>
          <p14:tracePt t="29780" x="6089650" y="4108450"/>
          <p14:tracePt t="29788" x="6083300" y="4102100"/>
          <p14:tracePt t="29796" x="6076950" y="4102100"/>
          <p14:tracePt t="29805" x="6070600" y="4102100"/>
          <p14:tracePt t="29805" x="6064250" y="4095750"/>
          <p14:tracePt t="29821" x="6057900" y="4095750"/>
          <p14:tracePt t="29821" x="6051550" y="4089400"/>
          <p14:tracePt t="29838" x="6045200" y="4089400"/>
          <p14:tracePt t="29838" x="6038850" y="4083050"/>
          <p14:tracePt t="29838" x="6032500" y="4083050"/>
          <p14:tracePt t="29857" x="6026150" y="4070350"/>
          <p14:tracePt t="29870" x="6019800" y="4064000"/>
          <p14:tracePt t="29887" x="6013450" y="4064000"/>
          <p14:tracePt t="29903" x="6013450" y="4057650"/>
          <p14:tracePt t="29929" x="6013450" y="4051300"/>
          <p14:tracePt t="29968" x="6019800" y="4051300"/>
          <p14:tracePt t="30028" x="6026150" y="4051300"/>
          <p14:tracePt t="30072" x="6026150" y="4057650"/>
          <p14:tracePt t="30108" x="6032500" y="4064000"/>
          <p14:tracePt t="30132" x="6032500" y="4070350"/>
          <p14:tracePt t="30168" x="6038850" y="4076700"/>
          <p14:tracePt t="30216" x="6045200" y="4076700"/>
          <p14:tracePt t="30244" x="6051550" y="4076700"/>
          <p14:tracePt t="30284" x="6051550" y="4070350"/>
          <p14:tracePt t="30312" x="6045200" y="4064000"/>
          <p14:tracePt t="30336" x="6038850" y="4064000"/>
          <p14:tracePt t="30351" x="6032500" y="4057650"/>
          <p14:tracePt t="30364" x="6026150" y="4051300"/>
          <p14:tracePt t="30380" x="6019800" y="4051300"/>
          <p14:tracePt t="30388" x="6013450" y="4051300"/>
          <p14:tracePt t="30388" x="6007100" y="4051300"/>
          <p14:tracePt t="30406" x="6000750" y="4051300"/>
          <p14:tracePt t="30422" x="5994400" y="4051300"/>
          <p14:tracePt t="30422" x="5981700" y="4051300"/>
          <p14:tracePt t="30441" x="5975350" y="4051300"/>
          <p14:tracePt t="30441" x="5969000" y="4051300"/>
          <p14:tracePt t="30457" x="5969000" y="4057650"/>
          <p14:tracePt t="30472" x="5956300" y="4057650"/>
          <p14:tracePt t="30490" x="5956300" y="4064000"/>
          <p14:tracePt t="30506" x="5962650" y="4070350"/>
          <p14:tracePt t="30552" x="5969000" y="4070350"/>
          <p14:tracePt t="30568" x="5981700" y="4070350"/>
          <p14:tracePt t="30584" x="5988050" y="4070350"/>
          <p14:tracePt t="30596" x="5994400" y="4070350"/>
          <p14:tracePt t="30612" x="6000750" y="4070350"/>
          <p14:tracePt t="30628" x="6013450" y="4064000"/>
          <p14:tracePt t="30644" x="6019800" y="4064000"/>
          <p14:tracePt t="30681" x="6026150" y="4057650"/>
          <p14:tracePt t="30704" x="6026150" y="4051300"/>
          <p14:tracePt t="30724" x="6026150" y="4044950"/>
          <p14:tracePt t="30756" x="6032500" y="4044950"/>
          <p14:tracePt t="30792" x="6038850" y="4044950"/>
          <p14:tracePt t="30816" x="6045200" y="4038600"/>
          <p14:tracePt t="30836" x="6045200" y="4032250"/>
          <p14:tracePt t="30997" x="6051550" y="4032250"/>
          <p14:tracePt t="31064" x="6057900" y="4032250"/>
          <p14:tracePt t="31116" x="6057900" y="4038600"/>
          <p14:tracePt t="31168" x="6064250" y="4038600"/>
          <p14:tracePt t="31204" x="6064250" y="4044950"/>
          <p14:tracePt t="31229" x="6064250" y="4051300"/>
          <p14:tracePt t="31248" x="6057900" y="4057650"/>
          <p14:tracePt t="31280" x="6057900" y="4064000"/>
          <p14:tracePt t="31308" x="6064250" y="4064000"/>
          <p14:tracePt t="31716" x="6070600" y="4064000"/>
          <p14:tracePt t="31760" x="6070600" y="4070350"/>
          <p14:tracePt t="31812" x="6076950" y="4070350"/>
          <p14:tracePt t="32036" x="6076950" y="4064000"/>
          <p14:tracePt t="32352" x="6083300" y="4057650"/>
          <p14:tracePt t="32376" x="6089650" y="4051300"/>
          <p14:tracePt t="32388" x="6089650" y="4044950"/>
          <p14:tracePt t="32405" x="6096000" y="4038600"/>
          <p14:tracePt t="32420" x="6096000" y="4032250"/>
          <p14:tracePt t="32436" x="6096000" y="4025900"/>
          <p14:tracePt t="32449" x="6096000" y="4019550"/>
          <p14:tracePt t="32472" x="6096000" y="4025900"/>
          <p14:tracePt t="32568" x="6096000" y="4032250"/>
          <p14:tracePt t="32608" x="6089650" y="4032250"/>
          <p14:tracePt t="32636" x="6083300" y="4032250"/>
          <p14:tracePt t="32704" x="6083300" y="4038600"/>
          <p14:tracePt t="32824" x="6083300" y="4044950"/>
          <p14:tracePt t="32840" x="6083300" y="4051300"/>
          <p14:tracePt t="32856" x="6083300" y="4064000"/>
          <p14:tracePt t="32868" x="6089650" y="4070350"/>
          <p14:tracePt t="32880" x="6089650" y="4076700"/>
          <p14:tracePt t="32880" x="6089650" y="4083050"/>
          <p14:tracePt t="32898" x="6089650" y="4095750"/>
          <p14:tracePt t="32898" x="6096000" y="4102100"/>
          <p14:tracePt t="32914" x="6096000" y="4114800"/>
          <p14:tracePt t="32914" x="6102350" y="4140200"/>
          <p14:tracePt t="32931" x="6108700" y="4152900"/>
          <p14:tracePt t="32931" x="6108700" y="4165600"/>
          <p14:tracePt t="32948" x="6115050" y="4178300"/>
          <p14:tracePt t="32948" x="6115050" y="4184650"/>
          <p14:tracePt t="32965" x="6121400" y="4197350"/>
          <p14:tracePt t="32965" x="6127750" y="4210050"/>
          <p14:tracePt t="32965" x="6127750" y="4216400"/>
          <p14:tracePt t="32985" x="6134100" y="4229100"/>
          <p14:tracePt t="32985" x="6134100" y="4235450"/>
          <p14:tracePt t="32999" x="6140450" y="4241800"/>
          <p14:tracePt t="32999" x="6146800" y="4248150"/>
          <p14:tracePt t="33015" x="6146800" y="4254500"/>
          <p14:tracePt t="33015" x="6153150" y="4260850"/>
          <p14:tracePt t="33032" x="6153150" y="4267200"/>
          <p14:tracePt t="33032" x="6159500" y="4273550"/>
          <p14:tracePt t="33048" x="6165850" y="4279900"/>
          <p14:tracePt t="33064" x="6172200" y="4286250"/>
          <p14:tracePt t="33081" x="6172200" y="4292600"/>
          <p14:tracePt t="33097" x="6178550" y="4292600"/>
          <p14:tracePt t="33114" x="6184900" y="4292600"/>
          <p14:tracePt t="33158" x="6178550" y="4286250"/>
          <p14:tracePt t="33176" x="6184900" y="4279900"/>
          <p14:tracePt t="33192" x="6184900" y="4273550"/>
          <p14:tracePt t="33216" x="6178550" y="4267200"/>
          <p14:tracePt t="33236" x="6178550" y="4260850"/>
          <p14:tracePt t="33268" x="6178550" y="4254500"/>
          <p14:tracePt t="33320" x="6184900" y="4248150"/>
          <p14:tracePt t="33348" x="6191250" y="4241800"/>
          <p14:tracePt t="33388" x="6184900" y="4235450"/>
          <p14:tracePt t="33448" x="6191250" y="4235450"/>
          <p14:tracePt t="33484" x="6191250" y="4229100"/>
          <p14:tracePt t="33508" x="6197600" y="4222750"/>
          <p14:tracePt t="33536" x="6197600" y="4216400"/>
          <p14:tracePt t="33552" x="6197600" y="4210050"/>
          <p14:tracePt t="33568" x="6197600" y="4203700"/>
          <p14:tracePt t="33585" x="6203950" y="4197350"/>
          <p14:tracePt t="33596" x="6203950" y="4191000"/>
          <p14:tracePt t="33612" x="6203950" y="4184650"/>
          <p14:tracePt t="33628" x="6203950" y="4178300"/>
          <p14:tracePt t="33644" x="6197600" y="4171950"/>
          <p14:tracePt t="33656" x="6197600" y="4165600"/>
          <p14:tracePt t="33672" x="6197600" y="4159250"/>
          <p14:tracePt t="33688" x="6191250" y="4152900"/>
          <p14:tracePt t="33708" x="6184900" y="4146550"/>
          <p14:tracePt t="33724" x="6178550" y="4146550"/>
          <p14:tracePt t="33740" x="6172200" y="4140200"/>
          <p14:tracePt t="33756" x="6165850" y="4133850"/>
          <p14:tracePt t="33769" x="6159500" y="4127500"/>
          <p14:tracePt t="33785" x="6153150" y="4127500"/>
          <p14:tracePt t="33801" x="6153150" y="4121150"/>
          <p14:tracePt t="33836" x="6153150" y="4127500"/>
          <p14:tracePt t="33876" x="6153150" y="4133850"/>
          <p14:tracePt t="33896" x="6153150" y="4140200"/>
          <p14:tracePt t="33912" x="6153150" y="4146550"/>
          <p14:tracePt t="33920" x="6159500" y="4152900"/>
          <p14:tracePt t="33933" x="6159500" y="4159250"/>
          <p14:tracePt t="33933" x="6165850" y="4178300"/>
          <p14:tracePt t="33951" x="6165850" y="4184650"/>
          <p14:tracePt t="33951" x="6165850" y="4191000"/>
          <p14:tracePt t="33968" x="6172200" y="4203700"/>
          <p14:tracePt t="33968" x="6172200" y="4210050"/>
          <p14:tracePt t="33986" x="6172200" y="4222750"/>
          <p14:tracePt t="33986" x="6178550" y="4229100"/>
          <p14:tracePt t="34001" x="6178550" y="4235450"/>
          <p14:tracePt t="34001" x="6184900" y="4248150"/>
          <p14:tracePt t="34018" x="6184900" y="4254500"/>
          <p14:tracePt t="34034" x="6191250" y="4260850"/>
          <p14:tracePt t="34050" x="6203950" y="4267200"/>
          <p14:tracePt t="34050" x="6210300" y="4267200"/>
          <p14:tracePt t="34068" x="6216650" y="4267200"/>
          <p14:tracePt t="34068" x="6223000" y="4267200"/>
          <p14:tracePt t="34085" x="6229350" y="4267200"/>
          <p14:tracePt t="34085" x="6229350" y="4260850"/>
          <p14:tracePt t="34102" x="6235700" y="4260850"/>
          <p14:tracePt t="34102" x="6242050" y="4254500"/>
          <p14:tracePt t="34119" x="6254750" y="4248150"/>
          <p14:tracePt t="34137" x="6261100" y="4235450"/>
          <p14:tracePt t="34153" x="6267450" y="4229100"/>
          <p14:tracePt t="34169" x="6267450" y="4222750"/>
          <p14:tracePt t="34169" x="6267450" y="4216400"/>
          <p14:tracePt t="34186" x="6267450" y="4210050"/>
          <p14:tracePt t="34186" x="6267450" y="4203700"/>
          <p14:tracePt t="34202" x="6267450" y="4197350"/>
          <p14:tracePt t="34217" x="6267450" y="4191000"/>
          <p14:tracePt t="34217" x="6261100" y="4171950"/>
          <p14:tracePt t="34237" x="6261100" y="4165600"/>
          <p14:tracePt t="34237" x="6261100" y="4152900"/>
          <p14:tracePt t="34252" x="6254750" y="4146550"/>
          <p14:tracePt t="34252" x="6248400" y="4133850"/>
          <p14:tracePt t="34269" x="6248400" y="4127500"/>
          <p14:tracePt t="34269" x="6242050" y="4121150"/>
          <p14:tracePt t="34286" x="6235700" y="4114800"/>
          <p14:tracePt t="34286" x="6235700" y="4102100"/>
          <p14:tracePt t="34286" x="6229350" y="4095750"/>
          <p14:tracePt t="34305" x="6223000" y="4089400"/>
          <p14:tracePt t="34305" x="6216650" y="4083050"/>
          <p14:tracePt t="34319" x="6216650" y="4076700"/>
          <p14:tracePt t="34319" x="6210300" y="4076700"/>
          <p14:tracePt t="34336" x="6203950" y="4070350"/>
          <p14:tracePt t="34336" x="6197600" y="4064000"/>
          <p14:tracePt t="34352" x="6191250" y="4064000"/>
          <p14:tracePt t="34352" x="6184900" y="4057650"/>
          <p14:tracePt t="34369" x="6178550" y="4057650"/>
          <p14:tracePt t="34369" x="6172200" y="4057650"/>
          <p14:tracePt t="34386" x="6165850" y="4051300"/>
          <p14:tracePt t="34402" x="6159500" y="4051300"/>
          <p14:tracePt t="34418" x="6153150" y="4051300"/>
          <p14:tracePt t="34435" x="6146800" y="4044950"/>
          <p14:tracePt t="34452" x="6140450" y="4044950"/>
          <p14:tracePt t="34468" x="6134100" y="4044950"/>
          <p14:tracePt t="34488" x="6127750" y="4044950"/>
          <p14:tracePt t="34501" x="6127750" y="4038600"/>
          <p14:tracePt t="34556" x="6127750" y="4032250"/>
          <p14:tracePt t="34608" x="6134100" y="4032250"/>
          <p14:tracePt t="34664" x="6134100" y="4025900"/>
          <p14:tracePt t="34708" x="6140450" y="4025900"/>
          <p14:tracePt t="34777" x="6134100" y="4032250"/>
          <p14:tracePt t="34820" x="6127750" y="4032250"/>
          <p14:tracePt t="34948" x="6127750" y="4038600"/>
          <p14:tracePt t="35016" x="6127750" y="4032250"/>
          <p14:tracePt t="35180" x="6134100" y="4032250"/>
          <p14:tracePt t="35208" x="6134100" y="4038600"/>
          <p14:tracePt t="35316" x="6140450" y="4038600"/>
          <p14:tracePt t="35464" x="6146800" y="4038600"/>
          <p14:tracePt t="35508" x="6153150" y="4038600"/>
          <p14:tracePt t="35532" x="6153150" y="4032250"/>
          <p14:tracePt t="35564" x="6159500" y="4032250"/>
          <p14:tracePt t="35592" x="6165850" y="4038600"/>
          <p14:tracePt t="35628" x="6165850" y="4032250"/>
          <p14:tracePt t="35744" x="6172200" y="4025900"/>
          <p14:tracePt t="35771" x="6178550" y="4025900"/>
          <p14:tracePt t="35796" x="6184900" y="4025900"/>
          <p14:tracePt t="35816" x="6191250" y="4025900"/>
          <p14:tracePt t="35848" x="6197600" y="4032250"/>
          <p14:tracePt t="35900" x="6191250" y="4032250"/>
          <p14:tracePt t="36004" x="6184900" y="4032250"/>
          <p14:tracePt t="36036" x="6184900" y="4038600"/>
          <p14:tracePt t="36064" x="6184900" y="4032250"/>
          <p14:tracePt t="36148" x="6191250" y="4025900"/>
          <p14:tracePt t="36164" x="6197600" y="4019550"/>
          <p14:tracePt t="36176" x="6197600" y="4013200"/>
          <p14:tracePt t="36184" x="6197600" y="4000500"/>
          <p14:tracePt t="36193" x="6197600" y="3994150"/>
          <p14:tracePt t="36193" x="6197600" y="3981450"/>
          <p14:tracePt t="36209" x="6197600" y="3962400"/>
          <p14:tracePt t="36209" x="6197600" y="3949700"/>
          <p14:tracePt t="36225" x="6197600" y="3924300"/>
          <p14:tracePt t="36225" x="6197600" y="3898900"/>
          <p14:tracePt t="36242" x="6197600" y="3867150"/>
          <p14:tracePt t="36242" x="6197600" y="3835400"/>
          <p14:tracePt t="36242" x="6203950" y="3784600"/>
          <p14:tracePt t="36261" x="6203950" y="3733800"/>
          <p14:tracePt t="36261" x="6203950" y="3670300"/>
          <p14:tracePt t="36280" x="6203950" y="3594100"/>
          <p14:tracePt t="36280" x="6203950" y="3517900"/>
          <p14:tracePt t="36292" x="6203950" y="3429000"/>
          <p14:tracePt t="36292" x="6197600" y="3346450"/>
          <p14:tracePt t="36309" x="6191250" y="3257550"/>
          <p14:tracePt t="36309" x="6178550" y="3168650"/>
          <p14:tracePt t="36326" x="6165850" y="3086100"/>
          <p14:tracePt t="36326" x="6153150" y="3009900"/>
          <p14:tracePt t="36342" x="6140450" y="2933700"/>
          <p14:tracePt t="36342" x="6121400" y="2806700"/>
          <p14:tracePt t="36359" x="6108700" y="2743200"/>
          <p14:tracePt t="36359" x="6102350" y="2686050"/>
          <p14:tracePt t="36376" x="6096000" y="2635250"/>
          <p14:tracePt t="36376" x="6089650" y="2590800"/>
          <p14:tracePt t="36393" x="6089650" y="2546350"/>
          <p14:tracePt t="36393" x="6102350" y="2476500"/>
          <p14:tracePt t="36409" x="6115050" y="2438400"/>
          <p14:tracePt t="36409" x="6121400" y="2406650"/>
          <p14:tracePt t="36426" x="6140450" y="2374900"/>
          <p14:tracePt t="36426" x="6153150" y="2336800"/>
          <p14:tracePt t="36443" x="6172200" y="2298700"/>
          <p14:tracePt t="36443" x="6191250" y="2254250"/>
          <p14:tracePt t="36459" x="6216650" y="2209800"/>
          <p14:tracePt t="36459" x="6254750" y="2120900"/>
          <p14:tracePt t="36477" x="6267450" y="2076450"/>
          <p14:tracePt t="36477" x="6286500" y="2032000"/>
          <p14:tracePt t="36494" x="6305550" y="2000250"/>
          <p14:tracePt t="36494" x="6318250" y="1968500"/>
          <p14:tracePt t="36510" x="6330950" y="1936750"/>
          <p14:tracePt t="36510" x="6343650" y="1917700"/>
          <p14:tracePt t="36510" x="6356350" y="1892300"/>
          <p14:tracePt t="36531" x="6369050" y="1860550"/>
          <p14:tracePt t="36542" x="6375400" y="1835150"/>
          <p14:tracePt t="36542" x="6381750" y="1778000"/>
          <p14:tracePt t="36561" x="6381750" y="1746250"/>
          <p14:tracePt t="36561" x="6375400" y="1714500"/>
          <p14:tracePt t="36577" x="6375400" y="1682750"/>
          <p14:tracePt t="36577" x="6362700" y="1651000"/>
          <p14:tracePt t="36593" x="6350000" y="1619250"/>
          <p14:tracePt t="36593" x="6337300" y="1593850"/>
          <p14:tracePt t="36609" x="6324600" y="1562100"/>
          <p14:tracePt t="36609" x="6318250" y="1530350"/>
          <p14:tracePt t="36626" x="6305550" y="1504950"/>
          <p14:tracePt t="36626" x="6299200" y="1473200"/>
          <p14:tracePt t="36626" x="6286500" y="1441450"/>
          <p14:tracePt t="36645" x="6280150" y="1416050"/>
          <p14:tracePt t="36645" x="6273800" y="1384300"/>
          <p14:tracePt t="36660" x="6273800" y="1352550"/>
          <p14:tracePt t="36660" x="6267450" y="1320800"/>
          <p14:tracePt t="36676" x="6242050" y="1009650"/>
          <p14:tracePt t="36759" x="6242050" y="984250"/>
          <p14:tracePt t="36764" x="6248400" y="939800"/>
          <p14:tracePt t="36780" x="6254750" y="889000"/>
          <p14:tracePt t="36793" x="6254750" y="844550"/>
          <p14:tracePt t="36809" x="6254750" y="819150"/>
          <p14:tracePt t="36826" x="6254750" y="800100"/>
          <p14:tracePt t="36826" x="6261100" y="793750"/>
          <p14:tracePt t="36844" x="6261100" y="787400"/>
          <p14:tracePt t="36861" x="6267450" y="781050"/>
          <p14:tracePt t="36876" x="6273800" y="781050"/>
          <p14:tracePt t="36893" x="6280150" y="781050"/>
          <p14:tracePt t="36909" x="6286500" y="774700"/>
          <p14:tracePt t="36936" x="6292850" y="781050"/>
          <p14:tracePt t="36956" x="6292850" y="787400"/>
          <p14:tracePt t="36972" x="6299200" y="793750"/>
          <p14:tracePt t="36988" x="6305550" y="800100"/>
          <p14:tracePt t="37008" x="6299200" y="806450"/>
          <p14:tracePt t="37056" x="6299200" y="812800"/>
          <p14:tracePt t="37064" x="6292850" y="831850"/>
          <p14:tracePt t="37077" x="6292850" y="857250"/>
          <p14:tracePt t="37094" x="6286500" y="908050"/>
          <p14:tracePt t="37111" x="6280150" y="996950"/>
          <p14:tracePt t="37129" x="6286500" y="1066800"/>
          <p14:tracePt t="37144" x="6292850" y="1136650"/>
          <p14:tracePt t="37161" x="6299200" y="1206500"/>
          <p14:tracePt t="37177" x="6305550" y="1276350"/>
          <p14:tracePt t="37194" x="6311900" y="1352550"/>
          <p14:tracePt t="37194" x="6311900" y="1390650"/>
          <p14:tracePt t="37213" x="6311900" y="1485900"/>
          <p14:tracePt t="37229" x="6318250" y="1581150"/>
          <p14:tracePt t="37244" x="6324600" y="1689100"/>
          <p14:tracePt t="37261" x="6330950" y="1790700"/>
          <p14:tracePt t="37261" x="6330950" y="1835150"/>
          <p14:tracePt t="37283" x="6330950" y="1885950"/>
          <p14:tracePt t="37294" x="6330950" y="2032000"/>
          <p14:tracePt t="37311" x="6330950" y="2127250"/>
          <p14:tracePt t="37328" x="6324600" y="2222500"/>
          <p14:tracePt t="37345" x="6324600" y="2317750"/>
          <p14:tracePt t="37361" x="6311900" y="2438400"/>
          <p14:tracePt t="37380" x="6311900" y="2476500"/>
          <p14:tracePt t="37380" x="6305550" y="2508250"/>
          <p14:tracePt t="37396" x="6305550" y="2533650"/>
          <p14:tracePt t="37396" x="6299200" y="2559050"/>
          <p14:tracePt t="37412" x="6292850" y="2584450"/>
          <p14:tracePt t="37412" x="6286500" y="2622550"/>
          <p14:tracePt t="37430" x="6280150" y="2641600"/>
          <p14:tracePt t="37430" x="6267450" y="2654300"/>
          <p14:tracePt t="37446" x="6261100" y="2667000"/>
          <p14:tracePt t="37446" x="6254750" y="2679700"/>
          <p14:tracePt t="37463" x="6248400" y="2686050"/>
          <p14:tracePt t="37463" x="6242050" y="2692400"/>
          <p14:tracePt t="37481" x="6235700" y="2698750"/>
          <p14:tracePt t="37481" x="6229350" y="2705100"/>
          <p14:tracePt t="37497" x="6223000" y="2711450"/>
          <p14:tracePt t="37497" x="6216650" y="2717800"/>
          <p14:tracePt t="37513" x="6216650" y="2724150"/>
          <p14:tracePt t="37513" x="6210300" y="2736850"/>
          <p14:tracePt t="37530" x="6203950" y="2749550"/>
          <p14:tracePt t="37530" x="6197600" y="2768600"/>
          <p14:tracePt t="37546" x="6191250" y="2787650"/>
          <p14:tracePt t="37546" x="6184900" y="2813050"/>
          <p14:tracePt t="37546" x="6184900" y="2844800"/>
          <p14:tracePt t="37565" x="6178550" y="2876550"/>
          <p14:tracePt t="37578" x="6172200" y="2908300"/>
          <p14:tracePt t="37578" x="6178550" y="2978150"/>
          <p14:tracePt t="37597" x="6184900" y="3009900"/>
          <p14:tracePt t="37597" x="6184900" y="3048000"/>
          <p14:tracePt t="37613" x="6197600" y="3079750"/>
          <p14:tracePt t="37613" x="6203950" y="3111500"/>
          <p14:tracePt t="37630" x="6216650" y="3136900"/>
          <p14:tracePt t="37630" x="6223000" y="3162300"/>
          <p14:tracePt t="37646" x="6229350" y="3187700"/>
          <p14:tracePt t="37646" x="6235700" y="3219450"/>
          <p14:tracePt t="37646" x="6248400" y="3244850"/>
          <p14:tracePt t="37665" x="6254750" y="3270250"/>
          <p14:tracePt t="37665" x="6267450" y="3295650"/>
          <p14:tracePt t="37680" x="6273800" y="3321050"/>
          <p14:tracePt t="37680" x="6286500" y="3352800"/>
          <p14:tracePt t="37697" x="6299200" y="3371850"/>
          <p14:tracePt t="37697" x="6305550" y="3397250"/>
          <p14:tracePt t="37713" x="6318250" y="3416300"/>
          <p14:tracePt t="37713" x="6337300" y="3441700"/>
          <p14:tracePt t="37731" x="6343650" y="3460750"/>
          <p14:tracePt t="37731" x="6350000" y="3467100"/>
          <p14:tracePt t="37747" x="6356350" y="3479800"/>
          <p14:tracePt t="37747" x="6362700" y="3486150"/>
          <p14:tracePt t="37764" x="6362700" y="3492500"/>
          <p14:tracePt t="37764" x="6369050" y="3498850"/>
          <p14:tracePt t="37781" x="6369050" y="3505200"/>
          <p14:tracePt t="37796" x="6362700" y="3505200"/>
          <p14:tracePt t="37812" x="6356350" y="3505200"/>
          <p14:tracePt t="37836" x="6350000" y="3505200"/>
          <p14:tracePt t="37849" x="6343650" y="3498850"/>
          <p14:tracePt t="37880" x="6337300" y="3498850"/>
          <p14:tracePt t="37924" x="6343650" y="3492500"/>
          <p14:tracePt t="37948" x="6350000" y="3492500"/>
          <p14:tracePt t="37964" x="6356350" y="3492500"/>
          <p14:tracePt t="37976" x="6369050" y="3486150"/>
          <p14:tracePt t="37992" x="6375400" y="3486150"/>
          <p14:tracePt t="38008" x="6381750" y="3486150"/>
          <p14:tracePt t="38024" x="6388100" y="3486150"/>
          <p14:tracePt t="38044" x="6388100" y="3479800"/>
          <p14:tracePt t="38068" x="6394450" y="3473450"/>
          <p14:tracePt t="38084" x="6388100" y="3473450"/>
          <p14:tracePt t="38180" x="6381750" y="3479800"/>
          <p14:tracePt t="38224" x="6381750" y="3486150"/>
          <p14:tracePt t="38256" x="6388100" y="3479800"/>
          <p14:tracePt t="38308" x="6388100" y="3486150"/>
          <p14:tracePt t="38360" x="6394450" y="3479800"/>
          <p14:tracePt t="38404" x="6400800" y="3473450"/>
          <p14:tracePt t="38448" x="6407150" y="3473450"/>
          <p14:tracePt t="38464" x="6413500" y="3473450"/>
          <p14:tracePt t="38480" x="6419850" y="3473450"/>
          <p14:tracePt t="38496" x="6432550" y="3473450"/>
          <p14:tracePt t="38507" x="6438900" y="3467100"/>
          <p14:tracePt t="38524" x="6445250" y="3467100"/>
          <p14:tracePt t="38540" x="6451600" y="3467100"/>
          <p14:tracePt t="38556" x="6457950" y="3467100"/>
          <p14:tracePt t="38568" x="6464300" y="3467100"/>
          <p14:tracePt t="38592" x="6457950" y="3473450"/>
          <p14:tracePt t="38654" x="6457950" y="3479800"/>
          <p14:tracePt t="38704" x="6464300" y="3479800"/>
          <p14:tracePt t="38892" x="6470650" y="3479800"/>
          <p14:tracePt t="38943" x="6477000" y="3473450"/>
          <p14:tracePt t="38976" x="6483350" y="3473450"/>
          <p14:tracePt t="39012" x="6489700" y="3473450"/>
          <p14:tracePt t="39244" x="6496050" y="3473450"/>
          <p14:tracePt t="39372" x="6502400" y="3473450"/>
          <p14:tracePt t="39424" x="6508750" y="3467100"/>
          <p14:tracePt t="39464" x="6515100" y="3467100"/>
          <p14:tracePt t="39492" x="6508750" y="3473450"/>
          <p14:tracePt t="39612" x="6502400" y="3473450"/>
          <p14:tracePt t="39648" x="6508750" y="3473450"/>
          <p14:tracePt t="39768" x="6515100" y="3473450"/>
          <p14:tracePt t="39972" x="6515100" y="3479800"/>
          <p14:tracePt t="40033" x="6521450" y="3473450"/>
          <p14:tracePt t="40076" x="6521450" y="3467100"/>
          <p14:tracePt t="40108" x="6527800" y="3467100"/>
          <p14:tracePt t="40160" x="6534150" y="3460750"/>
          <p14:tracePt t="40204" x="6540500" y="3460750"/>
          <p14:tracePt t="40244" x="6534150" y="3460750"/>
          <p14:tracePt t="40316" x="6534150" y="3454400"/>
          <p14:tracePt t="40400" x="6540500" y="3448050"/>
          <p14:tracePt t="40484" x="6540500" y="3441700"/>
          <p14:tracePt t="40512" x="6540500" y="3435350"/>
          <p14:tracePt t="40536" x="6540500" y="3429000"/>
          <p14:tracePt t="40664" x="6534150" y="3429000"/>
          <p14:tracePt t="40708" x="6540500" y="3422650"/>
          <p14:tracePt t="40956" x="6540500" y="3416300"/>
          <p14:tracePt t="41088" x="6546850" y="3416300"/>
          <p14:tracePt t="41136" x="6553200" y="3416300"/>
          <p14:tracePt t="41196" x="6546850" y="3416300"/>
          <p14:tracePt t="41308" x="6540500" y="3416300"/>
          <p14:tracePt t="41324" x="6534150" y="3416300"/>
          <p14:tracePt t="41329" x="6521450" y="3416300"/>
          <p14:tracePt t="41340" x="6515100" y="3409950"/>
          <p14:tracePt t="41340" x="6502400" y="3409950"/>
          <p14:tracePt t="41358" x="6489700" y="3409950"/>
          <p14:tracePt t="41358" x="6477000" y="3409950"/>
          <p14:tracePt t="41358" x="6457950" y="3409950"/>
          <p14:tracePt t="41377" x="6438900" y="3403600"/>
          <p14:tracePt t="41377" x="6426200" y="3403600"/>
          <p14:tracePt t="41392" x="6413500" y="3403600"/>
          <p14:tracePt t="41392" x="6400800" y="3403600"/>
          <p14:tracePt t="41409" x="6388100" y="3403600"/>
          <p14:tracePt t="41409" x="6375400" y="3409950"/>
          <p14:tracePt t="41425" x="6369050" y="3409950"/>
          <p14:tracePt t="41425" x="6362700" y="3409950"/>
          <p14:tracePt t="41425" x="6356350" y="3416300"/>
          <p14:tracePt t="41445" x="6350000" y="3422650"/>
          <p14:tracePt t="41458" x="6343650" y="3429000"/>
          <p14:tracePt t="41458" x="6343650" y="3435350"/>
          <p14:tracePt t="41475" x="6343650" y="3441700"/>
          <p14:tracePt t="41475" x="6350000" y="3448050"/>
          <p14:tracePt t="41492" x="6350000" y="3460750"/>
          <p14:tracePt t="41492" x="6350000" y="3486150"/>
          <p14:tracePt t="41510" x="6350000" y="3505200"/>
          <p14:tracePt t="41510" x="6356350" y="3524250"/>
          <p14:tracePt t="41528" x="6356350" y="3549650"/>
          <p14:tracePt t="41528" x="6362700" y="3568700"/>
          <p14:tracePt t="41543" x="6362700" y="3594100"/>
          <p14:tracePt t="41543" x="6369050" y="3619500"/>
          <p14:tracePt t="41559" x="6369050" y="3644900"/>
          <p14:tracePt t="41559" x="6375400" y="3695700"/>
          <p14:tracePt t="41577" x="6375400" y="3714750"/>
          <p14:tracePt t="41577" x="6375400" y="3733800"/>
          <p14:tracePt t="41593" x="6375400" y="3752850"/>
          <p14:tracePt t="41593" x="6375400" y="3771900"/>
          <p14:tracePt t="41609" x="6375400" y="3784600"/>
          <p14:tracePt t="41609" x="6375400" y="3797300"/>
          <p14:tracePt t="41626" x="6375400" y="3810000"/>
          <p14:tracePt t="41626" x="6375400" y="3822700"/>
          <p14:tracePt t="41626" x="6375400" y="3829050"/>
          <p14:tracePt t="41645" x="6381750" y="3835400"/>
          <p14:tracePt t="41658" x="6381750" y="3841750"/>
          <p14:tracePt t="41677" x="6388100" y="3835400"/>
          <p14:tracePt t="41704" x="6394450" y="3829050"/>
          <p14:tracePt t="41720" x="6394450" y="3822700"/>
          <p14:tracePt t="41736" x="6400800" y="3816350"/>
          <p14:tracePt t="41748" x="6407150" y="3810000"/>
          <p14:tracePt t="41764" x="6413500" y="3803650"/>
          <p14:tracePt t="41775" x="6419850" y="3797300"/>
          <p14:tracePt t="41775" x="6426200" y="3797300"/>
          <p14:tracePt t="41793" x="6438900" y="3790950"/>
          <p14:tracePt t="41793" x="6457950" y="3778250"/>
          <p14:tracePt t="41810" x="6470650" y="3771900"/>
          <p14:tracePt t="41810" x="6483350" y="3765550"/>
          <p14:tracePt t="41827" x="6502400" y="3759200"/>
          <p14:tracePt t="41827" x="6515100" y="3752850"/>
          <p14:tracePt t="41844" x="6527800" y="3746500"/>
          <p14:tracePt t="41844" x="6540500" y="3746500"/>
          <p14:tracePt t="41860" x="6553200" y="3740150"/>
          <p14:tracePt t="41860" x="6584950" y="3740150"/>
          <p14:tracePt t="41877" x="6591300" y="3733800"/>
          <p14:tracePt t="41877" x="6604000" y="3733800"/>
          <p14:tracePt t="41894" x="6610350" y="3733800"/>
          <p14:tracePt t="41894" x="6623050" y="3727450"/>
          <p14:tracePt t="41911" x="6629400" y="3727450"/>
          <p14:tracePt t="41911" x="6635750" y="3727450"/>
          <p14:tracePt t="41928" x="6642100" y="3721100"/>
          <p14:tracePt t="41942" x="6642100" y="3714750"/>
          <p14:tracePt t="41960" x="6635750" y="3714750"/>
          <p14:tracePt t="41960" x="6635750" y="3708400"/>
          <p14:tracePt t="41978" x="6629400" y="3702050"/>
          <p14:tracePt t="41978" x="6623050" y="3702050"/>
          <p14:tracePt t="41978" x="6616700" y="3695700"/>
          <p14:tracePt t="41997" x="6610350" y="3695700"/>
          <p14:tracePt t="42009" x="6604000" y="3689350"/>
          <p14:tracePt t="42009" x="6584950" y="3689350"/>
          <p14:tracePt t="42029" x="6578600" y="3683000"/>
          <p14:tracePt t="42029" x="6565900" y="3683000"/>
          <p14:tracePt t="42044" x="6553200" y="3676650"/>
          <p14:tracePt t="42044" x="6546850" y="3676650"/>
          <p14:tracePt t="42061" x="6534150" y="3670300"/>
          <p14:tracePt t="42061" x="6521450" y="3670300"/>
          <p14:tracePt t="42078" x="6515100" y="3663950"/>
          <p14:tracePt t="42078" x="6502400" y="3657600"/>
          <p14:tracePt t="42078" x="6489700" y="3657600"/>
          <p14:tracePt t="42097" x="6483350" y="3651250"/>
          <p14:tracePt t="42097" x="6477000" y="3651250"/>
          <p14:tracePt t="42111" x="6470650" y="3651250"/>
          <p14:tracePt t="42111" x="6464300" y="3644900"/>
          <p14:tracePt t="42128" x="6451600" y="3644900"/>
          <p14:tracePt t="42143" x="6438900" y="3644900"/>
          <p14:tracePt t="42160" x="6438900" y="3638550"/>
          <p14:tracePt t="42177" x="6445250" y="3625850"/>
          <p14:tracePt t="42193" x="6451600" y="3619500"/>
          <p14:tracePt t="42193" x="6457950" y="3619500"/>
          <p14:tracePt t="42211" x="6464300" y="3613150"/>
          <p14:tracePt t="42211" x="6483350" y="3606800"/>
          <p14:tracePt t="42230" x="6496050" y="3606800"/>
          <p14:tracePt t="42230" x="6508750" y="3600450"/>
          <p14:tracePt t="42245" x="6521450" y="3600450"/>
          <p14:tracePt t="42245" x="6527800" y="3594100"/>
          <p14:tracePt t="42262" x="6540500" y="3594100"/>
          <p14:tracePt t="42262" x="6546850" y="3587750"/>
          <p14:tracePt t="42281" x="6559550" y="3587750"/>
          <p14:tracePt t="42281" x="6572250" y="3587750"/>
          <p14:tracePt t="42281" x="6578600" y="3581400"/>
          <p14:tracePt t="42297" x="6591300" y="3587750"/>
          <p14:tracePt t="42310" x="6597650" y="3581400"/>
          <p14:tracePt t="42310" x="6610350" y="3581400"/>
          <p14:tracePt t="42328" x="6616700" y="3581400"/>
          <p14:tracePt t="42328" x="6623050" y="3581400"/>
          <p14:tracePt t="42345" x="6629400" y="3581400"/>
          <p14:tracePt t="42360" x="6623050" y="3581400"/>
          <p14:tracePt t="42404" x="6616700" y="3581400"/>
          <p14:tracePt t="42416" x="6610350" y="3581400"/>
          <p14:tracePt t="42432" x="6604000" y="3581400"/>
          <p14:tracePt t="42448" x="6597650" y="3587750"/>
          <p14:tracePt t="42460" x="6591300" y="3581400"/>
          <p14:tracePt t="42500" x="6597650" y="3575050"/>
          <p14:tracePt t="42516" x="6604000" y="3575050"/>
          <p14:tracePt t="42520" x="6610350" y="3575050"/>
          <p14:tracePt t="42531" x="6616700" y="3568700"/>
          <p14:tracePt t="42531" x="6623050" y="3568700"/>
          <p14:tracePt t="42546" x="6635750" y="3562350"/>
          <p14:tracePt t="42546" x="6648450" y="3562350"/>
          <p14:tracePt t="42562" x="6661150" y="3556000"/>
          <p14:tracePt t="42562" x="6686550" y="3549650"/>
          <p14:tracePt t="42582" x="6699250" y="3543300"/>
          <p14:tracePt t="42582" x="6711950" y="3536950"/>
          <p14:tracePt t="42597" x="6724650" y="3536950"/>
          <p14:tracePt t="42597" x="6737350" y="3530600"/>
          <p14:tracePt t="42613" x="6750050" y="3530600"/>
          <p14:tracePt t="42613" x="6762750" y="3524250"/>
          <p14:tracePt t="42629" x="6769100" y="3524250"/>
          <p14:tracePt t="42629" x="6781800" y="3524250"/>
          <p14:tracePt t="42646" x="6788150" y="3517900"/>
          <p14:tracePt t="42662" x="6794500" y="3524250"/>
          <p14:tracePt t="42678" x="6794500" y="3530600"/>
          <p14:tracePt t="42696" x="6788150" y="3536950"/>
          <p14:tracePt t="42711" x="6781800" y="3536950"/>
          <p14:tracePt t="42728" x="6775450" y="3536950"/>
          <p14:tracePt t="42745" x="6769100" y="3543300"/>
          <p14:tracePt t="42762" x="6762750" y="3536950"/>
          <p14:tracePt t="42800" x="6769100" y="3530600"/>
          <p14:tracePt t="42816" x="6775450" y="3530600"/>
          <p14:tracePt t="42828" x="6781800" y="3536950"/>
          <p14:tracePt t="42844" x="6788150" y="3536950"/>
          <p14:tracePt t="42860" x="6794500" y="3536950"/>
          <p14:tracePt t="42877" x="6800850" y="3543300"/>
          <p14:tracePt t="42881" x="6807200" y="3543300"/>
          <p14:tracePt t="42881" x="6813550" y="3543300"/>
          <p14:tracePt t="42897" x="6819900" y="3543300"/>
          <p14:tracePt t="42897" x="6826250" y="3536950"/>
          <p14:tracePt t="42915" x="6832600" y="3536950"/>
          <p14:tracePt t="42915" x="6845300" y="3536950"/>
          <p14:tracePt t="42930" x="6851650" y="3530600"/>
          <p14:tracePt t="42930" x="6858000" y="3530600"/>
          <p14:tracePt t="42930" x="6870700" y="3524250"/>
          <p14:tracePt t="42949" x="6877050" y="3517900"/>
          <p14:tracePt t="42962" x="6889750" y="3511550"/>
          <p14:tracePt t="42962" x="6902450" y="3492500"/>
          <p14:tracePt t="42981" x="6915150" y="3486150"/>
          <p14:tracePt t="42981" x="6921500" y="3479800"/>
          <p14:tracePt t="42981" x="6927850" y="3473450"/>
          <p14:tracePt t="43001" x="6934200" y="3467100"/>
          <p14:tracePt t="43013" x="6934200" y="3460750"/>
          <p14:tracePt t="43013" x="6940550" y="3454400"/>
          <p14:tracePt t="43033" x="6940550" y="3448050"/>
          <p14:tracePt t="43046" x="6934200" y="3441700"/>
          <p14:tracePt t="43046" x="6927850" y="3435350"/>
          <p14:tracePt t="43064" x="6921500" y="3435350"/>
          <p14:tracePt t="43064" x="6915150" y="3435350"/>
          <p14:tracePt t="43081" x="6908800" y="3429000"/>
          <p14:tracePt t="43081" x="6896100" y="3429000"/>
          <p14:tracePt t="43097" x="6883400" y="3429000"/>
          <p14:tracePt t="43097" x="6870700" y="3429000"/>
          <p14:tracePt t="43114" x="6858000" y="3429000"/>
          <p14:tracePt t="43114" x="6819900" y="3429000"/>
          <p14:tracePt t="43131" x="6807200" y="3435350"/>
          <p14:tracePt t="43131" x="6788150" y="3441700"/>
          <p14:tracePt t="43148" x="6769100" y="3448050"/>
          <p14:tracePt t="43148" x="6756400" y="3454400"/>
          <p14:tracePt t="43165" x="6737350" y="3467100"/>
          <p14:tracePt t="43165" x="6711950" y="3498850"/>
          <p14:tracePt t="43181" x="6699250" y="3517900"/>
          <p14:tracePt t="43181" x="6686550" y="3536950"/>
          <p14:tracePt t="43198" x="6680200" y="3556000"/>
          <p14:tracePt t="43198" x="6673850" y="3581400"/>
          <p14:tracePt t="43214" x="6667500" y="3600450"/>
          <p14:tracePt t="43214" x="6667500" y="3619500"/>
          <p14:tracePt t="43231" x="6667500" y="3638550"/>
          <p14:tracePt t="43231" x="6673850" y="3657600"/>
          <p14:tracePt t="43249" x="6680200" y="3663950"/>
          <p14:tracePt t="43249" x="6692900" y="3663950"/>
          <p14:tracePt t="43265" x="6705600" y="3663950"/>
          <p14:tracePt t="43265" x="6711950" y="3663950"/>
          <p14:tracePt t="43284" x="6731000" y="3657600"/>
          <p14:tracePt t="43284" x="6743700" y="3651250"/>
          <p14:tracePt t="43298" x="6756400" y="3638550"/>
          <p14:tracePt t="43298" x="6775450" y="3625850"/>
          <p14:tracePt t="43298" x="6788150" y="3613150"/>
          <p14:tracePt t="43317" x="6807200" y="3600450"/>
          <p14:tracePt t="43330" x="6819900" y="3587750"/>
          <p14:tracePt t="43330" x="6845300" y="3556000"/>
          <p14:tracePt t="43349" x="6858000" y="3543300"/>
          <p14:tracePt t="43349" x="6864350" y="3530600"/>
          <p14:tracePt t="43365" x="6864350" y="3524250"/>
          <p14:tracePt t="43365" x="6870700" y="3511550"/>
          <p14:tracePt t="43382" x="6870700" y="3498850"/>
          <p14:tracePt t="43382" x="6870700" y="3492500"/>
          <p14:tracePt t="43382" x="6864350" y="3486150"/>
          <p14:tracePt t="43401" x="6864350" y="3479800"/>
          <p14:tracePt t="43414" x="6858000" y="3473450"/>
          <p14:tracePt t="43414" x="6851650" y="3467100"/>
          <p14:tracePt t="43432" x="6838950" y="3467100"/>
          <p14:tracePt t="43447" x="6838950" y="3473450"/>
          <p14:tracePt t="43469" x="6838950" y="3479800"/>
          <p14:tracePt t="43469" x="6838950" y="3486150"/>
          <p14:tracePt t="43482" x="6845300" y="3498850"/>
          <p14:tracePt t="43482" x="6851650" y="3511550"/>
          <p14:tracePt t="43499" x="6858000" y="3524250"/>
          <p14:tracePt t="43499" x="6864350" y="3543300"/>
          <p14:tracePt t="43516" x="6870700" y="3568700"/>
          <p14:tracePt t="43516" x="6877050" y="3594100"/>
          <p14:tracePt t="43533" x="6889750" y="3625850"/>
          <p14:tracePt t="43533" x="6908800" y="3683000"/>
          <p14:tracePt t="43549" x="6915150" y="3714750"/>
          <p14:tracePt t="43549" x="6921500" y="3746500"/>
          <p14:tracePt t="43566" x="6921500" y="3778250"/>
          <p14:tracePt t="43566" x="6915150" y="3803650"/>
          <p14:tracePt t="43583" x="6908800" y="3835400"/>
          <p14:tracePt t="43583" x="6902450" y="3860800"/>
          <p14:tracePt t="43583" x="6883400" y="3886200"/>
          <p14:tracePt t="43601" x="6870700" y="3911600"/>
          <p14:tracePt t="43614" x="6851650" y="3930650"/>
          <p14:tracePt t="43614" x="6807200" y="3956050"/>
          <p14:tracePt t="43633" x="6788150" y="3968750"/>
          <p14:tracePt t="43633" x="6762750" y="3975100"/>
          <p14:tracePt t="43650" x="6743700" y="3981450"/>
          <p14:tracePt t="43650" x="6692900" y="3981450"/>
          <p14:tracePt t="43670" x="6673850" y="3975100"/>
          <p14:tracePt t="43681" x="6654800" y="3975100"/>
          <p14:tracePt t="43681" x="6616700" y="3962400"/>
          <p14:tracePt t="43701" x="6604000" y="3956050"/>
          <p14:tracePt t="43701" x="6591300" y="3949700"/>
          <p14:tracePt t="43717" x="6578600" y="3949700"/>
          <p14:tracePt t="43717" x="6572250" y="3943350"/>
          <p14:tracePt t="43733" x="6565900" y="3937000"/>
          <p14:tracePt t="43748" x="6559550" y="3937000"/>
          <p14:tracePt t="43765" x="6565900" y="3937000"/>
          <p14:tracePt t="43782" x="6572250" y="3937000"/>
          <p14:tracePt t="43798" x="6578600" y="3937000"/>
          <p14:tracePt t="43815" x="6584950" y="3930650"/>
          <p14:tracePt t="43815" x="6591300" y="3930650"/>
          <p14:tracePt t="43833" x="6597650" y="3930650"/>
          <p14:tracePt t="43833" x="6604000" y="3930650"/>
          <p14:tracePt t="43850" x="6616700" y="3924300"/>
          <p14:tracePt t="43865" x="6616700" y="3917950"/>
          <p14:tracePt t="43865" x="6623050" y="3917950"/>
          <p14:tracePt t="43883" x="6629400" y="3911600"/>
          <p14:tracePt t="43883" x="6642100" y="3905250"/>
          <p14:tracePt t="43904" x="6642100" y="3898900"/>
          <p14:tracePt t="43904" x="6648450" y="3892550"/>
          <p14:tracePt t="43917" x="6654800" y="3886200"/>
          <p14:tracePt t="43917" x="6661150" y="3879850"/>
          <p14:tracePt t="43934" x="6667500" y="3873500"/>
          <p14:tracePt t="43934" x="6673850" y="3867150"/>
          <p14:tracePt t="43951" x="6680200" y="3860800"/>
          <p14:tracePt t="43951" x="6680200" y="3854450"/>
          <p14:tracePt t="43951" x="6686550" y="3841750"/>
          <p14:tracePt t="43969" x="6692900" y="3835400"/>
          <p14:tracePt t="43969" x="6692900" y="3822700"/>
          <p14:tracePt t="43985" x="6699250" y="3816350"/>
          <p14:tracePt t="43985" x="6699250" y="3803650"/>
          <p14:tracePt t="44003" x="6705600" y="3797300"/>
          <p14:tracePt t="44003" x="6705600" y="3784600"/>
          <p14:tracePt t="44018" x="6711950" y="3778250"/>
          <p14:tracePt t="44018" x="6711950" y="3765550"/>
          <p14:tracePt t="44034" x="6711950" y="3752850"/>
          <p14:tracePt t="44034" x="6718300" y="3746500"/>
          <p14:tracePt t="44034" x="6718300" y="3733800"/>
          <p14:tracePt t="44053" x="6718300" y="3721100"/>
          <p14:tracePt t="44066" x="6724650" y="3708400"/>
          <p14:tracePt t="44066" x="6724650" y="3683000"/>
          <p14:tracePt t="44084" x="6731000" y="3670300"/>
          <p14:tracePt t="44084" x="6731000" y="3651250"/>
          <p14:tracePt t="44101" x="6737350" y="3638550"/>
          <p14:tracePt t="44101" x="6737350" y="3625850"/>
          <p14:tracePt t="44118" x="6737350" y="3613150"/>
          <p14:tracePt t="44118" x="6737350" y="3606800"/>
          <p14:tracePt t="44118" x="6737350" y="3594100"/>
          <p14:tracePt t="44137" x="6737350" y="3587750"/>
          <p14:tracePt t="44137" x="6743700" y="3575050"/>
          <p14:tracePt t="44154" x="6743700" y="3568700"/>
          <p14:tracePt t="44154" x="6743700" y="3562350"/>
          <p14:tracePt t="44168" x="6743700" y="3549650"/>
          <p14:tracePt t="44168" x="6750050" y="3536950"/>
          <p14:tracePt t="44185" x="6750050" y="3530600"/>
          <p14:tracePt t="44185" x="6762750" y="3505200"/>
          <p14:tracePt t="44201" x="6762750" y="3492500"/>
          <p14:tracePt t="44201" x="6769100" y="3479800"/>
          <p14:tracePt t="44218" x="6775450" y="3467100"/>
          <p14:tracePt t="44218" x="6775450" y="3454400"/>
          <p14:tracePt t="44235" x="6781800" y="3441700"/>
          <p14:tracePt t="44235" x="6788150" y="3435350"/>
          <p14:tracePt t="44251" x="6788150" y="3422650"/>
          <p14:tracePt t="44251" x="6794500" y="3403600"/>
          <p14:tracePt t="44269" x="6800850" y="3397250"/>
          <p14:tracePt t="44269" x="6800850" y="3384550"/>
          <p14:tracePt t="44285" x="6800850" y="3378200"/>
          <p14:tracePt t="44285" x="6800850" y="3371850"/>
          <p14:tracePt t="44302" x="6800850" y="3359150"/>
          <p14:tracePt t="44302" x="6800850" y="3352800"/>
          <p14:tracePt t="44318" x="6800850" y="3346450"/>
          <p14:tracePt t="44318" x="6794500" y="3340100"/>
          <p14:tracePt t="44318" x="6788150" y="3327400"/>
          <p14:tracePt t="44337" x="6781800" y="3321050"/>
          <p14:tracePt t="44350" x="6769100" y="3321050"/>
          <p14:tracePt t="44350" x="6743700" y="3314700"/>
          <p14:tracePt t="44369" x="6724650" y="3314700"/>
          <p14:tracePt t="44369" x="6711950" y="3321050"/>
          <p14:tracePt t="44385" x="6692900" y="3333750"/>
          <p14:tracePt t="44385" x="6673850" y="3346450"/>
          <p14:tracePt t="44402" x="6661150" y="3365500"/>
          <p14:tracePt t="44402" x="6642100" y="3397250"/>
          <p14:tracePt t="44402" x="6629400" y="3422650"/>
          <p14:tracePt t="44421" x="6616700" y="3460750"/>
          <p14:tracePt t="44434" x="6604000" y="3498850"/>
          <p14:tracePt t="44434" x="6591300" y="3581400"/>
          <p14:tracePt t="44452" x="6584950" y="3625850"/>
          <p14:tracePt t="44452" x="6578600" y="3663950"/>
          <p14:tracePt t="44469" x="6578600" y="3695700"/>
          <p14:tracePt t="44469" x="6578600" y="3733800"/>
          <p14:tracePt t="44485" x="6584950" y="3759200"/>
          <p14:tracePt t="44485" x="6597650" y="3810000"/>
          <p14:tracePt t="44503" x="6604000" y="3829050"/>
          <p14:tracePt t="44503" x="6616700" y="3841750"/>
          <p14:tracePt t="44519" x="6635750" y="3860800"/>
          <p14:tracePt t="44519" x="6648450" y="3867150"/>
          <p14:tracePt t="44536" x="6667500" y="3879850"/>
          <p14:tracePt t="44536" x="6686550" y="3886200"/>
          <p14:tracePt t="44552" x="6705600" y="3886200"/>
          <p14:tracePt t="44552" x="6750050" y="3886200"/>
          <p14:tracePt t="44569" x="6769100" y="3879850"/>
          <p14:tracePt t="44569" x="6788150" y="3873500"/>
          <p14:tracePt t="44586" x="6807200" y="3867150"/>
          <p14:tracePt t="44586" x="6826250" y="3860800"/>
          <p14:tracePt t="44603" x="6838950" y="3854450"/>
          <p14:tracePt t="44603" x="6858000" y="3841750"/>
          <p14:tracePt t="44603" x="6870700" y="3829050"/>
          <p14:tracePt t="44621" x="6883400" y="3816350"/>
          <p14:tracePt t="44621" x="6889750" y="3803650"/>
          <p14:tracePt t="44636" x="6902450" y="3790950"/>
          <p14:tracePt t="44636" x="6908800" y="3778250"/>
          <p14:tracePt t="44653" x="6915150" y="3765550"/>
          <p14:tracePt t="44653" x="6915150" y="3752850"/>
          <p14:tracePt t="44670" x="6915150" y="3740150"/>
          <p14:tracePt t="44670" x="6915150" y="3727450"/>
          <p14:tracePt t="44686" x="6915150" y="3714750"/>
          <p14:tracePt t="44686" x="6908800" y="3702050"/>
          <p14:tracePt t="44686" x="6902450" y="3689350"/>
          <p14:tracePt t="44706" x="6896100" y="3683000"/>
          <p14:tracePt t="44718" x="6889750" y="3676650"/>
          <p14:tracePt t="44718" x="6870700" y="3663950"/>
          <p14:tracePt t="44737" x="6858000" y="3657600"/>
          <p14:tracePt t="44737" x="6845300" y="3657600"/>
          <p14:tracePt t="44753" x="6832600" y="3657600"/>
          <p14:tracePt t="44753" x="6813550" y="3651250"/>
          <p14:tracePt t="44769" x="6794500" y="3651250"/>
          <p14:tracePt t="44769" x="6775450" y="3657600"/>
          <p14:tracePt t="44769" x="6756400" y="3657600"/>
          <p14:tracePt t="44789" x="6731000" y="3657600"/>
          <p14:tracePt t="44789" x="6711950" y="3663950"/>
          <p14:tracePt t="44804" x="6692900" y="3663950"/>
          <p14:tracePt t="44804" x="6673850" y="3670300"/>
          <p14:tracePt t="44820" x="6654800" y="3676650"/>
          <p14:tracePt t="44820" x="6642100" y="3676650"/>
          <p14:tracePt t="44836" x="6623050" y="3683000"/>
          <p14:tracePt t="44836" x="6610350" y="3683000"/>
          <p14:tracePt t="44853" x="6604000" y="3689350"/>
          <p14:tracePt t="44853" x="6584950" y="3695700"/>
          <p14:tracePt t="44870" x="6578600" y="3695700"/>
          <p14:tracePt t="44870" x="6572250" y="3695700"/>
          <p14:tracePt t="44887" x="6572250" y="3689350"/>
          <p14:tracePt t="44952" x="6578600" y="3683000"/>
          <p14:tracePt t="44976" x="6584950" y="3676650"/>
          <p14:tracePt t="45040" x="6591300" y="3670300"/>
          <p14:tracePt t="45088" x="6597650" y="3670300"/>
          <p14:tracePt t="45116" x="6604000" y="3670300"/>
          <p14:tracePt t="45156" x="6604000" y="3663950"/>
          <p14:tracePt t="45192" x="6604000" y="3657600"/>
          <p14:tracePt t="45220" x="6610350" y="3651250"/>
          <p14:tracePt t="45244" x="6604000" y="3644900"/>
          <p14:tracePt t="45280" x="6604000" y="3638550"/>
          <p14:tracePt t="45312" x="6610350" y="3632200"/>
          <p14:tracePt t="45359" x="6616700" y="3632200"/>
          <p14:tracePt t="45396" x="6623050" y="3632200"/>
          <p14:tracePt t="45424" x="6629400" y="3625850"/>
          <p14:tracePt t="45448" x="6635750" y="3619500"/>
          <p14:tracePt t="45468" x="6642100" y="3619500"/>
          <p14:tracePt t="45500" x="6642100" y="3613150"/>
          <p14:tracePt t="45529" x="6648450" y="3613150"/>
          <p14:tracePt t="45544" x="6654800" y="3606800"/>
          <p14:tracePt t="45560" x="6661150" y="3600450"/>
          <p14:tracePt t="45576" x="6667500" y="3600450"/>
          <p14:tracePt t="45588" x="6673850" y="3587750"/>
          <p14:tracePt t="45604" x="6680200" y="3587750"/>
          <p14:tracePt t="45612" x="6686550" y="3581400"/>
          <p14:tracePt t="45621" x="6692900" y="3581400"/>
          <p14:tracePt t="45621" x="6699250" y="3575050"/>
          <p14:tracePt t="45621" x="6705600" y="3568700"/>
          <p14:tracePt t="45642" x="6711950" y="3568700"/>
          <p14:tracePt t="45642" x="6718300" y="3568700"/>
          <p14:tracePt t="45656" x="6724650" y="3562350"/>
          <p14:tracePt t="45656" x="6731000" y="3562350"/>
          <p14:tracePt t="45673" x="6737350" y="3562350"/>
          <p14:tracePt t="45673" x="6743700" y="3562350"/>
          <p14:tracePt t="45690" x="6750050" y="3562350"/>
          <p14:tracePt t="45690" x="6756400" y="3562350"/>
          <p14:tracePt t="45706" x="6762750" y="3556000"/>
          <p14:tracePt t="45721" x="6769100" y="3549650"/>
          <p14:tracePt t="45721" x="6781800" y="3543300"/>
          <p14:tracePt t="45741" x="6788150" y="3536950"/>
          <p14:tracePt t="45756" x="6794500" y="3530600"/>
          <p14:tracePt t="45772" x="6800850" y="3530600"/>
          <p14:tracePt t="45772" x="6807200" y="3524250"/>
          <p14:tracePt t="45794" x="6813550" y="3524250"/>
          <p14:tracePt t="45808" x="6819900" y="3524250"/>
          <p14:tracePt t="45844" x="6826250" y="3517900"/>
          <p14:tracePt t="45876" x="6832600" y="3517900"/>
          <p14:tracePt t="45928" x="6826250" y="3524250"/>
          <p14:tracePt t="46000" x="6832600" y="3530600"/>
          <p14:tracePt t="46100" x="6832600" y="3524250"/>
          <p14:tracePt t="46196" x="6832600" y="3530600"/>
          <p14:tracePt t="46248" x="6826250" y="3530600"/>
          <p14:tracePt t="46324" x="6819900" y="3536950"/>
          <p14:tracePt t="46420" x="6813550" y="3536950"/>
          <p14:tracePt t="46480" x="6807200" y="3536950"/>
          <p14:tracePt t="46588" x="6800850" y="3536950"/>
          <p14:tracePt t="46616" x="6800850" y="3543300"/>
          <p14:tracePt t="46648" x="6794500" y="3549650"/>
          <p14:tracePt t="46700" x="6788150" y="3556000"/>
          <p14:tracePt t="46716" x="6781800" y="3556000"/>
          <p14:tracePt t="46736" x="6775450" y="3556000"/>
          <p14:tracePt t="46760" x="6769100" y="3562350"/>
          <p14:tracePt t="46848" x="6775450" y="3556000"/>
          <p14:tracePt t="46900" x="6775450" y="3562350"/>
          <p14:tracePt t="46948" x="6769100" y="3562350"/>
          <p14:tracePt t="47020" x="6762750" y="3568700"/>
          <p14:tracePt t="47060" x="6769100" y="3562350"/>
          <p14:tracePt t="47096" x="6775450" y="3556000"/>
          <p14:tracePt t="47128" x="6781800" y="3556000"/>
          <p14:tracePt t="47156" x="6788150" y="3549650"/>
          <p14:tracePt t="47360" x="6794500" y="3549650"/>
          <p14:tracePt t="47384" x="6800850" y="3543300"/>
          <p14:tracePt t="47560" x="6794500" y="3549650"/>
          <p14:tracePt t="47712" x="6788150" y="3549650"/>
          <p14:tracePt t="47748" x="6781800" y="3549650"/>
          <p14:tracePt t="47764" x="6775450" y="3556000"/>
          <p14:tracePt t="47800" x="6775450" y="3562350"/>
          <p14:tracePt t="47901" x="6775450" y="3556000"/>
          <p14:tracePt t="48004" x="6769100" y="3556000"/>
          <p14:tracePt t="48036" x="6762750" y="3556000"/>
          <p14:tracePt t="48056" x="6756400" y="3562350"/>
          <p14:tracePt t="48081" x="6750050" y="3562350"/>
          <p14:tracePt t="48100" x="6743700" y="3562350"/>
          <p14:tracePt t="48132" x="6743700" y="3568700"/>
          <p14:tracePt t="48160" x="6737350" y="3568700"/>
          <p14:tracePt t="48192" x="6731000" y="3575050"/>
          <p14:tracePt t="48216" x="6724650" y="3575050"/>
          <p14:tracePt t="48228" x="6718300" y="3575050"/>
          <p14:tracePt t="48244" x="6711950" y="3575050"/>
          <p14:tracePt t="48260" x="6705600" y="3575050"/>
          <p14:tracePt t="48282" x="6705600" y="3568700"/>
          <p14:tracePt t="48312" x="6711950" y="3568700"/>
          <p14:tracePt t="48396" x="6705600" y="3568700"/>
          <p14:tracePt t="48456" x="6699250" y="3562350"/>
          <p14:tracePt t="48484" x="6699250" y="3556000"/>
          <p14:tracePt t="48604" x="6705600" y="3549650"/>
          <p14:tracePt t="48640" x="6711950" y="3549650"/>
          <p14:tracePt t="48696" x="6718300" y="3549650"/>
          <p14:tracePt t="48724" x="6718300" y="3543300"/>
          <p14:tracePt t="48748" x="6731000" y="3543300"/>
          <p14:tracePt t="48768" x="6731000" y="3536950"/>
          <p14:tracePt t="48784" x="6737350" y="3536950"/>
          <p14:tracePt t="48808" x="6743700" y="3530600"/>
          <p14:tracePt t="48844" x="6750050" y="3530600"/>
          <p14:tracePt t="48880" x="6756400" y="3530600"/>
          <p14:tracePt t="48912" x="6762750" y="3530600"/>
          <p14:tracePt t="48936" x="6762750" y="3536950"/>
          <p14:tracePt t="48996" x="6756400" y="3543300"/>
          <p14:tracePt t="49068" x="6750050" y="3543300"/>
          <p14:tracePt t="49108" x="6743700" y="3543300"/>
          <p14:tracePt t="49128" x="6737350" y="3543300"/>
          <p14:tracePt t="49144" x="6737350" y="3549650"/>
          <p14:tracePt t="49154" x="6731000" y="3549650"/>
          <p14:tracePt t="49166" x="6724650" y="3549650"/>
          <p14:tracePt t="49166" x="6711950" y="3556000"/>
          <p14:tracePt t="49184" x="6705600" y="3556000"/>
          <p14:tracePt t="49184" x="6692900" y="3556000"/>
          <p14:tracePt t="49201" x="6686550" y="3556000"/>
          <p14:tracePt t="49201" x="6673850" y="3556000"/>
          <p14:tracePt t="49217" x="6667500" y="3556000"/>
          <p14:tracePt t="49217" x="6654800" y="3556000"/>
          <p14:tracePt t="49217" x="6648450" y="3562350"/>
          <p14:tracePt t="49237" x="6635750" y="3556000"/>
          <p14:tracePt t="49237" x="6623050" y="3562350"/>
          <p14:tracePt t="49251" x="6616700" y="3562350"/>
          <p14:tracePt t="49251" x="6604000" y="3562350"/>
          <p14:tracePt t="49268" x="6591300" y="3562350"/>
          <p14:tracePt t="49268" x="6584950" y="3562350"/>
          <p14:tracePt t="49285" x="6572250" y="3562350"/>
          <p14:tracePt t="49285" x="6553200" y="3568700"/>
          <p14:tracePt t="49301" x="6546850" y="3568700"/>
          <p14:tracePt t="49301" x="6540500" y="3568700"/>
          <p14:tracePt t="49318" x="6534150" y="3575050"/>
          <p14:tracePt t="49318" x="6527800" y="3575050"/>
          <p14:tracePt t="49335" x="6521450" y="3581400"/>
          <p14:tracePt t="49350" x="6515100" y="3587750"/>
          <p14:tracePt t="49350" x="6515100" y="3594100"/>
          <p14:tracePt t="49368" x="6508750" y="3600450"/>
          <p14:tracePt t="49368" x="6515100" y="3606800"/>
          <p14:tracePt t="49385" x="6515100" y="3613150"/>
          <p14:tracePt t="49385" x="6515100" y="3625850"/>
          <p14:tracePt t="49404" x="6515100" y="3638550"/>
          <p14:tracePt t="49404" x="6515100" y="3651250"/>
          <p14:tracePt t="49404" x="6521450" y="3670300"/>
          <p14:tracePt t="49421" x="6521450" y="3689350"/>
          <p14:tracePt t="49433" x="6527800" y="3708400"/>
          <p14:tracePt t="49433" x="6527800" y="3752850"/>
          <p14:tracePt t="49453" x="6527800" y="3778250"/>
          <p14:tracePt t="49453" x="6527800" y="3797300"/>
          <p14:tracePt t="49469" x="6527800" y="3822700"/>
          <p14:tracePt t="49469" x="6527800" y="3841750"/>
          <p14:tracePt t="49485" x="6521450" y="3860800"/>
          <p14:tracePt t="49485" x="6521450" y="3879850"/>
          <p14:tracePt t="49485" x="6521450" y="3892550"/>
          <p14:tracePt t="49505" x="6521450" y="3905250"/>
          <p14:tracePt t="49517" x="6521450" y="3917950"/>
          <p14:tracePt t="49517" x="6521450" y="3924300"/>
          <p14:tracePt t="49517" x="6521450" y="3930650"/>
          <p14:tracePt t="49537" x="6521450" y="3937000"/>
          <p14:tracePt t="49550" x="6527800" y="3937000"/>
          <p14:tracePt t="49581" x="6534150" y="3943350"/>
          <p14:tracePt t="49648" x="6540500" y="3943350"/>
          <p14:tracePt t="49668" x="6546850" y="3937000"/>
          <p14:tracePt t="49684" x="6553200" y="3937000"/>
          <p14:tracePt t="49692" x="6559550" y="3937000"/>
          <p14:tracePt t="49701" x="6565900" y="3937000"/>
          <p14:tracePt t="49701" x="6572250" y="3937000"/>
          <p14:tracePt t="49701" x="6584950" y="3930650"/>
          <p14:tracePt t="49721" x="6597650" y="3930650"/>
          <p14:tracePt t="49734" x="6610350" y="3930650"/>
          <p14:tracePt t="49734" x="6635750" y="3930650"/>
          <p14:tracePt t="49753" x="6654800" y="3930650"/>
          <p14:tracePt t="49753" x="6667500" y="3930650"/>
          <p14:tracePt t="49769" x="6686550" y="3930650"/>
          <p14:tracePt t="49769" x="6699250" y="3924300"/>
          <p14:tracePt t="49786" x="6711950" y="3924300"/>
          <p14:tracePt t="49786" x="6724650" y="3917950"/>
          <p14:tracePt t="49786" x="6737350" y="3917950"/>
          <p14:tracePt t="49805" x="6743700" y="3917950"/>
          <p14:tracePt t="49818" x="6750050" y="3911600"/>
          <p14:tracePt t="49818" x="6756400" y="3911600"/>
          <p14:tracePt t="49836" x="6762750" y="3905250"/>
          <p14:tracePt t="49851" x="6756400" y="3898900"/>
          <p14:tracePt t="49888" x="6750050" y="3898900"/>
          <p14:tracePt t="49901" x="6737350" y="3892550"/>
          <p14:tracePt t="49916" x="6731000" y="3886200"/>
          <p14:tracePt t="49932" x="6718300" y="3879850"/>
          <p14:tracePt t="49948" x="6718300" y="3873500"/>
          <p14:tracePt t="49956" x="6711950" y="3867150"/>
          <p14:tracePt t="49956" x="6705600" y="3860800"/>
          <p14:tracePt t="49970" x="6699250" y="3854450"/>
          <p14:tracePt t="49970" x="6686550" y="3848100"/>
          <p14:tracePt t="49987" x="6680200" y="3841750"/>
          <p14:tracePt t="49987" x="6673850" y="3841750"/>
          <p14:tracePt t="50005" x="6661150" y="3835400"/>
          <p14:tracePt t="50005" x="6642100" y="3829050"/>
          <p14:tracePt t="50021" x="6629400" y="3822700"/>
          <p14:tracePt t="50021" x="6616700" y="3822700"/>
          <p14:tracePt t="50038" x="6604000" y="3816350"/>
          <p14:tracePt t="50038" x="6591300" y="3816350"/>
          <p14:tracePt t="50054" x="6578600" y="3816350"/>
          <p14:tracePt t="50054" x="6572250" y="3810000"/>
          <p14:tracePt t="50070" x="6565900" y="3810000"/>
          <p14:tracePt t="50070" x="6553200" y="3810000"/>
          <p14:tracePt t="50088" x="6546850" y="3810000"/>
          <p14:tracePt t="50104" x="6553200" y="3797300"/>
          <p14:tracePt t="50128" x="6559550" y="3790950"/>
          <p14:tracePt t="50140" x="6572250" y="3784600"/>
          <p14:tracePt t="50152" x="6578600" y="3778250"/>
          <p14:tracePt t="50152" x="6591300" y="3778250"/>
          <p14:tracePt t="50152" x="6604000" y="3771900"/>
          <p14:tracePt t="50172" x="6616700" y="3765550"/>
          <p14:tracePt t="50186" x="6629400" y="3759200"/>
          <p14:tracePt t="50186" x="6661150" y="3746500"/>
          <p14:tracePt t="50204" x="6680200" y="3746500"/>
          <p14:tracePt t="50204" x="6692900" y="3740150"/>
          <p14:tracePt t="50221" x="6705600" y="3733800"/>
          <p14:tracePt t="50221" x="6724650" y="3733800"/>
          <p14:tracePt t="50237" x="6737350" y="3727450"/>
          <p14:tracePt t="50237" x="6750050" y="3727450"/>
          <p14:tracePt t="50237" x="6762750" y="3727450"/>
          <p14:tracePt t="50257" x="6775450" y="3721100"/>
          <p14:tracePt t="50257" x="6781800" y="3721100"/>
          <p14:tracePt t="50271" x="6788150" y="3721100"/>
          <p14:tracePt t="50271" x="6794500" y="3721100"/>
          <p14:tracePt t="50288" x="6800850" y="3721100"/>
          <p14:tracePt t="50303" x="6794500" y="3721100"/>
          <p14:tracePt t="50344" x="6788150" y="3721100"/>
          <p14:tracePt t="50368" x="6781800" y="3721100"/>
          <p14:tracePt t="50388" x="6775450" y="3721100"/>
          <p14:tracePt t="50420" x="6769100" y="3721100"/>
          <p14:tracePt t="50435" x="6762750" y="3721100"/>
          <p14:tracePt t="50448" x="6756400" y="3721100"/>
          <p14:tracePt t="50464" x="6750050" y="3714750"/>
          <p14:tracePt t="50488" x="6750050" y="3708400"/>
          <p14:tracePt t="50508" x="6756400" y="3702050"/>
          <p14:tracePt t="50523" x="6756400" y="3695700"/>
          <p14:tracePt t="50540" x="6762750" y="3689350"/>
          <p14:tracePt t="50556" x="6762750" y="3683000"/>
          <p14:tracePt t="50568" x="6762750" y="3676650"/>
          <p14:tracePt t="50584" x="6762750" y="3670300"/>
          <p14:tracePt t="50608" x="6762750" y="3663950"/>
          <p14:tracePt t="50636" x="6762750" y="3657600"/>
          <p14:tracePt t="50660" x="6762750" y="3651250"/>
          <p14:tracePt t="50688" x="6762750" y="3644900"/>
          <p14:tracePt t="50712" x="6762750" y="3638550"/>
          <p14:tracePt t="50736" x="6756400" y="3632200"/>
          <p14:tracePt t="50800" x="6750050" y="3632200"/>
          <p14:tracePt t="50816" x="6743700" y="3638550"/>
          <p14:tracePt t="50832" x="6743700" y="3644900"/>
          <p14:tracePt t="50841" x="6737350" y="3651250"/>
          <p14:tracePt t="50841" x="6731000" y="3657600"/>
          <p14:tracePt t="50857" x="6724650" y="3670300"/>
          <p14:tracePt t="50857" x="6718300" y="3689350"/>
          <p14:tracePt t="50873" x="6705600" y="3702050"/>
          <p14:tracePt t="50873" x="6699250" y="3727450"/>
          <p14:tracePt t="50889" x="6686550" y="3746500"/>
          <p14:tracePt t="50889" x="6680200" y="3765550"/>
          <p14:tracePt t="50889" x="6667500" y="3790950"/>
          <p14:tracePt t="50909" x="6654800" y="3810000"/>
          <p14:tracePt t="50909" x="6642100" y="3829050"/>
          <p14:tracePt t="50923" x="6635750" y="3848100"/>
          <p14:tracePt t="50923" x="6623050" y="3867150"/>
          <p14:tracePt t="50940" x="6610350" y="3879850"/>
          <p14:tracePt t="50940" x="6604000" y="3892550"/>
          <p14:tracePt t="50957" x="6591300" y="3898900"/>
          <p14:tracePt t="50957" x="6584950" y="3911600"/>
          <p14:tracePt t="50974" x="6578600" y="3917950"/>
          <p14:tracePt t="50974" x="6565900" y="3930650"/>
          <p14:tracePt t="50990" x="6553200" y="3937000"/>
          <p14:tracePt t="51005" x="6553200" y="3930650"/>
          <p14:tracePt t="51056" x="6546850" y="3917950"/>
          <p14:tracePt t="51072" x="6546850" y="3911600"/>
          <p14:tracePt t="51088" x="6540500" y="3905250"/>
          <p14:tracePt t="51096" x="6534150" y="3905250"/>
          <p14:tracePt t="51105" x="6534150" y="3898900"/>
          <p14:tracePt t="51105" x="6521450" y="3886200"/>
          <p14:tracePt t="51125" x="6515100" y="3879850"/>
          <p14:tracePt t="51125" x="6508750" y="3873500"/>
          <p14:tracePt t="51140" x="6496050" y="3867150"/>
          <p14:tracePt t="51140" x="6489700" y="3854450"/>
          <p14:tracePt t="51158" x="6483350" y="3848100"/>
          <p14:tracePt t="51158" x="6470650" y="3835400"/>
          <p14:tracePt t="51174" x="6464300" y="3829050"/>
          <p14:tracePt t="51174" x="6457950" y="3816350"/>
          <p14:tracePt t="51190" x="6451600" y="3810000"/>
          <p14:tracePt t="51190" x="6438900" y="3797300"/>
          <p14:tracePt t="51190" x="6432550" y="3790950"/>
          <p14:tracePt t="51209" x="6432550" y="3784600"/>
          <p14:tracePt t="51209" x="6426200" y="3778250"/>
          <p14:tracePt t="51224" x="6419850" y="3771900"/>
          <p14:tracePt t="51224" x="6419850" y="3765550"/>
          <p14:tracePt t="51241" x="6419850" y="3759200"/>
          <p14:tracePt t="51256" x="6426200" y="3759200"/>
          <p14:tracePt t="51273" x="6426200" y="3765550"/>
          <p14:tracePt t="51273" x="6445250" y="3784600"/>
          <p14:tracePt t="51291" x="6457950" y="3797300"/>
          <p14:tracePt t="51291" x="6470650" y="3810000"/>
          <p14:tracePt t="51307" x="6483350" y="3829050"/>
          <p14:tracePt t="51307" x="6502400" y="3848100"/>
          <p14:tracePt t="51324" x="6521450" y="3867150"/>
          <p14:tracePt t="51324" x="6559550" y="3905250"/>
          <p14:tracePt t="51341" x="6578600" y="3917950"/>
          <p14:tracePt t="51341" x="6597650" y="3930650"/>
          <p14:tracePt t="51358" x="6610350" y="3943350"/>
          <p14:tracePt t="51358" x="6629400" y="3949700"/>
          <p14:tracePt t="51374" x="6648450" y="3956050"/>
          <p14:tracePt t="51374" x="6661150" y="3962400"/>
          <p14:tracePt t="51391" x="6673850" y="3968750"/>
          <p14:tracePt t="51391" x="6692900" y="3968750"/>
          <p14:tracePt t="51409" x="6699250" y="3968750"/>
          <p14:tracePt t="51424" x="6705600" y="3968750"/>
          <p14:tracePt t="51440" x="6705600" y="3962400"/>
          <p14:tracePt t="51461" x="6699250" y="3956050"/>
          <p14:tracePt t="51484" x="6692900" y="3949700"/>
          <p14:tracePt t="51493" x="6692900" y="3943350"/>
          <p14:tracePt t="51508" x="6686550" y="3937000"/>
          <p14:tracePt t="51524" x="6686550" y="3924300"/>
          <p14:tracePt t="51524" x="6686550" y="3917950"/>
          <p14:tracePt t="51542" x="6686550" y="3911600"/>
          <p14:tracePt t="51542" x="6686550" y="3905250"/>
          <p14:tracePt t="51558" x="6686550" y="3898900"/>
          <p14:tracePt t="51558" x="6686550" y="3892550"/>
          <p14:tracePt t="51558" x="6686550" y="3879850"/>
          <p14:tracePt t="51577" x="6686550" y="3873500"/>
          <p14:tracePt t="51577" x="6686550" y="3867150"/>
          <p14:tracePt t="51592" x="6686550" y="3860800"/>
          <p14:tracePt t="51592" x="6686550" y="3848100"/>
          <p14:tracePt t="51608" x="6680200" y="3841750"/>
          <p14:tracePt t="51608" x="6680200" y="3835400"/>
          <p14:tracePt t="51625" x="6680200" y="3829050"/>
          <p14:tracePt t="51625" x="6673850" y="3810000"/>
          <p14:tracePt t="51642" x="6673850" y="3803650"/>
          <p14:tracePt t="51642" x="6673850" y="3790950"/>
          <p14:tracePt t="51658" x="6673850" y="3784600"/>
          <p14:tracePt t="51658" x="6673850" y="3771900"/>
          <p14:tracePt t="51675" x="6673850" y="3765550"/>
          <p14:tracePt t="51675" x="6667500" y="3759200"/>
          <p14:tracePt t="51692" x="6667500" y="3746500"/>
          <p14:tracePt t="51692" x="6673850" y="3733800"/>
          <p14:tracePt t="51709" x="6673850" y="3727450"/>
          <p14:tracePt t="51709" x="6673850" y="3721100"/>
          <p14:tracePt t="51726" x="6673850" y="3708400"/>
          <p14:tracePt t="51726" x="6673850" y="3702050"/>
          <p14:tracePt t="51742" x="6673850" y="3695700"/>
          <p14:tracePt t="51742" x="6673850" y="3689350"/>
          <p14:tracePt t="51742" x="6673850" y="3683000"/>
          <p14:tracePt t="51761" x="6667500" y="3676650"/>
          <p14:tracePt t="51779" x="6667500" y="3670300"/>
          <p14:tracePt t="51792" x="6661150" y="3663950"/>
          <p14:tracePt t="51816" x="6654800" y="3670300"/>
          <p14:tracePt t="51860" x="6654800" y="3683000"/>
          <p14:tracePt t="51876" x="6654800" y="3689350"/>
          <p14:tracePt t="51881" x="6654800" y="3695700"/>
          <p14:tracePt t="51891" x="6654800" y="3708400"/>
          <p14:tracePt t="51891" x="6654800" y="3727450"/>
          <p14:tracePt t="51909" x="6661150" y="3740150"/>
          <p14:tracePt t="51909" x="6661150" y="3759200"/>
          <p14:tracePt t="51926" x="6667500" y="3778250"/>
          <p14:tracePt t="51926" x="6680200" y="3810000"/>
          <p14:tracePt t="51943" x="6686550" y="3822700"/>
          <p14:tracePt t="51943" x="6686550" y="3841750"/>
          <p14:tracePt t="51960" x="6699250" y="3854450"/>
          <p14:tracePt t="51960" x="6699250" y="3860800"/>
          <p14:tracePt t="51976" x="6705600" y="3867150"/>
          <p14:tracePt t="51976" x="6711950" y="3879850"/>
          <p14:tracePt t="51976" x="6718300" y="3879850"/>
          <p14:tracePt t="51997" x="6724650" y="3886200"/>
          <p14:tracePt t="52009" x="6731000" y="3886200"/>
          <p14:tracePt t="52026" x="6737350" y="3879850"/>
          <p14:tracePt t="52042" x="6737350" y="3873500"/>
          <p14:tracePt t="52059" x="6737350" y="3867150"/>
          <p14:tracePt t="52076" x="6737350" y="3860800"/>
          <p14:tracePt t="52076" x="6737350" y="3854450"/>
          <p14:tracePt t="52094" x="6731000" y="3848100"/>
          <p14:tracePt t="52094" x="6731000" y="3841750"/>
          <p14:tracePt t="52111" x="6731000" y="3835400"/>
          <p14:tracePt t="52111" x="6731000" y="3822700"/>
          <p14:tracePt t="52111" x="6724650" y="3816350"/>
          <p14:tracePt t="52129" x="6724650" y="3803650"/>
          <p14:tracePt t="52142" x="6718300" y="3797300"/>
          <p14:tracePt t="52142" x="6718300" y="3771900"/>
          <p14:tracePt t="52161" x="6711950" y="3765550"/>
          <p14:tracePt t="52161" x="6705600" y="3752850"/>
          <p14:tracePt t="52177" x="6705600" y="3746500"/>
          <p14:tracePt t="52177" x="6699250" y="3733800"/>
          <p14:tracePt t="52194" x="6692900" y="3727450"/>
          <p14:tracePt t="52194" x="6686550" y="3721100"/>
          <p14:tracePt t="52210" x="6680200" y="3714750"/>
          <p14:tracePt t="52210" x="6673850" y="3708400"/>
          <p14:tracePt t="52210" x="6673850" y="3702050"/>
          <p14:tracePt t="52230" x="6667500" y="3695700"/>
          <p14:tracePt t="52243" x="6661150" y="3689350"/>
          <p14:tracePt t="52259" x="6654800" y="3695700"/>
          <p14:tracePt t="52288" x="6654800" y="3702050"/>
          <p14:tracePt t="52300" x="6654800" y="3708400"/>
          <p14:tracePt t="52309" x="6654800" y="3721100"/>
          <p14:tracePt t="52309" x="6654800" y="3733800"/>
          <p14:tracePt t="52328" x="6661150" y="3752850"/>
          <p14:tracePt t="52328" x="6661150" y="3765550"/>
          <p14:tracePt t="52345" x="6661150" y="3784600"/>
          <p14:tracePt t="52345" x="6667500" y="3822700"/>
          <p14:tracePt t="52361" x="6673850" y="3835400"/>
          <p14:tracePt t="52361" x="6680200" y="3848100"/>
          <p14:tracePt t="52378" x="6686550" y="3860800"/>
          <p14:tracePt t="52378" x="6692900" y="3867150"/>
          <p14:tracePt t="52394" x="6705600" y="3873500"/>
          <p14:tracePt t="52394" x="6711950" y="3873500"/>
          <p14:tracePt t="52411" x="6724650" y="3873500"/>
          <p14:tracePt t="52411" x="6743700" y="3873500"/>
          <p14:tracePt t="52429" x="6756400" y="3867150"/>
          <p14:tracePt t="52429" x="6762750" y="3860800"/>
          <p14:tracePt t="52445" x="6775450" y="3854450"/>
          <p14:tracePt t="52445" x="6781800" y="3848100"/>
          <p14:tracePt t="52462" x="6794500" y="3841750"/>
          <p14:tracePt t="52462" x="6800850" y="3835400"/>
          <p14:tracePt t="52478" x="6807200" y="3822700"/>
          <p14:tracePt t="52478" x="6807200" y="3810000"/>
          <p14:tracePt t="52478" x="6813550" y="3803650"/>
          <p14:tracePt t="52497" x="6813550" y="3790950"/>
          <p14:tracePt t="52510" x="6813550" y="3778250"/>
          <p14:tracePt t="52510" x="6813550" y="3752850"/>
          <p14:tracePt t="52531" x="6807200" y="3740150"/>
          <p14:tracePt t="52531" x="6807200" y="3727450"/>
          <p14:tracePt t="52545" x="6800850" y="3714750"/>
          <p14:tracePt t="52545" x="6794500" y="3702050"/>
          <p14:tracePt t="52561" x="6788150" y="3695700"/>
          <p14:tracePt t="52561" x="6781800" y="3683000"/>
          <p14:tracePt t="52561" x="6775450" y="3670300"/>
          <p14:tracePt t="52581" x="6762750" y="3663950"/>
          <p14:tracePt t="52594" x="6756400" y="3651250"/>
          <p14:tracePt t="52594" x="6743700" y="3638550"/>
          <p14:tracePt t="52612" x="6737350" y="3638550"/>
          <p14:tracePt t="52612" x="6724650" y="3632200"/>
          <p14:tracePt t="52629" x="6718300" y="3625850"/>
          <p14:tracePt t="52629" x="6711950" y="3625850"/>
          <p14:tracePt t="52646" x="6705600" y="3625850"/>
          <p14:tracePt t="52646" x="6699250" y="3625850"/>
          <p14:tracePt t="52662" x="6692900" y="3625850"/>
          <p14:tracePt t="52677" x="6686550" y="3625850"/>
          <p14:tracePt t="52708" x="6686550" y="3619500"/>
          <p14:tracePt t="52743" x="6692900" y="3613150"/>
          <p14:tracePt t="52768" x="6699250" y="3606800"/>
          <p14:tracePt t="52836" x="6705600" y="3606800"/>
          <p14:tracePt t="52848" x="6718300" y="3600450"/>
          <p14:tracePt t="52864" x="6731000" y="3594100"/>
          <p14:tracePt t="52880" x="6737350" y="3587750"/>
          <p14:tracePt t="52888" x="6743700" y="3587750"/>
          <p14:tracePt t="52897" x="6756400" y="3581400"/>
          <p14:tracePt t="52897" x="6762750" y="3581400"/>
          <p14:tracePt t="52913" x="6775450" y="3575050"/>
          <p14:tracePt t="52913" x="6781800" y="3575050"/>
          <p14:tracePt t="52930" x="6788150" y="3568700"/>
          <p14:tracePt t="52930" x="6800850" y="3568700"/>
          <p14:tracePt t="52946" x="6807200" y="3568700"/>
          <p14:tracePt t="52946" x="6813550" y="3562350"/>
          <p14:tracePt t="52963" x="6819900" y="3562350"/>
          <p14:tracePt t="52963" x="6826250" y="3562350"/>
          <p14:tracePt t="52980" x="6832600" y="3562350"/>
          <p14:tracePt t="52980" x="6838950" y="3556000"/>
          <p14:tracePt t="52980" x="6845300" y="3556000"/>
          <p14:tracePt t="53000" x="6851650" y="3556000"/>
          <p14:tracePt t="53012" x="6864350" y="3556000"/>
          <p14:tracePt t="53029" x="6858000" y="3562350"/>
          <p14:tracePt t="53081" x="6851650" y="3562350"/>
          <p14:tracePt t="53096" x="6845300" y="3556000"/>
          <p14:tracePt t="53136" x="6851650" y="3549650"/>
          <p14:tracePt t="53188" x="6858000" y="3549650"/>
          <p14:tracePt t="53208" x="6864350" y="3556000"/>
          <p14:tracePt t="53240" x="6870700" y="3562350"/>
          <p14:tracePt t="53268" x="6877050" y="3562350"/>
          <p14:tracePt t="53284" x="6883400" y="3562350"/>
          <p14:tracePt t="53300" x="6889750" y="3562350"/>
          <p14:tracePt t="53316" x="6896100" y="3562350"/>
          <p14:tracePt t="53328" x="6902450" y="3562350"/>
          <p14:tracePt t="53352" x="6908800" y="3556000"/>
          <p14:tracePt t="53376" x="6908800" y="3549650"/>
          <p14:tracePt t="53388" x="6908800" y="3543300"/>
          <p14:tracePt t="53396" x="6902450" y="3536950"/>
          <p14:tracePt t="53413" x="6902450" y="3530600"/>
          <p14:tracePt t="53413" x="6902450" y="3517900"/>
          <p14:tracePt t="53431" x="6896100" y="3511550"/>
          <p14:tracePt t="53431" x="6889750" y="3498850"/>
          <p14:tracePt t="53449" x="6877050" y="3492500"/>
          <p14:tracePt t="53449" x="6870700" y="3486150"/>
          <p14:tracePt t="53465" x="6864350" y="3486150"/>
          <p14:tracePt t="53465" x="6858000" y="3479800"/>
          <p14:tracePt t="53482" x="6845300" y="3479800"/>
          <p14:tracePt t="53482" x="6832600" y="3486150"/>
          <p14:tracePt t="53482" x="6819900" y="3486150"/>
          <p14:tracePt t="53501" x="6807200" y="3492500"/>
          <p14:tracePt t="53514" x="6800850" y="3498850"/>
          <p14:tracePt t="53514" x="6788150" y="3511550"/>
          <p14:tracePt t="53533" x="6769100" y="3543300"/>
          <p14:tracePt t="53533" x="6762750" y="3562350"/>
          <p14:tracePt t="53549" x="6756400" y="3575050"/>
          <p14:tracePt t="53549" x="6750050" y="3594100"/>
          <p14:tracePt t="53565" x="6750050" y="3613150"/>
          <p14:tracePt t="53565" x="6750050" y="3632200"/>
          <p14:tracePt t="53582" x="6750050" y="3644900"/>
          <p14:tracePt t="53582" x="6756400" y="3657600"/>
          <p14:tracePt t="53582" x="6762750" y="3663950"/>
          <p14:tracePt t="53601" x="6769100" y="3670300"/>
          <p14:tracePt t="53613" x="6775450" y="3676650"/>
          <p14:tracePt t="53613" x="6794500" y="3670300"/>
          <p14:tracePt t="53631" x="6807200" y="3670300"/>
          <p14:tracePt t="53631" x="6813550" y="3663950"/>
          <p14:tracePt t="53649" x="6826250" y="3657600"/>
          <p14:tracePt t="53649" x="6832600" y="3657600"/>
          <p14:tracePt t="53665" x="6838950" y="3651250"/>
          <p14:tracePt t="53665" x="6851650" y="3638550"/>
          <p14:tracePt t="53682" x="6858000" y="3632200"/>
          <p14:tracePt t="53682" x="6858000" y="3625850"/>
          <p14:tracePt t="53699" x="6864350" y="3619500"/>
          <p14:tracePt t="53714" x="6864350" y="3613150"/>
          <p14:tracePt t="53714" x="6864350" y="3606800"/>
          <p14:tracePt t="53732" x="6858000" y="3600450"/>
          <p14:tracePt t="53732" x="6851650" y="3587750"/>
          <p14:tracePt t="53749" x="6851650" y="3581400"/>
          <p14:tracePt t="53749" x="6845300" y="3575050"/>
          <p14:tracePt t="53766" x="6838950" y="3568700"/>
          <p14:tracePt t="53766" x="6838950" y="3562350"/>
          <p14:tracePt t="53785" x="6832600" y="3556000"/>
          <p14:tracePt t="53797" x="6838950" y="3562350"/>
          <p14:tracePt t="53860" x="6845300" y="3575050"/>
          <p14:tracePt t="53876" x="6851650" y="3581400"/>
          <p14:tracePt t="53885" x="6858000" y="3600450"/>
          <p14:tracePt t="53898" x="6864350" y="3613150"/>
          <p14:tracePt t="53898" x="6877050" y="3644900"/>
          <p14:tracePt t="53917" x="6889750" y="3670300"/>
          <p14:tracePt t="53917" x="6896100" y="3689350"/>
          <p14:tracePt t="53933" x="6902450" y="3702050"/>
          <p14:tracePt t="53933" x="6908800" y="3721100"/>
          <p14:tracePt t="53950" x="6915150" y="3740150"/>
          <p14:tracePt t="53950" x="6915150" y="3752850"/>
          <p14:tracePt t="53966" x="6915150" y="3771900"/>
          <p14:tracePt t="53966" x="6902450" y="3803650"/>
          <p14:tracePt t="53983" x="6896100" y="3822700"/>
          <p14:tracePt t="53983" x="6883400" y="3841750"/>
          <p14:tracePt t="54002" x="6870700" y="3854450"/>
          <p14:tracePt t="54002" x="6858000" y="3867150"/>
          <p14:tracePt t="54017" x="6845300" y="3886200"/>
          <p14:tracePt t="54017" x="6826250" y="3892550"/>
          <p14:tracePt t="54034" x="6813550" y="3905250"/>
          <p14:tracePt t="54034" x="6781800" y="3917950"/>
          <p14:tracePt t="54050" x="6769100" y="3917950"/>
          <p14:tracePt t="54050" x="6750050" y="3924300"/>
          <p14:tracePt t="54067" x="6737350" y="3924300"/>
          <p14:tracePt t="54067" x="6724650" y="3924300"/>
          <p14:tracePt t="54084" x="6718300" y="3924300"/>
          <p14:tracePt t="54084" x="6699250" y="3917950"/>
          <p14:tracePt t="54101" x="6686550" y="3917950"/>
          <p14:tracePt t="54101" x="6686550" y="3911600"/>
          <p14:tracePt t="54117" x="6680200" y="3905250"/>
          <p14:tracePt t="54132" x="6680200" y="3898900"/>
          <p14:tracePt t="54149" x="6686550" y="3892550"/>
          <p14:tracePt t="54166" x="6692900" y="3886200"/>
          <p14:tracePt t="54182" x="6699250" y="3873500"/>
          <p14:tracePt t="54199" x="6705600" y="3867150"/>
          <p14:tracePt t="54216" x="6711950" y="3860800"/>
          <p14:tracePt t="54232" x="6718300" y="3860800"/>
          <p14:tracePt t="54249" x="6724650" y="3854450"/>
          <p14:tracePt t="54266" x="6731000" y="3854450"/>
          <p14:tracePt t="54266" x="6737350" y="3848100"/>
          <p14:tracePt t="54284" x="6743700" y="3841750"/>
          <p14:tracePt t="54304" x="6750050" y="3841750"/>
          <p14:tracePt t="54320" x="6756400" y="3835400"/>
          <p14:tracePt t="54337" x="6762750" y="3829050"/>
          <p14:tracePt t="54349" x="6769100" y="3822700"/>
          <p14:tracePt t="54366" x="6769100" y="3816350"/>
          <p14:tracePt t="54383" x="6775450" y="3810000"/>
          <p14:tracePt t="54415" x="6775450" y="3797300"/>
          <p14:tracePt t="54456" x="6769100" y="3797300"/>
          <p14:tracePt t="54484" x="6769100" y="3790950"/>
          <p14:tracePt t="54520" x="6769100" y="3784600"/>
          <p14:tracePt t="54604" x="6769100" y="3778250"/>
          <p14:tracePt t="54637" x="6775450" y="3771900"/>
          <p14:tracePt t="54700" x="6775450" y="3765550"/>
          <p14:tracePt t="54724" x="6781800" y="3765550"/>
          <p14:tracePt t="54748" x="6788150" y="3765550"/>
          <p14:tracePt t="54768" x="6788150" y="3759200"/>
          <p14:tracePt t="54852" x="6794500" y="3759200"/>
          <p14:tracePt t="54880" x="6800850" y="3759200"/>
          <p14:tracePt t="54912" x="6813550" y="3759200"/>
          <p14:tracePt t="54928" x="6819900" y="3765550"/>
          <p14:tracePt t="54940" x="6826250" y="3765550"/>
          <p14:tracePt t="54956" x="6832600" y="3765550"/>
          <p14:tracePt t="54997" x="6826250" y="3765550"/>
          <p14:tracePt t="55040" x="6819900" y="3771900"/>
          <p14:tracePt t="55060" x="6819900" y="3765550"/>
          <p14:tracePt t="55100" x="6819900" y="3759200"/>
          <p14:tracePt t="55144" x="6813550" y="3752850"/>
          <p14:tracePt t="55180" x="6813550" y="3746500"/>
          <p14:tracePt t="55281" x="6807200" y="3740150"/>
          <p14:tracePt t="55324" x="6813550" y="3733800"/>
          <p14:tracePt t="55468" x="6819900" y="3727450"/>
          <p14:tracePt t="55496" x="6826250" y="3727450"/>
          <p14:tracePt t="55572" x="6826250" y="3733800"/>
          <p14:tracePt t="55632" x="6832600" y="3727450"/>
          <p14:tracePt t="55828" x="6838950" y="3721100"/>
          <p14:tracePt t="55856" x="6845300" y="3721100"/>
          <p14:tracePt t="55902" x="6851650" y="3721100"/>
          <p14:tracePt t="55932" x="6851650" y="3714750"/>
          <p14:tracePt t="55960" x="6858000" y="3721100"/>
          <p14:tracePt t="56009" x="6858000" y="3714750"/>
          <p14:tracePt t="56088" x="6864350" y="3714750"/>
          <p14:tracePt t="56224" x="6870700" y="3714750"/>
          <p14:tracePt t="56368" x="6870700" y="3708400"/>
          <p14:tracePt t="56404" x="6877050" y="3708400"/>
          <p14:tracePt t="56523" x="6877050" y="3714750"/>
          <p14:tracePt t="56636" x="6883400" y="3708400"/>
          <p14:tracePt t="56696" x="6877050" y="3714750"/>
          <p14:tracePt t="56748" x="6883400" y="3714750"/>
          <p14:tracePt t="56824" x="6889750" y="3708400"/>
          <p14:tracePt t="56876" x="6889750" y="3702050"/>
          <p14:tracePt t="56908" x="6896100" y="3695700"/>
          <p14:tracePt t="57029" x="6896100" y="3689350"/>
          <p14:tracePt t="57056" x="6889750" y="3695700"/>
          <p14:tracePt t="57148" x="6889750" y="3702050"/>
          <p14:tracePt t="57160" x="6883400" y="3708400"/>
          <p14:tracePt t="57176" x="6877050" y="3708400"/>
          <p14:tracePt t="57184" x="6877050" y="3714750"/>
          <p14:tracePt t="57192" x="6870700" y="3721100"/>
          <p14:tracePt t="57192" x="6870700" y="3727450"/>
          <p14:tracePt t="57210" x="6864350" y="3733800"/>
          <p14:tracePt t="57210" x="6864350" y="3740150"/>
          <p14:tracePt t="57210" x="6858000" y="3746500"/>
          <p14:tracePt t="57229" x="6858000" y="3752850"/>
          <p14:tracePt t="57242" x="6851650" y="3759200"/>
          <p14:tracePt t="57242" x="6845300" y="3771900"/>
          <p14:tracePt t="57261" x="6845300" y="3778250"/>
          <p14:tracePt t="57261" x="6838950" y="3784600"/>
          <p14:tracePt t="57278" x="6838950" y="3790950"/>
          <p14:tracePt t="57278" x="6832600" y="3797300"/>
          <p14:tracePt t="57298" x="6832600" y="3803650"/>
          <p14:tracePt t="57309" x="6826250" y="3816350"/>
          <p14:tracePt t="57326" x="6826250" y="3822700"/>
          <p14:tracePt t="57343" x="6819900" y="3829050"/>
          <p14:tracePt t="57359" x="6813550" y="3829050"/>
          <p14:tracePt t="57396" x="6807200" y="3829050"/>
          <p14:tracePt t="57416" x="6800850" y="3822700"/>
          <p14:tracePt t="57448" x="6794500" y="3816350"/>
          <p14:tracePt t="57468" x="6794500" y="3810000"/>
          <p14:tracePt t="57475" x="6794500" y="3803650"/>
          <p14:tracePt t="57492" x="6794500" y="3797300"/>
          <p14:tracePt t="57500" x="6788150" y="3790950"/>
          <p14:tracePt t="57510" x="6788150" y="3778250"/>
          <p14:tracePt t="57510" x="6788150" y="3765550"/>
          <p14:tracePt t="57529" x="6788150" y="3759200"/>
          <p14:tracePt t="57529" x="6788150" y="3752850"/>
          <p14:tracePt t="57548" x="6788150" y="3746500"/>
          <p14:tracePt t="57560" x="6788150" y="3740150"/>
          <p14:tracePt t="57577" x="6788150" y="3733800"/>
          <p14:tracePt t="57593" x="6794500" y="3733800"/>
          <p14:tracePt t="57612" x="6800850" y="3733800"/>
          <p14:tracePt t="57636" x="6807200" y="3733800"/>
          <p14:tracePt t="57648" x="6813550" y="3740150"/>
          <p14:tracePt t="57660" x="6819900" y="3740150"/>
          <p14:tracePt t="57660" x="6826250" y="3746500"/>
          <p14:tracePt t="57660" x="6832600" y="3752850"/>
          <p14:tracePt t="57681" x="6838950" y="3759200"/>
          <p14:tracePt t="57694" x="6845300" y="3765550"/>
          <p14:tracePt t="57694" x="6858000" y="3778250"/>
          <p14:tracePt t="57712" x="6864350" y="3784600"/>
          <p14:tracePt t="57727" x="6870700" y="3790950"/>
          <p14:tracePt t="57727" x="6877050" y="3790950"/>
          <p14:tracePt t="57746" x="6883400" y="3790950"/>
          <p14:tracePt t="57746" x="6889750" y="3797300"/>
          <p14:tracePt t="57762" x="6896100" y="3797300"/>
          <p14:tracePt t="57777" x="6902450" y="3790950"/>
          <p14:tracePt t="57800" x="6902450" y="3784600"/>
          <p14:tracePt t="57816" x="6902450" y="3778250"/>
          <p14:tracePt t="57829" x="6902450" y="3771900"/>
          <p14:tracePt t="57844" x="6896100" y="3765550"/>
          <p14:tracePt t="57861" x="6896100" y="3759200"/>
          <p14:tracePt t="57877" x="6896100" y="3752850"/>
          <p14:tracePt t="57894" x="6889750" y="3746500"/>
          <p14:tracePt t="57894" x="6889750" y="3733800"/>
          <p14:tracePt t="57913" x="6883400" y="3727450"/>
          <p14:tracePt t="57928" x="6883400" y="3721100"/>
          <p14:tracePt t="57944" x="6883400" y="3714750"/>
          <p14:tracePt t="57961" x="6883400" y="3721100"/>
          <p14:tracePt t="57981" x="6883400" y="3727450"/>
          <p14:tracePt t="57995" x="6889750" y="3733800"/>
          <p14:tracePt t="57995" x="6889750" y="3746500"/>
          <p14:tracePt t="57995" x="6889750" y="3752850"/>
          <p14:tracePt t="58016" x="6889750" y="3765550"/>
          <p14:tracePt t="58029" x="6889750" y="3778250"/>
          <p14:tracePt t="58029" x="6889750" y="3803650"/>
          <p14:tracePt t="58050" x="6889750" y="3810000"/>
          <p14:tracePt t="58050" x="6896100" y="3822700"/>
          <p14:tracePt t="58063" x="6896100" y="3835400"/>
          <p14:tracePt t="58063" x="6896100" y="3841750"/>
          <p14:tracePt t="58081" x="6902450" y="3848100"/>
          <p14:tracePt t="58095" x="6908800" y="3854450"/>
          <p14:tracePt t="58117" x="6908800" y="3848100"/>
          <p14:tracePt t="58128" x="6908800" y="3841750"/>
          <p14:tracePt t="58145" x="6908800" y="3835400"/>
          <p14:tracePt t="58145" x="6908800" y="3829050"/>
          <p14:tracePt t="58163" x="6908800" y="3816350"/>
          <p14:tracePt t="58163" x="6908800" y="3803650"/>
          <p14:tracePt t="58181" x="6908800" y="3797300"/>
          <p14:tracePt t="58181" x="6908800" y="3784600"/>
          <p14:tracePt t="58197" x="6902450" y="3778250"/>
          <p14:tracePt t="58197" x="6902450" y="3771900"/>
          <p14:tracePt t="58213" x="6902450" y="3759200"/>
          <p14:tracePt t="58213" x="6902450" y="3752850"/>
          <p14:tracePt t="58230" x="6902450" y="3740150"/>
          <p14:tracePt t="58230" x="6902450" y="3727450"/>
          <p14:tracePt t="58230" x="6902450" y="3714750"/>
          <p14:tracePt t="58249" x="6902450" y="3708400"/>
          <p14:tracePt t="58262" x="6902450" y="3695700"/>
          <p14:tracePt t="58262" x="6896100" y="3676650"/>
          <p14:tracePt t="58281" x="6896100" y="3663950"/>
          <p14:tracePt t="58281" x="6896100" y="3657600"/>
          <p14:tracePt t="58297" x="6896100" y="3651250"/>
          <p14:tracePt t="58297" x="6889750" y="3644900"/>
          <p14:tracePt t="58313" x="6889750" y="3638550"/>
          <p14:tracePt t="58329" x="6889750" y="3632200"/>
          <p14:tracePt t="58346" x="6889750" y="3638550"/>
          <p14:tracePt t="58376" x="6889750" y="3644900"/>
          <p14:tracePt t="58384" x="6889750" y="3657600"/>
          <p14:tracePt t="58396" x="6889750" y="3676650"/>
          <p14:tracePt t="58396" x="6896100" y="3689350"/>
          <p14:tracePt t="58414" x="6896100" y="3708400"/>
          <p14:tracePt t="58414" x="6908800" y="3746500"/>
          <p14:tracePt t="58431" x="6908800" y="3765550"/>
          <p14:tracePt t="58431" x="6915150" y="3784600"/>
          <p14:tracePt t="58447" x="6921500" y="3797300"/>
          <p14:tracePt t="58447" x="6927850" y="3810000"/>
          <p14:tracePt t="58464" x="6934200" y="3822700"/>
          <p14:tracePt t="58464" x="6940550" y="3829050"/>
          <p14:tracePt t="58481" x="6953250" y="3835400"/>
          <p14:tracePt t="58496" x="6959600" y="3829050"/>
          <p14:tracePt t="58514" x="6965950" y="3822700"/>
          <p14:tracePt t="58514" x="6965950" y="3816350"/>
          <p14:tracePt t="58531" x="6972300" y="3810000"/>
          <p14:tracePt t="58531" x="6978650" y="3797300"/>
          <p14:tracePt t="58550" x="6985000" y="3784600"/>
          <p14:tracePt t="58550" x="6991350" y="3778250"/>
          <p14:tracePt t="58565" x="6991350" y="3765550"/>
          <p14:tracePt t="58565" x="6997700" y="3759200"/>
          <p14:tracePt t="58581" x="6997700" y="3746500"/>
          <p14:tracePt t="58581" x="6997700" y="3733800"/>
          <p14:tracePt t="58598" x="7004050" y="3721100"/>
          <p14:tracePt t="58598" x="7004050" y="3708400"/>
          <p14:tracePt t="58598" x="7004050" y="3695700"/>
          <p14:tracePt t="58617" x="7004050" y="3683000"/>
          <p14:tracePt t="58630" x="6997700" y="3670300"/>
          <p14:tracePt t="58630" x="6985000" y="3638550"/>
          <p14:tracePt t="58648" x="6978650" y="3625850"/>
          <p14:tracePt t="58648" x="6972300" y="3613150"/>
          <p14:tracePt t="58665" x="6965950" y="3600450"/>
          <p14:tracePt t="58665" x="6953250" y="3587750"/>
          <p14:tracePt t="58682" x="6946900" y="3581400"/>
          <p14:tracePt t="58682" x="6934200" y="3568700"/>
          <p14:tracePt t="58698" x="6927850" y="3562350"/>
          <p14:tracePt t="58698" x="6915150" y="3556000"/>
          <p14:tracePt t="58698" x="6908800" y="3556000"/>
          <p14:tracePt t="58718" x="6902450" y="3549650"/>
          <p14:tracePt t="58718" x="6889750" y="3549650"/>
          <p14:tracePt t="58731" x="6883400" y="3549650"/>
          <p14:tracePt t="58731" x="6877050" y="3549650"/>
          <p14:tracePt t="58749" x="6877050" y="3543300"/>
          <p14:tracePt t="58764" x="6870700" y="3543300"/>
          <p14:tracePt t="58781" x="6870700" y="3536950"/>
          <p14:tracePt t="58797" x="6877050" y="3536950"/>
          <p14:tracePt t="58814" x="6883400" y="3530600"/>
          <p14:tracePt t="58814" x="6889750" y="3530600"/>
          <p14:tracePt t="58833" x="6896100" y="3530600"/>
          <p14:tracePt t="58833" x="6902450" y="3530600"/>
          <p14:tracePt t="58849" x="6915150" y="3524250"/>
          <p14:tracePt t="58849" x="6921500" y="3524250"/>
          <p14:tracePt t="58865" x="6927850" y="3524250"/>
          <p14:tracePt t="58865" x="6940550" y="3517900"/>
          <p14:tracePt t="58882" x="6953250" y="3517900"/>
          <p14:tracePt t="58882" x="6965950" y="3517900"/>
          <p14:tracePt t="58882" x="6978650" y="3511550"/>
          <p14:tracePt t="58901" x="6997700" y="3511550"/>
          <p14:tracePt t="58901" x="7010400" y="3505200"/>
          <p14:tracePt t="58919" x="7029450" y="3505200"/>
          <p14:tracePt t="58919" x="7042150" y="3505200"/>
          <p14:tracePt t="58933" x="7061200" y="3498850"/>
          <p14:tracePt t="58933" x="7073900" y="3498850"/>
          <p14:tracePt t="58949" x="7086600" y="3498850"/>
          <p14:tracePt t="58949" x="7099300" y="3498850"/>
          <p14:tracePt t="58965" x="7112000" y="3492500"/>
          <p14:tracePt t="58965" x="7118350" y="3492500"/>
          <p14:tracePt t="58965" x="7124700" y="3492500"/>
          <p14:tracePt t="58985" x="7131050" y="3492500"/>
          <p14:tracePt t="59001" x="7124700" y="3492500"/>
          <p14:tracePt t="59036" x="7118350" y="3498850"/>
          <p14:tracePt t="59052" x="7112000" y="3498850"/>
          <p14:tracePt t="59068" x="7105650" y="3498850"/>
          <p14:tracePt t="59088" x="7112000" y="3498850"/>
          <p14:tracePt t="59129" x="7118350" y="3498850"/>
          <p14:tracePt t="59156" x="7124700" y="3498850"/>
          <p14:tracePt t="59172" x="7131050" y="3498850"/>
          <p14:tracePt t="59188" x="7137400" y="3492500"/>
          <p14:tracePt t="59200" x="7143750" y="3492500"/>
          <p14:tracePt t="59216" x="7143750" y="3486150"/>
          <p14:tracePt t="59232" x="7143750" y="3479800"/>
          <p14:tracePt t="59247" x="7143750" y="3473450"/>
          <p14:tracePt t="59253" x="7137400" y="3467100"/>
          <p14:tracePt t="59269" x="7131050" y="3467100"/>
          <p14:tracePt t="59284" x="7124700" y="3467100"/>
          <p14:tracePt t="59284" x="7118350" y="3467100"/>
          <p14:tracePt t="59300" x="7112000" y="3467100"/>
          <p14:tracePt t="59300" x="7105650" y="3467100"/>
          <p14:tracePt t="59317" x="7099300" y="3467100"/>
          <p14:tracePt t="59317" x="7092950" y="3467100"/>
          <p14:tracePt t="59334" x="7086600" y="3467100"/>
          <p14:tracePt t="59334" x="7080250" y="3473450"/>
          <p14:tracePt t="59334" x="7067550" y="3473450"/>
          <p14:tracePt t="59353" x="7061200" y="3479800"/>
          <p14:tracePt t="59366" x="7054850" y="3486150"/>
          <p14:tracePt t="59366" x="7048500" y="3498850"/>
          <p14:tracePt t="59383" x="7048500" y="3505200"/>
          <p14:tracePt t="59383" x="7048500" y="3511550"/>
          <p14:tracePt t="59400" x="7048500" y="3517900"/>
          <p14:tracePt t="59400" x="7048500" y="3524250"/>
          <p14:tracePt t="59420" x="7054850" y="3530600"/>
          <p14:tracePt t="59420" x="7061200" y="3536950"/>
          <p14:tracePt t="59434" x="7067550" y="3536950"/>
          <p14:tracePt t="59434" x="7073900" y="3536950"/>
          <p14:tracePt t="59451" x="7080250" y="3536950"/>
          <p14:tracePt t="59451" x="7086600" y="3530600"/>
          <p14:tracePt t="59468" x="7092950" y="3530600"/>
          <p14:tracePt t="59468" x="7099300" y="3524250"/>
          <p14:tracePt t="59484" x="7099300" y="3517900"/>
          <p14:tracePt t="59484" x="7105650" y="3511550"/>
          <p14:tracePt t="59501" x="7112000" y="3505200"/>
          <p14:tracePt t="59516" x="7112000" y="3498850"/>
          <p14:tracePt t="59533" x="7112000" y="3492500"/>
          <p14:tracePt t="59549" x="7105650" y="3486150"/>
          <p14:tracePt t="59584" x="7099300" y="3479800"/>
          <p14:tracePt t="59608" x="7099300" y="3486150"/>
          <p14:tracePt t="59636" x="7099300" y="3492500"/>
          <p14:tracePt t="59644" x="7099300" y="3498850"/>
          <p14:tracePt t="59660" x="7105650" y="3505200"/>
          <p14:tracePt t="59673" x="7105650" y="3511550"/>
          <p14:tracePt t="59683" x="7112000" y="3517900"/>
          <p14:tracePt t="59683" x="7112000" y="3524250"/>
          <p14:tracePt t="59701" x="7118350" y="3530600"/>
          <p14:tracePt t="59701" x="7118350" y="3536950"/>
          <p14:tracePt t="59718" x="7124700" y="3549650"/>
          <p14:tracePt t="59718" x="7131050" y="3562350"/>
          <p14:tracePt t="59718" x="7137400" y="3568700"/>
          <p14:tracePt t="59737" x="7137400" y="3587750"/>
          <p14:tracePt t="59737" x="7143750" y="3600450"/>
          <p14:tracePt t="59752" x="7143750" y="3613150"/>
          <p14:tracePt t="59752" x="7150100" y="3625850"/>
          <p14:tracePt t="59768" x="7150100" y="3644900"/>
          <p14:tracePt t="59768" x="7143750" y="3657600"/>
          <p14:tracePt t="59785" x="7143750" y="3670300"/>
          <p14:tracePt t="59785" x="7131050" y="3702050"/>
          <p14:tracePt t="59802" x="7124700" y="3708400"/>
          <p14:tracePt t="59802" x="7118350" y="3721100"/>
          <p14:tracePt t="59818" x="7112000" y="3727450"/>
          <p14:tracePt t="59818" x="7105650" y="3740150"/>
          <p14:tracePt t="59835" x="7092950" y="3740150"/>
          <p14:tracePt t="59835" x="7086600" y="3746500"/>
          <p14:tracePt t="59852" x="7080250" y="3746500"/>
          <p14:tracePt t="59852" x="7061200" y="3752850"/>
          <p14:tracePt t="59869" x="7054850" y="3752850"/>
          <p14:tracePt t="59869" x="7048500" y="3746500"/>
          <p14:tracePt t="59885" x="7042150" y="3746500"/>
          <p14:tracePt t="59885" x="7035800" y="3746500"/>
          <p14:tracePt t="59902" x="7029450" y="3746500"/>
          <p14:tracePt t="59918" x="7023100" y="3740150"/>
          <p14:tracePt t="59936" x="7016750" y="3727450"/>
          <p14:tracePt t="59936" x="7016750" y="3721100"/>
          <p14:tracePt t="59952" x="7010400" y="3714750"/>
          <p14:tracePt t="59968" x="7010400" y="3708400"/>
          <p14:tracePt t="59984" x="7016750" y="3702050"/>
          <p14:tracePt t="60001" x="7023100" y="3695700"/>
          <p14:tracePt t="60018" x="7029450" y="3689350"/>
          <p14:tracePt t="60035" x="7035800" y="3689350"/>
          <p14:tracePt t="60035" x="7035800" y="3683000"/>
          <p14:tracePt t="60053" x="7048500" y="3683000"/>
          <p14:tracePt t="60068" x="7054850" y="3676650"/>
          <p14:tracePt t="60084" x="7061200" y="3670300"/>
          <p14:tracePt t="60102" x="7067550" y="3670300"/>
          <p14:tracePt t="60118" x="7073900" y="3670300"/>
          <p14:tracePt t="60135" x="7073900" y="3663950"/>
          <p14:tracePt t="60200" x="7073900" y="3670300"/>
          <p14:tracePt t="60296" x="7067550" y="3670300"/>
          <p14:tracePt t="60375" x="7061200" y="3670300"/>
          <p14:tracePt t="60402" x="7067550" y="3670300"/>
          <p14:tracePt t="60500" x="7073900" y="3663950"/>
          <p14:tracePt t="60516" x="7080250" y="3663950"/>
          <p14:tracePt t="60536" x="7073900" y="3663950"/>
          <p14:tracePt t="60628" x="7067550" y="3663950"/>
          <p14:tracePt t="60664" x="7061200" y="3663950"/>
          <p14:tracePt t="60680" x="7054850" y="3657600"/>
          <p14:tracePt t="60692" x="7048500" y="3657600"/>
          <p14:tracePt t="60708" x="7035800" y="3657600"/>
          <p14:tracePt t="60725" x="7029450" y="3657600"/>
          <p14:tracePt t="60741" x="7023100" y="3657600"/>
          <p14:tracePt t="60757" x="7016750" y="3657600"/>
          <p14:tracePt t="60770" x="7004050" y="3657600"/>
          <p14:tracePt t="60787" x="6997700" y="3657600"/>
          <p14:tracePt t="60803" x="6997700" y="3651250"/>
          <p14:tracePt t="60821" x="6991350" y="3651250"/>
          <p14:tracePt t="60837" x="6985000" y="3644900"/>
          <p14:tracePt t="60872" x="6985000" y="3638550"/>
          <p14:tracePt t="60912" x="6991350" y="3638550"/>
          <p14:tracePt t="60988" x="6997700" y="3638550"/>
          <p14:tracePt t="61032" x="7004050" y="3632200"/>
          <p14:tracePt t="61060" x="7010400" y="3632200"/>
          <p14:tracePt t="61228" x="7016750" y="3638550"/>
          <p14:tracePt t="61248" x="7023100" y="3638550"/>
          <p14:tracePt t="61272" x="7029450" y="3632200"/>
          <p14:tracePt t="61292" x="7035800" y="3625850"/>
          <p14:tracePt t="61360" x="7042150" y="3625850"/>
          <p14:tracePt t="61496" x="7042150" y="3632200"/>
          <p14:tracePt t="61536" x="7035800" y="3632200"/>
          <p14:tracePt t="61572" x="7035800" y="3625850"/>
          <p14:tracePt t="61804" x="7042150" y="3625850"/>
          <p14:tracePt t="62008" x="7048500" y="3619500"/>
          <p14:tracePt t="62036" x="7048500" y="3613150"/>
          <p14:tracePt t="62072" x="7054850" y="3606800"/>
          <p14:tracePt t="62104" x="7054850" y="3600450"/>
          <p14:tracePt t="62128" x="7054850" y="3594100"/>
          <p14:tracePt t="62140" x="7048500" y="3594100"/>
          <p14:tracePt t="62156" x="7042150" y="3594100"/>
          <p14:tracePt t="62180" x="7029450" y="3600450"/>
          <p14:tracePt t="62192" x="7023100" y="3606800"/>
          <p14:tracePt t="62200" x="7016750" y="3606800"/>
          <p14:tracePt t="62208" x="7010400" y="3613150"/>
          <p14:tracePt t="62208" x="7004050" y="3619500"/>
          <p14:tracePt t="62226" x="6997700" y="3625850"/>
          <p14:tracePt t="62226" x="6985000" y="3632200"/>
          <p14:tracePt t="62243" x="6978650" y="3632200"/>
          <p14:tracePt t="62243" x="6972300" y="3644900"/>
          <p14:tracePt t="62261" x="6959600" y="3663950"/>
          <p14:tracePt t="62261" x="6953250" y="3670300"/>
          <p14:tracePt t="62277" x="6946900" y="3683000"/>
          <p14:tracePt t="62277" x="6940550" y="3695700"/>
          <p14:tracePt t="62293" x="6940550" y="3708400"/>
          <p14:tracePt t="62293" x="6934200" y="3727450"/>
          <p14:tracePt t="62314" x="6940550" y="3740150"/>
          <p14:tracePt t="62325" x="6940550" y="3752850"/>
          <p14:tracePt t="62325" x="6940550" y="3759200"/>
          <p14:tracePt t="62325" x="6940550" y="3765550"/>
          <p14:tracePt t="62345" x="6946900" y="3771900"/>
          <p14:tracePt t="62345" x="6953250" y="3778250"/>
          <p14:tracePt t="62360" x="6959600" y="3778250"/>
          <p14:tracePt t="62376" x="6965950" y="3784600"/>
          <p14:tracePt t="62376" x="6972300" y="3784600"/>
          <p14:tracePt t="62393" x="6978650" y="3778250"/>
          <p14:tracePt t="62409" x="6991350" y="3765550"/>
          <p14:tracePt t="62425" x="6997700" y="3759200"/>
          <p14:tracePt t="62425" x="7004050" y="3746500"/>
          <p14:tracePt t="62444" x="7010400" y="3740150"/>
          <p14:tracePt t="62444" x="7010400" y="3733800"/>
          <p14:tracePt t="62461" x="7016750" y="3727450"/>
          <p14:tracePt t="62461" x="7016750" y="3714750"/>
          <p14:tracePt t="62477" x="7016750" y="3708400"/>
          <p14:tracePt t="62477" x="7023100" y="3695700"/>
          <p14:tracePt t="62494" x="7023100" y="3689350"/>
          <p14:tracePt t="62494" x="7023100" y="3663950"/>
          <p14:tracePt t="62510" x="7023100" y="3651250"/>
          <p14:tracePt t="62510" x="7023100" y="3638550"/>
          <p14:tracePt t="62529" x="7016750" y="3625850"/>
          <p14:tracePt t="62529" x="7016750" y="3613150"/>
          <p14:tracePt t="62544" x="7010400" y="3600450"/>
          <p14:tracePt t="62544" x="7004050" y="3581400"/>
          <p14:tracePt t="62564" x="6997700" y="3575050"/>
          <p14:tracePt t="62564" x="6991350" y="3562350"/>
          <p14:tracePt t="62578" x="6991350" y="3556000"/>
          <p14:tracePt t="62578" x="6985000" y="3549650"/>
          <p14:tracePt t="62594" x="6985000" y="3543300"/>
          <p14:tracePt t="62609" x="6985000" y="3536950"/>
          <p14:tracePt t="62626" x="6985000" y="3543300"/>
          <p14:tracePt t="62643" x="6991350" y="3549650"/>
          <p14:tracePt t="62643" x="6991350" y="3556000"/>
          <p14:tracePt t="62661" x="6997700" y="3562350"/>
          <p14:tracePt t="62661" x="7004050" y="3575050"/>
          <p14:tracePt t="62678" x="7010400" y="3587750"/>
          <p14:tracePt t="62678" x="7016750" y="3600450"/>
          <p14:tracePt t="62678" x="7023100" y="3613150"/>
          <p14:tracePt t="62697" x="7035800" y="3625850"/>
          <p14:tracePt t="62710" x="7042150" y="3638550"/>
          <p14:tracePt t="62710" x="7061200" y="3663950"/>
          <p14:tracePt t="62730" x="7067550" y="3670300"/>
          <p14:tracePt t="62730" x="7073900" y="3683000"/>
          <p14:tracePt t="62745" x="7080250" y="3689350"/>
          <p14:tracePt t="62745" x="7086600" y="3695700"/>
          <p14:tracePt t="62761" x="7086600" y="3702050"/>
          <p14:tracePt t="62761" x="7092950" y="3702050"/>
          <p14:tracePt t="62780" x="7099300" y="3708400"/>
          <p14:tracePt t="62793" x="7099300" y="3702050"/>
          <p14:tracePt t="62824" x="7099300" y="3695700"/>
          <p14:tracePt t="62848" x="7092950" y="3695700"/>
          <p14:tracePt t="62868" x="7092950" y="3683000"/>
          <p14:tracePt t="62884" x="7092950" y="3676650"/>
          <p14:tracePt t="62900" x="7092950" y="3670300"/>
          <p14:tracePt t="62908" x="7092950" y="3663950"/>
          <p14:tracePt t="62912" x="7092950" y="3657600"/>
          <p14:tracePt t="62912" x="7092950" y="3651250"/>
          <p14:tracePt t="62931" x="7092950" y="3644900"/>
          <p14:tracePt t="62931" x="7092950" y="3638550"/>
          <p14:tracePt t="62946" x="7092950" y="3625850"/>
          <p14:tracePt t="62946" x="7092950" y="3619500"/>
          <p14:tracePt t="62962" x="7099300" y="3613150"/>
          <p14:tracePt t="62962" x="7099300" y="3606800"/>
          <p14:tracePt t="62962" x="7099300" y="3600450"/>
          <p14:tracePt t="62982" x="7099300" y="3594100"/>
          <p14:tracePt t="62994" x="7099300" y="3587750"/>
          <p14:tracePt t="62994" x="7099300" y="3575050"/>
          <p14:tracePt t="63014" x="7099300" y="3568700"/>
          <p14:tracePt t="63014" x="7105650" y="3562350"/>
          <p14:tracePt t="63030" x="7105650" y="3556000"/>
          <p14:tracePt t="63030" x="7105650" y="3549650"/>
          <p14:tracePt t="63046" x="7112000" y="3543300"/>
          <p14:tracePt t="63046" x="7112000" y="3536950"/>
          <p14:tracePt t="63046" x="7118350" y="3530600"/>
          <p14:tracePt t="63065" x="7118350" y="3524250"/>
          <p14:tracePt t="63078" x="7124700" y="3517900"/>
          <p14:tracePt t="63078" x="7137400" y="3505200"/>
          <p14:tracePt t="63096" x="7137400" y="3498850"/>
          <p14:tracePt t="63111" x="7143750" y="3492500"/>
          <p14:tracePt t="63111" x="7150100" y="3486150"/>
          <p14:tracePt t="63130" x="7156450" y="3486150"/>
          <p14:tracePt t="63144" x="7162800" y="3479800"/>
          <p14:tracePt t="63161" x="7169150" y="3479800"/>
          <p14:tracePt t="63178" x="7175500" y="3473450"/>
          <p14:tracePt t="63195" x="7181850" y="3473450"/>
          <p14:tracePt t="63243" x="7175500" y="3473450"/>
          <p14:tracePt t="63296" x="7169150" y="3479800"/>
          <p14:tracePt t="63332" x="7162800" y="3479800"/>
          <p14:tracePt t="63364" x="7162800" y="3486150"/>
          <p14:tracePt t="63468" x="7169150" y="3479800"/>
          <p14:tracePt t="63580" x="7162800" y="3479800"/>
          <p14:tracePt t="63628" x="7162800" y="3486150"/>
          <p14:tracePt t="63724" x="7162800" y="3479800"/>
          <p14:tracePt t="63800" x="7169150" y="3473450"/>
          <p14:tracePt t="63827" x="7175500" y="3467100"/>
          <p14:tracePt t="63852" x="7181850" y="3460750"/>
          <p14:tracePt t="63896" x="7188200" y="3454400"/>
          <p14:tracePt t="63912" x="7194550" y="3454400"/>
          <p14:tracePt t="63932" x="7200900" y="3448050"/>
          <p14:tracePt t="63956" x="7200900" y="3441700"/>
          <p14:tracePt t="63972" x="7207250" y="3435350"/>
          <p14:tracePt t="63992" x="7200900" y="3435350"/>
          <p14:tracePt t="64016" x="7194550" y="3429000"/>
          <p14:tracePt t="64032" x="7188200" y="3429000"/>
          <p14:tracePt t="64040" x="7175500" y="3429000"/>
          <p14:tracePt t="64048" x="7169150" y="3429000"/>
          <p14:tracePt t="64048" x="7156450" y="3422650"/>
          <p14:tracePt t="64066" x="7143750" y="3416300"/>
          <p14:tracePt t="64066" x="7131050" y="3416300"/>
          <p14:tracePt t="64066" x="7118350" y="3409950"/>
          <p14:tracePt t="64085" x="7105650" y="3409950"/>
          <p14:tracePt t="64097" x="7092950" y="3409950"/>
          <p14:tracePt t="64097" x="7061200" y="3397250"/>
          <p14:tracePt t="64116" x="7048500" y="3397250"/>
          <p14:tracePt t="64116" x="7035800" y="3397250"/>
          <p14:tracePt t="64133" x="7023100" y="3397250"/>
          <p14:tracePt t="64133" x="7010400" y="3397250"/>
          <p14:tracePt t="64149" x="6997700" y="3403600"/>
          <p14:tracePt t="64149" x="6991350" y="3409950"/>
          <p14:tracePt t="64166" x="6985000" y="3422650"/>
          <p14:tracePt t="64166" x="6978650" y="3454400"/>
          <p14:tracePt t="64184" x="6978650" y="3473450"/>
          <p14:tracePt t="64184" x="6978650" y="3498850"/>
          <p14:tracePt t="64199" x="6978650" y="3524250"/>
          <p14:tracePt t="64199" x="6985000" y="3549650"/>
          <p14:tracePt t="64216" x="6985000" y="3575050"/>
          <p14:tracePt t="64216" x="6991350" y="3632200"/>
          <p14:tracePt t="64232" x="6997700" y="3657600"/>
          <p14:tracePt t="64232" x="7004050" y="3683000"/>
          <p14:tracePt t="64250" x="7010400" y="3708400"/>
          <p14:tracePt t="64250" x="7016750" y="3727450"/>
          <p14:tracePt t="64267" x="7016750" y="3746500"/>
          <p14:tracePt t="64267" x="7023100" y="3765550"/>
          <p14:tracePt t="64283" x="7023100" y="3784600"/>
          <p14:tracePt t="64283" x="7029450" y="3810000"/>
          <p14:tracePt t="64301" x="7029450" y="3822700"/>
          <p14:tracePt t="64301" x="7035800" y="3829050"/>
          <p14:tracePt t="64318" x="7035800" y="3835400"/>
          <p14:tracePt t="64333" x="7042150" y="3841750"/>
          <p14:tracePt t="64349" x="7048500" y="3841750"/>
          <p14:tracePt t="64366" x="7054850" y="3835400"/>
          <p14:tracePt t="64366" x="7061200" y="3829050"/>
          <p14:tracePt t="64366" x="7067550" y="3822700"/>
          <p14:tracePt t="64385" x="7073900" y="3816350"/>
          <p14:tracePt t="64385" x="7086600" y="3810000"/>
          <p14:tracePt t="64402" x="7092950" y="3803650"/>
          <p14:tracePt t="64402" x="7099300" y="3790950"/>
          <p14:tracePt t="64418" x="7112000" y="3784600"/>
          <p14:tracePt t="64418" x="7118350" y="3778250"/>
          <p14:tracePt t="64418" x="7131050" y="3771900"/>
          <p14:tracePt t="64439" x="7137400" y="3765550"/>
          <p14:tracePt t="64450" x="7143750" y="3759200"/>
          <p14:tracePt t="64450" x="7150100" y="3752850"/>
          <p14:tracePt t="64450" x="7156450" y="3740150"/>
          <p14:tracePt t="64471" x="7156450" y="3733800"/>
          <p14:tracePt t="64471" x="7162800" y="3727450"/>
          <p14:tracePt t="64485" x="7162800" y="3721100"/>
          <p14:tracePt t="64485" x="7162800" y="3714750"/>
          <p14:tracePt t="64501" x="7162800" y="3708400"/>
          <p14:tracePt t="64501" x="7156450" y="3708400"/>
          <p14:tracePt t="64519" x="7150100" y="3702050"/>
          <p14:tracePt t="64533" x="7143750" y="3695700"/>
          <p14:tracePt t="64533" x="7124700" y="3689350"/>
          <p14:tracePt t="64552" x="7118350" y="3689350"/>
          <p14:tracePt t="64552" x="7105650" y="3683000"/>
          <p14:tracePt t="64569" x="7092950" y="3683000"/>
          <p14:tracePt t="64569" x="7080250" y="3676650"/>
          <p14:tracePt t="64585" x="7067550" y="3676650"/>
          <p14:tracePt t="64585" x="7042150" y="3670300"/>
          <p14:tracePt t="64602" x="7029450" y="3663950"/>
          <p14:tracePt t="64602" x="7016750" y="3663950"/>
          <p14:tracePt t="64618" x="7010400" y="3657600"/>
          <p14:tracePt t="64618" x="7004050" y="3651250"/>
          <p14:tracePt t="64635" x="6997700" y="3651250"/>
          <p14:tracePt t="64651" x="6997700" y="3644900"/>
          <p14:tracePt t="64651" x="7004050" y="3638550"/>
          <p14:tracePt t="64670" x="7010400" y="3632200"/>
          <p14:tracePt t="64685" x="7023100" y="3632200"/>
          <p14:tracePt t="64685" x="7029450" y="3625850"/>
          <p14:tracePt t="64702" x="7035800" y="3619500"/>
          <p14:tracePt t="64702" x="7048500" y="3613150"/>
          <p14:tracePt t="64719" x="7061200" y="3613150"/>
          <p14:tracePt t="64719" x="7067550" y="3606800"/>
          <p14:tracePt t="64719" x="7080250" y="3600450"/>
          <p14:tracePt t="64737" x="7086600" y="3600450"/>
          <p14:tracePt t="64751" x="7092950" y="3600450"/>
          <p14:tracePt t="64751" x="7112000" y="3594100"/>
          <p14:tracePt t="64769" x="7118350" y="3587750"/>
          <p14:tracePt t="64789" x="7124700" y="3581400"/>
          <p14:tracePt t="64933" x="7124700" y="3575050"/>
          <p14:tracePt t="64941" x="7131050" y="3562350"/>
          <p14:tracePt t="64961" x="7131050" y="3556000"/>
          <p14:tracePt t="64977" x="7131050" y="3549650"/>
          <p14:tracePt t="64985" x="7131050" y="3543300"/>
          <p14:tracePt t="65001" x="7131050" y="3536950"/>
          <p14:tracePt t="65001" x="7131050" y="3530600"/>
          <p14:tracePt t="65001" x="7131050" y="3524250"/>
          <p14:tracePt t="65022" x="7131050" y="3517900"/>
          <p14:tracePt t="65035" x="7131050" y="3511550"/>
          <p14:tracePt t="65035" x="7131050" y="3498850"/>
          <p14:tracePt t="65053" x="7131050" y="3492500"/>
          <p14:tracePt t="65069" x="7124700" y="3486150"/>
          <p14:tracePt t="65069" x="7124700" y="3479800"/>
          <p14:tracePt t="65086" x="7124700" y="3473450"/>
          <p14:tracePt t="65102" x="7124700" y="3467100"/>
          <p14:tracePt t="65119" x="7118350" y="3460750"/>
          <p14:tracePt t="65119" x="7118350" y="3454400"/>
          <p14:tracePt t="65137" x="7112000" y="3460750"/>
          <p14:tracePt t="65233" x="7112000" y="3467100"/>
          <p14:tracePt t="65261" x="7112000" y="3473450"/>
          <p14:tracePt t="65293" x="7118350" y="3479800"/>
          <p14:tracePt t="65368" x="7124700" y="3486150"/>
          <p14:tracePt t="65421" x="7131050" y="3486150"/>
          <p14:tracePt t="65449" x="7131050" y="3492500"/>
          <p14:tracePt t="65473" x="7137400" y="3492500"/>
          <p14:tracePt t="65501" x="7131050" y="3498850"/>
          <p14:tracePt t="65562" x="7124700" y="3498850"/>
          <p14:tracePt t="65577" x="7118350" y="3505200"/>
          <p14:tracePt t="65593" x="7112000" y="3505200"/>
          <p14:tracePt t="65601" x="7105650" y="3511550"/>
          <p14:tracePt t="65609" x="7099300" y="3517900"/>
          <p14:tracePt t="65609" x="7092950" y="3524250"/>
          <p14:tracePt t="65622" x="7086600" y="3536950"/>
          <p14:tracePt t="65622" x="7080250" y="3543300"/>
          <p14:tracePt t="65639" x="7067550" y="3562350"/>
          <p14:tracePt t="65639" x="7061200" y="3575050"/>
          <p14:tracePt t="65655" x="7054850" y="3594100"/>
          <p14:tracePt t="65655" x="7054850" y="3613150"/>
          <p14:tracePt t="65655" x="7048500" y="3638550"/>
          <p14:tracePt t="65674" x="7042150" y="3657600"/>
          <p14:tracePt t="65687" x="7042150" y="3676650"/>
          <p14:tracePt t="65687" x="7048500" y="3714750"/>
          <p14:tracePt t="65706" x="7054850" y="3727450"/>
          <p14:tracePt t="65706" x="7054850" y="3740150"/>
          <p14:tracePt t="65722" x="7061200" y="3746500"/>
          <p14:tracePt t="65722" x="7067550" y="3752850"/>
          <p14:tracePt t="65739" x="7073900" y="3752850"/>
          <p14:tracePt t="65739" x="7080250" y="3752850"/>
          <p14:tracePt t="65755" x="7086600" y="3752850"/>
          <p14:tracePt t="65771" x="7099300" y="3746500"/>
          <p14:tracePt t="65771" x="7099300" y="3740150"/>
          <p14:tracePt t="65789" x="7099300" y="3733800"/>
          <p14:tracePt t="65789" x="7105650" y="3727450"/>
          <p14:tracePt t="65806" x="7105650" y="3721100"/>
          <p14:tracePt t="65806" x="7105650" y="3714750"/>
          <p14:tracePt t="65822" x="7105650" y="3702050"/>
          <p14:tracePt t="65822" x="7105650" y="3695700"/>
          <p14:tracePt t="65839" x="7105650" y="3689350"/>
          <p14:tracePt t="65839" x="7105650" y="3670300"/>
          <p14:tracePt t="65856" x="7099300" y="3663950"/>
          <p14:tracePt t="65856" x="7099300" y="3657600"/>
          <p14:tracePt t="65872" x="7099300" y="3644900"/>
          <p14:tracePt t="65872" x="7099300" y="3638550"/>
          <p14:tracePt t="65889" x="7099300" y="3632200"/>
          <p14:tracePt t="65889" x="7099300" y="3625850"/>
          <p14:tracePt t="65906" x="7099300" y="3619500"/>
          <p14:tracePt t="65906" x="7099300" y="3613150"/>
          <p14:tracePt t="65923" x="7099300" y="3606800"/>
          <p14:tracePt t="65938" x="7105650" y="3613150"/>
          <p14:tracePt t="65954" x="7112000" y="3625850"/>
          <p14:tracePt t="65954" x="7118350" y="3632200"/>
          <p14:tracePt t="65973" x="7124700" y="3638550"/>
          <p14:tracePt t="65973" x="7124700" y="3644900"/>
          <p14:tracePt t="65990" x="7131050" y="3644900"/>
          <p14:tracePt t="65990" x="7137400" y="3651250"/>
          <p14:tracePt t="66006" x="7137400" y="3657600"/>
          <p14:tracePt t="66006" x="7143750" y="3663950"/>
          <p14:tracePt t="66024" x="7150100" y="3670300"/>
          <p14:tracePt t="66024" x="7156450" y="3670300"/>
          <p14:tracePt t="66024" x="7156450" y="3676650"/>
          <p14:tracePt t="66042" x="7162800" y="3683000"/>
          <p14:tracePt t="66055" x="7169150" y="3683000"/>
          <p14:tracePt t="66055" x="7175500" y="3689350"/>
          <p14:tracePt t="66073" x="7181850" y="3689350"/>
          <p14:tracePt t="66089" x="7188200" y="3676650"/>
          <p14:tracePt t="66110" x="7188200" y="3670300"/>
          <p14:tracePt t="66133" x="7188200" y="3663950"/>
          <p14:tracePt t="66161" x="7188200" y="3651250"/>
          <p14:tracePt t="66177" x="7188200" y="3644900"/>
          <p14:tracePt t="66187" x="7188200" y="3638550"/>
          <p14:tracePt t="66193" x="7181850" y="3638550"/>
          <p14:tracePt t="66205" x="7181850" y="3632200"/>
          <p14:tracePt t="66205" x="7175500" y="3613150"/>
          <p14:tracePt t="66223" x="7175500" y="3606800"/>
          <p14:tracePt t="66223" x="7175500" y="3600450"/>
          <p14:tracePt t="66240" x="7169150" y="3587750"/>
          <p14:tracePt t="66240" x="7169150" y="3581400"/>
          <p14:tracePt t="66257" x="7162800" y="3575050"/>
          <p14:tracePt t="66257" x="7156450" y="3556000"/>
          <p14:tracePt t="66274" x="7156450" y="3549650"/>
          <p14:tracePt t="66274" x="7156450" y="3543300"/>
          <p14:tracePt t="66290" x="7150100" y="3536950"/>
          <p14:tracePt t="66290" x="7150100" y="3530600"/>
          <p14:tracePt t="66308" x="7143750" y="3524250"/>
          <p14:tracePt t="66308" x="7143750" y="3517900"/>
          <p14:tracePt t="66324" x="7137400" y="3511550"/>
          <p14:tracePt t="66339" x="7137400" y="3517900"/>
          <p14:tracePt t="66357" x="7131050" y="3530600"/>
          <p14:tracePt t="66373" x="7131050" y="3536950"/>
          <p14:tracePt t="66373" x="7131050" y="3549650"/>
          <p14:tracePt t="66391" x="7131050" y="3562350"/>
          <p14:tracePt t="66391" x="7131050" y="3575050"/>
          <p14:tracePt t="66391" x="7131050" y="3587750"/>
          <p14:tracePt t="66410" x="7131050" y="3606800"/>
          <p14:tracePt t="66423" x="7137400" y="3625850"/>
          <p14:tracePt t="66423" x="7137400" y="3657600"/>
          <p14:tracePt t="66442" x="7143750" y="3670300"/>
          <p14:tracePt t="66442" x="7143750" y="3683000"/>
          <p14:tracePt t="66458" x="7150100" y="3695700"/>
          <p14:tracePt t="66458" x="7150100" y="3702050"/>
          <p14:tracePt t="66474" x="7156450" y="3714750"/>
          <p14:tracePt t="66474" x="7156450" y="3721100"/>
          <p14:tracePt t="66491" x="7156450" y="3727450"/>
          <p14:tracePt t="66507" x="7162800" y="3727450"/>
          <p14:tracePt t="66523" x="7162800" y="3721100"/>
          <p14:tracePt t="66540" x="7169150" y="3714750"/>
          <p14:tracePt t="66540" x="7169150" y="3708400"/>
          <p14:tracePt t="66558" x="7169150" y="3702050"/>
          <p14:tracePt t="66558" x="7169150" y="3689350"/>
          <p14:tracePt t="66575" x="7169150" y="3683000"/>
          <p14:tracePt t="66575" x="7169150" y="3676650"/>
          <p14:tracePt t="66591" x="7169150" y="3670300"/>
          <p14:tracePt t="66591" x="7169150" y="3657600"/>
          <p14:tracePt t="66608" x="7169150" y="3651250"/>
          <p14:tracePt t="66608" x="7169150" y="3638550"/>
          <p14:tracePt t="66625" x="7169150" y="3632200"/>
          <p14:tracePt t="66625" x="7162800" y="3613150"/>
          <p14:tracePt t="66642" x="7162800" y="3606800"/>
          <p14:tracePt t="66642" x="7162800" y="3594100"/>
          <p14:tracePt t="66659" x="7162800" y="3587750"/>
          <p14:tracePt t="66673" x="7162800" y="3581400"/>
          <p14:tracePt t="66690" x="7162800" y="3587750"/>
          <p14:tracePt t="66710" x="7169150" y="3594100"/>
          <p14:tracePt t="66710" x="7169150" y="3606800"/>
          <p14:tracePt t="66726" x="7169150" y="3613150"/>
          <p14:tracePt t="66726" x="7175500" y="3632200"/>
          <p14:tracePt t="66742" x="7175500" y="3644900"/>
          <p14:tracePt t="66742" x="7181850" y="3657600"/>
          <p14:tracePt t="66759" x="7181850" y="3663950"/>
          <p14:tracePt t="66759" x="7188200" y="3676650"/>
          <p14:tracePt t="66759" x="7194550" y="3676650"/>
          <p14:tracePt t="66778" x="7200900" y="3683000"/>
          <p14:tracePt t="66791" x="7207250" y="3689350"/>
          <p14:tracePt t="66791" x="7219950" y="3683000"/>
          <p14:tracePt t="66811" x="7226300" y="3683000"/>
          <p14:tracePt t="66811" x="7232650" y="3683000"/>
          <p14:tracePt t="66825" x="7239000" y="3676650"/>
          <p14:tracePt t="66825" x="7245350" y="3670300"/>
          <p14:tracePt t="66842" x="7251700" y="3663950"/>
          <p14:tracePt t="66842" x="7258050" y="3657600"/>
          <p14:tracePt t="66859" x="7264400" y="3651250"/>
          <p14:tracePt t="66859" x="7277100" y="3638550"/>
          <p14:tracePt t="66875" x="7283450" y="3625850"/>
          <p14:tracePt t="66875" x="7283450" y="3619500"/>
          <p14:tracePt t="66892" x="7289800" y="3613150"/>
          <p14:tracePt t="66892" x="7283450" y="3606800"/>
          <p14:tracePt t="66909" x="7283450" y="3594100"/>
          <p14:tracePt t="66909" x="7283450" y="3587750"/>
          <p14:tracePt t="66926" x="7277100" y="3581400"/>
          <p14:tracePt t="66926" x="7264400" y="3568700"/>
          <p14:tracePt t="66943" x="7251700" y="3556000"/>
          <p14:tracePt t="66943" x="7245350" y="3556000"/>
          <p14:tracePt t="66959" x="7232650" y="3549650"/>
          <p14:tracePt t="66959" x="7219950" y="3543300"/>
          <p14:tracePt t="66976" x="7207250" y="3536950"/>
          <p14:tracePt t="66976" x="7188200" y="3536950"/>
          <p14:tracePt t="66993" x="7181850" y="3536950"/>
          <p14:tracePt t="66993" x="7169150" y="3536950"/>
          <p14:tracePt t="67010" x="7162800" y="3536950"/>
          <p14:tracePt t="67010" x="7156450" y="3536950"/>
          <p14:tracePt t="67026" x="7150100" y="3543300"/>
          <p14:tracePt t="67026" x="7143750" y="3543300"/>
          <p14:tracePt t="67043" x="7137400" y="3543300"/>
          <p14:tracePt t="67059" x="7143750" y="3543300"/>
          <p14:tracePt t="67093" x="7150100" y="3536950"/>
          <p14:tracePt t="67109" x="7156450" y="3530600"/>
          <p14:tracePt t="67114" x="7162800" y="3530600"/>
          <p14:tracePt t="67125" x="7169150" y="3517900"/>
          <p14:tracePt t="67125" x="7175500" y="3517900"/>
          <p14:tracePt t="67125" x="7181850" y="3511550"/>
          <p14:tracePt t="67146" x="7181850" y="3505200"/>
          <p14:tracePt t="67158" x="7188200" y="3492500"/>
          <p14:tracePt t="67158" x="7200900" y="3479800"/>
          <p14:tracePt t="67177" x="7207250" y="3473450"/>
          <p14:tracePt t="67177" x="7213600" y="3467100"/>
          <p14:tracePt t="67194" x="7219950" y="3454400"/>
          <p14:tracePt t="67194" x="7226300" y="3448050"/>
          <p14:tracePt t="67210" x="7232650" y="3441700"/>
          <p14:tracePt t="67210" x="7232650" y="3435350"/>
          <p14:tracePt t="67227" x="7239000" y="3429000"/>
          <p14:tracePt t="67227" x="7245350" y="3416300"/>
          <p14:tracePt t="67244" x="7251700" y="3422650"/>
          <p14:tracePt t="67273" x="7251700" y="3429000"/>
          <p14:tracePt t="67281" x="7258050" y="3441700"/>
          <p14:tracePt t="67281" x="7258050" y="3454400"/>
          <p14:tracePt t="67294" x="7264400" y="3473450"/>
          <p14:tracePt t="67294" x="7264400" y="3486150"/>
          <p14:tracePt t="67313" x="7264400" y="3505200"/>
          <p14:tracePt t="67313" x="7264400" y="3517900"/>
          <p14:tracePt t="67327" x="7264400" y="3530600"/>
          <p14:tracePt t="67327" x="7270750" y="3549650"/>
          <p14:tracePt t="67344" x="7270750" y="3562350"/>
          <p14:tracePt t="67344" x="7270750" y="3575050"/>
          <p14:tracePt t="67362" x="7264400" y="3587750"/>
          <p14:tracePt t="67362" x="7264400" y="3594100"/>
          <p14:tracePt t="67378" x="7264400" y="3600450"/>
          <p14:tracePt t="67393" x="7258050" y="3606800"/>
          <p14:tracePt t="67410" x="7258050" y="3600450"/>
          <p14:tracePt t="67453" x="7251700" y="3587750"/>
          <p14:tracePt t="67469" x="7251700" y="3575050"/>
          <p14:tracePt t="67481" x="7251700" y="3568700"/>
          <p14:tracePt t="67489" x="7251700" y="3562350"/>
          <p14:tracePt t="67498" x="7251700" y="3549650"/>
          <p14:tracePt t="67510" x="7251700" y="3543300"/>
          <p14:tracePt t="67510" x="7251700" y="3530600"/>
          <p14:tracePt t="67510" x="7258050" y="3517900"/>
          <p14:tracePt t="67531" x="7258050" y="3511550"/>
          <p14:tracePt t="67531" x="7258050" y="3498850"/>
          <p14:tracePt t="67544" x="7258050" y="3492500"/>
          <p14:tracePt t="67544" x="7264400" y="3479800"/>
          <p14:tracePt t="67544" x="7264400" y="3473450"/>
          <p14:tracePt t="67567" x="7270750" y="3467100"/>
          <p14:tracePt t="67577" x="7277100" y="3460750"/>
          <p14:tracePt t="67577" x="7289800" y="3454400"/>
          <p14:tracePt t="67595" x="7296150" y="3448050"/>
          <p14:tracePt t="67610" x="7302500" y="3448050"/>
          <p14:tracePt t="67610" x="7308850" y="3448050"/>
          <p14:tracePt t="67628" x="7315200" y="3448050"/>
          <p14:tracePt t="67644" x="7321550" y="3460750"/>
          <p14:tracePt t="67644" x="7327900" y="3473450"/>
          <p14:tracePt t="67662" x="7327900" y="3486150"/>
          <p14:tracePt t="67662" x="7327900" y="3492500"/>
          <p14:tracePt t="67679" x="7327900" y="3505200"/>
          <p14:tracePt t="67679" x="7327900" y="3517900"/>
          <p14:tracePt t="67695" x="7327900" y="3530600"/>
          <p14:tracePt t="67695" x="7327900" y="3536950"/>
          <p14:tracePt t="67695" x="7327900" y="3549650"/>
          <p14:tracePt t="67714" x="7321550" y="3562350"/>
          <p14:tracePt t="67727" x="7321550" y="3568700"/>
          <p14:tracePt t="67727" x="7308850" y="3587750"/>
          <p14:tracePt t="67745" x="7302500" y="3594100"/>
          <p14:tracePt t="67745" x="7296150" y="3606800"/>
          <p14:tracePt t="67762" x="7289800" y="3613150"/>
          <p14:tracePt t="67762" x="7283450" y="3619500"/>
          <p14:tracePt t="67778" x="7277100" y="3619500"/>
          <p14:tracePt t="67778" x="7270750" y="3625850"/>
          <p14:tracePt t="67795" x="7264400" y="3625850"/>
          <p14:tracePt t="67795" x="7264400" y="3632200"/>
          <p14:tracePt t="67817" x="7258050" y="3632200"/>
          <p14:tracePt t="67817" x="7251700" y="3632200"/>
          <p14:tracePt t="67830" x="7245350" y="3632200"/>
          <p14:tracePt t="67844" x="7245350" y="3625850"/>
          <p14:tracePt t="67872" x="7251700" y="3625850"/>
          <p14:tracePt t="67901" x="7251700" y="3619500"/>
          <p14:tracePt t="67925" x="7251700" y="3613150"/>
          <p14:tracePt t="67949" x="7251700" y="3606800"/>
          <p14:tracePt t="68029" x="7258050" y="3606800"/>
          <p14:tracePt t="68073" x="7264400" y="3606800"/>
          <p14:tracePt t="68260" x="7270750" y="3600450"/>
          <p14:tracePt t="68285" x="7277100" y="3600450"/>
          <p14:tracePt t="68310" x="7270750" y="3600450"/>
          <p14:tracePt t="68369" x="7264400" y="3600450"/>
          <p14:tracePt t="68389" x="7258050" y="3600450"/>
          <p14:tracePt t="68412" x="7251700" y="3600450"/>
          <p14:tracePt t="68441" x="7245350" y="3594100"/>
          <p14:tracePt t="68482" x="7239000" y="3594100"/>
          <p14:tracePt t="68501" x="7232650" y="3587750"/>
          <p14:tracePt t="68524" x="7226300" y="3587750"/>
          <p14:tracePt t="68541" x="7219950" y="3587750"/>
          <p14:tracePt t="68561" x="7213600" y="3587750"/>
          <p14:tracePt t="68577" x="7207250" y="3587750"/>
          <p14:tracePt t="68593" x="7200900" y="3587750"/>
          <p14:tracePt t="68609" x="7194550" y="3587750"/>
          <p14:tracePt t="68621" x="7188200" y="3581400"/>
          <p14:tracePt t="68637" x="7181850" y="3581400"/>
          <p14:tracePt t="68653" x="7175500" y="3581400"/>
          <p14:tracePt t="68669" x="7169150" y="3587750"/>
          <p14:tracePt t="68683" x="7169150" y="3594100"/>
          <p14:tracePt t="68705" x="7169150" y="3600450"/>
          <p14:tracePt t="68721" x="7175500" y="3594100"/>
          <p14:tracePt t="68793" x="7181850" y="3594100"/>
          <p14:tracePt t="68809" x="7188200" y="3594100"/>
          <p14:tracePt t="68833" x="7194550" y="3587750"/>
          <p14:tracePt t="68921" x="7188200" y="3594100"/>
          <p14:tracePt t="68973" x="7181850" y="3600450"/>
          <p14:tracePt t="69073" x="7175500" y="3606800"/>
          <p14:tracePt t="69093" x="7169150" y="3606800"/>
          <p14:tracePt t="69101" x="7162800" y="3606800"/>
          <p14:tracePt t="69115" x="7156450" y="3619500"/>
          <p14:tracePt t="69115" x="7150100" y="3619500"/>
          <p14:tracePt t="69133" x="7143750" y="3625850"/>
          <p14:tracePt t="69133" x="7137400" y="3632200"/>
          <p14:tracePt t="69150" x="7137400" y="3644900"/>
          <p14:tracePt t="69150" x="7131050" y="3657600"/>
          <p14:tracePt t="69166" x="7131050" y="3670300"/>
          <p14:tracePt t="69166" x="7124700" y="3702050"/>
          <p14:tracePt t="69187" x="7131050" y="3721100"/>
          <p14:tracePt t="69199" x="7137400" y="3740150"/>
          <p14:tracePt t="69199" x="7143750" y="3765550"/>
          <p14:tracePt t="69216" x="7150100" y="3778250"/>
          <p14:tracePt t="69216" x="7156450" y="3784600"/>
          <p14:tracePt t="69233" x="7162800" y="3790950"/>
          <p14:tracePt t="69233" x="7169150" y="3797300"/>
          <p14:tracePt t="69250" x="7175500" y="3797300"/>
          <p14:tracePt t="69250" x="7181850" y="3797300"/>
          <p14:tracePt t="69267" x="7188200" y="3797300"/>
          <p14:tracePt t="69267" x="7194550" y="3790950"/>
          <p14:tracePt t="69284" x="7200900" y="3778250"/>
          <p14:tracePt t="69299" x="7207250" y="3771900"/>
          <p14:tracePt t="69299" x="7207250" y="3765550"/>
          <p14:tracePt t="69317" x="7207250" y="3759200"/>
          <p14:tracePt t="69317" x="7213600" y="3740150"/>
          <p14:tracePt t="69334" x="7207250" y="3727450"/>
          <p14:tracePt t="69334" x="7207250" y="3721100"/>
          <p14:tracePt t="69350" x="7207250" y="3708400"/>
          <p14:tracePt t="69350" x="7207250" y="3695700"/>
          <p14:tracePt t="69367" x="7207250" y="3689350"/>
          <p14:tracePt t="69367" x="7200900" y="3676650"/>
          <p14:tracePt t="69384" x="7200900" y="3663950"/>
          <p14:tracePt t="69384" x="7194550" y="3644900"/>
          <p14:tracePt t="69402" x="7188200" y="3638550"/>
          <p14:tracePt t="69417" x="7188200" y="3632200"/>
          <p14:tracePt t="69417" x="7188200" y="3625850"/>
          <p14:tracePt t="69436" x="7181850" y="3619500"/>
          <p14:tracePt t="69449" x="7181850" y="3613150"/>
          <p14:tracePt t="69469" x="7188200" y="3619500"/>
          <p14:tracePt t="69493" x="7188200" y="3625850"/>
          <p14:tracePt t="69501" x="7194550" y="3638550"/>
          <p14:tracePt t="69517" x="7200900" y="3638550"/>
          <p14:tracePt t="69517" x="7200900" y="3651250"/>
          <p14:tracePt t="69534" x="7207250" y="3657600"/>
          <p14:tracePt t="69534" x="7213600" y="3670300"/>
          <p14:tracePt t="69551" x="7213600" y="3683000"/>
          <p14:tracePt t="69551" x="7219950" y="3695700"/>
          <p14:tracePt t="69551" x="7226300" y="3702050"/>
          <p14:tracePt t="69570" x="7232650" y="3714750"/>
          <p14:tracePt t="69570" x="7239000" y="3727450"/>
          <p14:tracePt t="69585" x="7245350" y="3740150"/>
          <p14:tracePt t="69585" x="7245350" y="3752850"/>
          <p14:tracePt t="69601" x="7251700" y="3759200"/>
          <p14:tracePt t="69601" x="7258050" y="3759200"/>
          <p14:tracePt t="69618" x="7258050" y="3765550"/>
          <p14:tracePt t="69618" x="7264400" y="3771900"/>
          <p14:tracePt t="69635" x="7270750" y="3771900"/>
          <p14:tracePt t="69650" x="7277100" y="3765550"/>
          <p14:tracePt t="69673" x="7277100" y="3759200"/>
          <p14:tracePt t="69684" x="7283450" y="3752850"/>
          <p14:tracePt t="69701" x="7283450" y="3746500"/>
          <p14:tracePt t="69701" x="7283450" y="3733800"/>
          <p14:tracePt t="69718" x="7289800" y="3727450"/>
          <p14:tracePt t="69718" x="7289800" y="3714750"/>
          <p14:tracePt t="69735" x="7289800" y="3708400"/>
          <p14:tracePt t="69735" x="7289800" y="3695700"/>
          <p14:tracePt t="69735" x="7296150" y="3676650"/>
          <p14:tracePt t="69754" x="7302500" y="3663950"/>
          <p14:tracePt t="69767" x="7302500" y="3651250"/>
          <p14:tracePt t="69767" x="7308850" y="3619500"/>
          <p14:tracePt t="69786" x="7315200" y="3606800"/>
          <p14:tracePt t="69786" x="7315200" y="3594100"/>
          <p14:tracePt t="69801" x="7321550" y="3581400"/>
          <p14:tracePt t="69801" x="7327900" y="3568700"/>
          <p14:tracePt t="69819" x="7327900" y="3562350"/>
          <p14:tracePt t="69819" x="7334250" y="3549650"/>
          <p14:tracePt t="69819" x="7340600" y="3536950"/>
          <p14:tracePt t="69837" x="7346950" y="3530600"/>
          <p14:tracePt t="69850" x="7353300" y="3517900"/>
          <p14:tracePt t="69850" x="7366000" y="3498850"/>
          <p14:tracePt t="69869" x="7366000" y="3492500"/>
          <p14:tracePt t="69869" x="7372350" y="3486150"/>
          <p14:tracePt t="69885" x="7372350" y="3479800"/>
          <p14:tracePt t="69885" x="7372350" y="3473450"/>
          <p14:tracePt t="69902" x="7378700" y="3467100"/>
          <p14:tracePt t="69918" x="7372350" y="3460750"/>
          <p14:tracePt t="69918" x="7372350" y="3454400"/>
          <p14:tracePt t="69937" x="7366000" y="3448050"/>
          <p14:tracePt t="69951" x="7366000" y="3441700"/>
          <p14:tracePt t="69951" x="7359650" y="3441700"/>
          <p14:tracePt t="69970" x="7353300" y="3441700"/>
          <p14:tracePt t="69984" x="7340600" y="3441700"/>
          <p14:tracePt t="69984" x="7334250" y="3441700"/>
          <p14:tracePt t="70003" x="7327900" y="3441700"/>
          <p14:tracePt t="70003" x="7321550" y="3435350"/>
          <p14:tracePt t="70021" x="7315200" y="3435350"/>
          <p14:tracePt t="70034" x="7308850" y="3429000"/>
          <p14:tracePt t="70034" x="7302500" y="3429000"/>
          <p14:tracePt t="70054" x="7296150" y="3429000"/>
          <p14:tracePt t="70069" x="7289800" y="3429000"/>
          <p14:tracePt t="70085" x="7283450" y="3422650"/>
          <p14:tracePt t="70102" x="7277100" y="3422650"/>
          <p14:tracePt t="70118" x="7270750" y="3416300"/>
          <p14:tracePt t="70135" x="7264400" y="3416300"/>
          <p14:tracePt t="70152" x="7258050" y="3416300"/>
          <p14:tracePt t="70169" x="7251700" y="3422650"/>
          <p14:tracePt t="70185" x="7245350" y="3422650"/>
          <p14:tracePt t="70213" x="7239000" y="3429000"/>
          <p14:tracePt t="70257" x="7232650" y="3441700"/>
          <p14:tracePt t="70281" x="7232650" y="3454400"/>
          <p14:tracePt t="70293" x="7232650" y="3473450"/>
          <p14:tracePt t="70302" x="7232650" y="3492500"/>
          <p14:tracePt t="70302" x="7239000" y="3524250"/>
          <p14:tracePt t="70320" x="7239000" y="3556000"/>
          <p14:tracePt t="70320" x="7245350" y="3587750"/>
          <p14:tracePt t="70337" x="7251700" y="3619500"/>
          <p14:tracePt t="70337" x="7264400" y="3689350"/>
          <p14:tracePt t="70354" x="7264400" y="3721100"/>
          <p14:tracePt t="70354" x="7270750" y="3746500"/>
          <p14:tracePt t="70371" x="7277100" y="3765550"/>
          <p14:tracePt t="70371" x="7283450" y="3784600"/>
          <p14:tracePt t="70387" x="7283450" y="3797300"/>
          <p14:tracePt t="70387" x="7283450" y="3810000"/>
          <p14:tracePt t="70404" x="7289800" y="3816350"/>
          <p14:tracePt t="70404" x="7289800" y="3822700"/>
          <p14:tracePt t="70422" x="7296150" y="3829050"/>
          <p14:tracePt t="70438" x="7302500" y="3822700"/>
          <p14:tracePt t="70461" x="7308850" y="3816350"/>
          <p14:tracePt t="70474" x="7315200" y="3810000"/>
          <p14:tracePt t="70490" x="7321550" y="3803650"/>
          <p14:tracePt t="70505" x="7327900" y="3797300"/>
          <p14:tracePt t="70505" x="7334250" y="3797300"/>
          <p14:tracePt t="70522" x="7340600" y="3790950"/>
          <p14:tracePt t="70537" x="7346950" y="3784600"/>
          <p14:tracePt t="70537" x="7353300" y="3784600"/>
          <p14:tracePt t="70554" x="7359650" y="3778250"/>
          <p14:tracePt t="70554" x="7366000" y="3784600"/>
          <p14:tracePt t="70571" x="7372350" y="3778250"/>
          <p14:tracePt t="70571" x="7378700" y="3778250"/>
          <p14:tracePt t="70571" x="7385050" y="3771900"/>
          <p14:tracePt t="70590" x="7391400" y="3771900"/>
          <p14:tracePt t="70603" x="7397750" y="3765550"/>
          <p14:tracePt t="70620" x="7391400" y="3759200"/>
          <p14:tracePt t="70652" x="7385050" y="3765550"/>
          <p14:tracePt t="70668" x="7378700" y="3765550"/>
          <p14:tracePt t="70677" x="7372350" y="3765550"/>
          <p14:tracePt t="70687" x="7366000" y="3765550"/>
          <p14:tracePt t="70687" x="7359650" y="3759200"/>
          <p14:tracePt t="70705" x="7353300" y="3752850"/>
          <p14:tracePt t="70705" x="7340600" y="3746500"/>
          <p14:tracePt t="70722" x="7334250" y="3740150"/>
          <p14:tracePt t="70722" x="7327900" y="3727450"/>
          <p14:tracePt t="70738" x="7321550" y="3714750"/>
          <p14:tracePt t="70738" x="7308850" y="3708400"/>
          <p14:tracePt t="70755" x="7302500" y="3695700"/>
          <p14:tracePt t="70755" x="7289800" y="3689350"/>
          <p14:tracePt t="70755" x="7277100" y="3676650"/>
          <p14:tracePt t="70774" x="7264400" y="3670300"/>
          <p14:tracePt t="70787" x="7251700" y="3657600"/>
          <p14:tracePt t="70787" x="7219950" y="3644900"/>
          <p14:tracePt t="70805" x="7207250" y="3638550"/>
          <p14:tracePt t="70805" x="7194550" y="3638550"/>
          <p14:tracePt t="70822" x="7181850" y="3638550"/>
          <p14:tracePt t="70822" x="7162800" y="3638550"/>
          <p14:tracePt t="70839" x="7156450" y="3632200"/>
          <p14:tracePt t="70839" x="7143750" y="3632200"/>
          <p14:tracePt t="70839" x="7137400" y="3632200"/>
          <p14:tracePt t="70857" x="7131050" y="3638550"/>
          <p14:tracePt t="70870" x="7137400" y="3632200"/>
          <p14:tracePt t="70889" x="7143750" y="3625850"/>
          <p14:tracePt t="70889" x="7150100" y="3625850"/>
          <p14:tracePt t="70906" x="7169150" y="3619500"/>
          <p14:tracePt t="70906" x="7181850" y="3613150"/>
          <p14:tracePt t="70923" x="7194550" y="3613150"/>
          <p14:tracePt t="70923" x="7226300" y="3600450"/>
          <p14:tracePt t="70942" x="7245350" y="3594100"/>
          <p14:tracePt t="70942" x="7258050" y="3587750"/>
          <p14:tracePt t="70955" x="7270750" y="3581400"/>
          <p14:tracePt t="70955" x="7283450" y="3581400"/>
          <p14:tracePt t="70972" x="7289800" y="3575050"/>
          <p14:tracePt t="70972" x="7296150" y="3575050"/>
          <p14:tracePt t="70989" x="7302500" y="3575050"/>
          <p14:tracePt t="71004" x="7302500" y="3581400"/>
          <p14:tracePt t="71022" x="7296150" y="3581400"/>
          <p14:tracePt t="71022" x="7289800" y="3581400"/>
          <p14:tracePt t="71039" x="7289800" y="3587750"/>
          <p14:tracePt t="71055" x="7277100" y="3587750"/>
          <p14:tracePt t="71055" x="7277100" y="3594100"/>
          <p14:tracePt t="71074" x="7270750" y="3587750"/>
          <p14:tracePt t="71113" x="7277100" y="3581400"/>
          <p14:tracePt t="71129" x="7277100" y="3575050"/>
          <p14:tracePt t="71141" x="7270750" y="3581400"/>
          <p14:tracePt t="71191" x="7270750" y="3575050"/>
          <p14:tracePt t="71217" x="7270750" y="3568700"/>
          <p14:tracePt t="71241" x="7270750" y="3562350"/>
          <p14:tracePt t="71269" x="7277100" y="3562350"/>
          <p14:tracePt t="71301" x="7283450" y="3562350"/>
          <p14:tracePt t="71321" x="7277100" y="3562350"/>
          <p14:tracePt t="71569" x="7283450" y="3568700"/>
          <p14:tracePt t="71629" x="7277100" y="3575050"/>
          <p14:tracePt t="71810" x="7270750" y="3575050"/>
          <p14:tracePt t="71833" x="7270750" y="3581400"/>
          <p14:tracePt t="71849" x="7264400" y="3581400"/>
          <p14:tracePt t="71861" x="7258050" y="3587750"/>
          <p14:tracePt t="71877" x="7251700" y="3594100"/>
          <p14:tracePt t="71885" x="7251700" y="3600450"/>
          <p14:tracePt t="71901" x="7251700" y="3606800"/>
          <p14:tracePt t="71913" x="7251700" y="3613150"/>
          <p14:tracePt t="71924" x="7251700" y="3625850"/>
          <p14:tracePt t="71941" x="7251700" y="3632200"/>
          <p14:tracePt t="71941" x="7258050" y="3638550"/>
          <p14:tracePt t="71959" x="7258050" y="3644900"/>
          <p14:tracePt t="71959" x="7264400" y="3657600"/>
          <p14:tracePt t="71975" x="7270750" y="3670300"/>
          <p14:tracePt t="71975" x="7270750" y="3676650"/>
          <p14:tracePt t="71992" x="7277100" y="3683000"/>
          <p14:tracePt t="71992" x="7277100" y="3689350"/>
          <p14:tracePt t="72009" x="7283450" y="3695700"/>
          <p14:tracePt t="72009" x="7283450" y="3702050"/>
          <p14:tracePt t="72009" x="7283450" y="3708400"/>
          <p14:tracePt t="72029" x="7283450" y="3714750"/>
          <p14:tracePt t="72041" x="7283450" y="3721100"/>
          <p14:tracePt t="72058" x="7283450" y="3727450"/>
          <p14:tracePt t="72075" x="7277100" y="3733800"/>
          <p14:tracePt t="72075" x="7270750" y="3740150"/>
          <p14:tracePt t="72093" x="7270750" y="3746500"/>
          <p14:tracePt t="72093" x="7264400" y="3746500"/>
          <p14:tracePt t="72110" x="7264400" y="3752850"/>
          <p14:tracePt t="72125" x="7264400" y="3765550"/>
          <p14:tracePt t="72142" x="7258050" y="3771900"/>
          <p14:tracePt t="72142" x="7258050" y="3778250"/>
          <p14:tracePt t="72160" x="7258050" y="3784600"/>
          <p14:tracePt t="72175" x="7264400" y="3784600"/>
          <p14:tracePt t="72221" x="7270750" y="3784600"/>
          <p14:tracePt t="72245" x="7277100" y="3778250"/>
          <p14:tracePt t="72268" x="7270750" y="3771900"/>
          <p14:tracePt t="72333" x="7270750" y="3765550"/>
          <p14:tracePt t="72349" x="7264400" y="3759200"/>
          <p14:tracePt t="72365" x="7258050" y="3752850"/>
          <p14:tracePt t="72381" x="7251700" y="3746500"/>
          <p14:tracePt t="72393" x="7245350" y="3746500"/>
          <p14:tracePt t="72424" x="7239000" y="3740150"/>
          <p14:tracePt t="72441" x="7239000" y="3746500"/>
          <p14:tracePt t="72461" x="7239000" y="3752850"/>
          <p14:tracePt t="72477" x="7245350" y="3759200"/>
          <p14:tracePt t="72493" x="7245350" y="3765550"/>
          <p14:tracePt t="72508" x="7258050" y="3765550"/>
          <p14:tracePt t="72520" x="7264400" y="3771900"/>
          <p14:tracePt t="72530" x="7270750" y="3778250"/>
          <p14:tracePt t="72545" x="7277100" y="3778250"/>
          <p14:tracePt t="72545" x="7283450" y="3778250"/>
          <p14:tracePt t="72563" x="7289800" y="3778250"/>
          <p14:tracePt t="72563" x="7296150" y="3778250"/>
          <p14:tracePt t="72578" x="7308850" y="3778250"/>
          <p14:tracePt t="72597" x="7308850" y="3784600"/>
          <p14:tracePt t="72610" x="7315200" y="3784600"/>
          <p14:tracePt t="72627" x="7327900" y="3784600"/>
          <p14:tracePt t="72644" x="7334250" y="3784600"/>
          <p14:tracePt t="72660" x="7340600" y="3784600"/>
          <p14:tracePt t="72681" x="7346950" y="3784600"/>
          <p14:tracePt t="72700" x="7353300" y="3784600"/>
          <p14:tracePt t="72724" x="7359650" y="3784600"/>
          <p14:tracePt t="72777" x="7366000" y="3778250"/>
          <p14:tracePt t="72809" x="7372350" y="3771900"/>
          <p14:tracePt t="72829" x="7378700" y="3765550"/>
          <p14:tracePt t="72861" x="7372350" y="3765550"/>
          <p14:tracePt t="72949" x="7366000" y="3765550"/>
          <p14:tracePt t="72965" x="7359650" y="3765550"/>
          <p14:tracePt t="72981" x="7366000" y="3765550"/>
          <p14:tracePt t="73049" x="7372350" y="3759200"/>
          <p14:tracePt t="73062" x="7378700" y="3759200"/>
          <p14:tracePt t="73069" x="7385050" y="3759200"/>
          <p14:tracePt t="73078" x="7391400" y="3759200"/>
          <p14:tracePt t="73078" x="7397750" y="3752850"/>
          <p14:tracePt t="73096" x="7404100" y="3752850"/>
          <p14:tracePt t="73096" x="7416800" y="3746500"/>
          <p14:tracePt t="73113" x="7423150" y="3740150"/>
          <p14:tracePt t="73113" x="7435850" y="3740150"/>
          <p14:tracePt t="73130" x="7442200" y="3733800"/>
          <p14:tracePt t="73130" x="7448550" y="3733800"/>
          <p14:tracePt t="73146" x="7461250" y="3733800"/>
          <p14:tracePt t="73146" x="7467600" y="3727450"/>
          <p14:tracePt t="73163" x="7473950" y="3727450"/>
          <p14:tracePt t="73163" x="7480300" y="3721100"/>
          <p14:tracePt t="73163" x="7486650" y="3721100"/>
          <p14:tracePt t="73183" x="7493000" y="3714750"/>
          <p14:tracePt t="73198" x="7499350" y="3714750"/>
          <p14:tracePt t="73213" x="7499350" y="3708400"/>
          <p14:tracePt t="73233" x="7499350" y="3702050"/>
          <p14:tracePt t="73257" x="7493000" y="3695700"/>
          <p14:tracePt t="73281" x="7486650" y="3689350"/>
          <p14:tracePt t="73293" x="7480300" y="3683000"/>
          <p14:tracePt t="73311" x="7480300" y="3676650"/>
          <p14:tracePt t="73325" x="7473950" y="3670300"/>
          <p14:tracePt t="73333" x="7473950" y="3657600"/>
          <p14:tracePt t="73349" x="7473950" y="3651250"/>
          <p14:tracePt t="73362" x="7467600" y="3644900"/>
          <p14:tracePt t="73379" x="7467600" y="3638550"/>
          <p14:tracePt t="73396" x="7467600" y="3625850"/>
          <p14:tracePt t="73413" x="7461250" y="3619500"/>
          <p14:tracePt t="73429" x="7467600" y="3625850"/>
          <p14:tracePt t="73469" x="7467600" y="3632200"/>
          <p14:tracePt t="73473" x="7473950" y="3638550"/>
          <p14:tracePt t="73482" x="7473950" y="3644900"/>
          <p14:tracePt t="73482" x="7473950" y="3657600"/>
          <p14:tracePt t="73497" x="7473950" y="3663950"/>
          <p14:tracePt t="73497" x="7473950" y="3676650"/>
          <p14:tracePt t="73515" x="7480300" y="3689350"/>
          <p14:tracePt t="73515" x="7480300" y="3702050"/>
          <p14:tracePt t="73531" x="7480300" y="3714750"/>
          <p14:tracePt t="73531" x="7480300" y="3721100"/>
          <p14:tracePt t="73531" x="7480300" y="3733800"/>
          <p14:tracePt t="73550" x="7480300" y="3740150"/>
          <p14:tracePt t="73550" x="7486650" y="3746500"/>
          <p14:tracePt t="73568" x="7486650" y="3752850"/>
          <p14:tracePt t="73580" x="7486650" y="3759200"/>
          <p14:tracePt t="73596" x="7486650" y="3765550"/>
          <p14:tracePt t="73625" x="7480300" y="3759200"/>
          <p14:tracePt t="73661" x="7480300" y="3752850"/>
          <p14:tracePt t="73677" x="7473950" y="3746500"/>
          <p14:tracePt t="73693" x="7473950" y="3740150"/>
          <p14:tracePt t="73709" x="7467600" y="3733800"/>
          <p14:tracePt t="73721" x="7467600" y="3721100"/>
          <p14:tracePt t="73737" x="7467600" y="3714750"/>
          <p14:tracePt t="73746" x="7467600" y="3708400"/>
          <p14:tracePt t="73746" x="7467600" y="3695700"/>
          <p14:tracePt t="73765" x="7467600" y="3689350"/>
          <p14:tracePt t="73765" x="7467600" y="3670300"/>
          <p14:tracePt t="73782" x="7467600" y="3663950"/>
          <p14:tracePt t="73782" x="7467600" y="3651250"/>
          <p14:tracePt t="73798" x="7473950" y="3644900"/>
          <p14:tracePt t="73798" x="7473950" y="3638550"/>
          <p14:tracePt t="73815" x="7480300" y="3625850"/>
          <p14:tracePt t="73834" x="7486650" y="3625850"/>
          <p14:tracePt t="73850" x="7493000" y="3619500"/>
          <p14:tracePt t="73865" x="7499350" y="3619500"/>
          <p14:tracePt t="73881" x="7505700" y="3619500"/>
          <p14:tracePt t="73897" x="7512050" y="3619500"/>
          <p14:tracePt t="73914" x="7518400" y="3632200"/>
          <p14:tracePt t="73930" x="7524750" y="3638550"/>
          <p14:tracePt t="73930" x="7524750" y="3644900"/>
          <p14:tracePt t="73949" x="7524750" y="3651250"/>
          <p14:tracePt t="73949" x="7524750" y="3663950"/>
          <p14:tracePt t="73965" x="7524750" y="3676650"/>
          <p14:tracePt t="73965" x="7524750" y="3683000"/>
          <p14:tracePt t="73982" x="7518400" y="3695700"/>
          <p14:tracePt t="73982" x="7518400" y="3708400"/>
          <p14:tracePt t="73999" x="7512050" y="3714750"/>
          <p14:tracePt t="73999" x="7505700" y="3733800"/>
          <p14:tracePt t="74018" x="7505700" y="3746500"/>
          <p14:tracePt t="74018" x="7499350" y="3752850"/>
          <p14:tracePt t="74032" x="7493000" y="3759200"/>
          <p14:tracePt t="74032" x="7486650" y="3765550"/>
          <p14:tracePt t="74049" x="7480300" y="3771900"/>
          <p14:tracePt t="74049" x="7480300" y="3778250"/>
          <p14:tracePt t="74066" x="7473950" y="3784600"/>
          <p14:tracePt t="74081" x="7467600" y="3784600"/>
          <p14:tracePt t="74098" x="7454900" y="3790950"/>
          <p14:tracePt t="74114" x="7448550" y="3790950"/>
          <p14:tracePt t="74131" x="7448550" y="3797300"/>
          <p14:tracePt t="74148" x="7442200" y="3797300"/>
          <p14:tracePt t="74173" x="7435850" y="3797300"/>
          <p14:tracePt t="74209" x="7429500" y="3790950"/>
          <p14:tracePt t="74301" x="7435850" y="3784600"/>
          <p14:tracePt t="74329" x="7435850" y="3778250"/>
          <p14:tracePt t="74353" x="7442200" y="3778250"/>
          <p14:tracePt t="74397" x="7442200" y="3771900"/>
          <p14:tracePt t="74449" x="7442200" y="3765550"/>
          <p14:tracePt t="74481" x="7435850" y="3771900"/>
          <p14:tracePt t="74689" x="7429500" y="3771900"/>
          <p14:tracePt t="74765" x="7423150" y="3765550"/>
          <p14:tracePt t="74817" x="7416800" y="3759200"/>
          <p14:tracePt t="74841" x="7410450" y="3759200"/>
          <p14:tracePt t="74861" x="7410450" y="3752850"/>
          <p14:tracePt t="74893" x="7404100" y="3752850"/>
          <p14:tracePt t="74921" x="7397750" y="3759200"/>
          <p14:tracePt t="74945" x="7397750" y="3765550"/>
          <p14:tracePt t="74973" x="7397750" y="3771900"/>
          <p14:tracePt t="75032" x="7397750" y="3765550"/>
          <p14:tracePt t="75073" x="7397750" y="3759200"/>
          <p14:tracePt t="75100" x="7397750" y="3752850"/>
          <p14:tracePt t="75229" x="7391400" y="3759200"/>
          <p14:tracePt t="75269" x="7385050" y="3752850"/>
          <p14:tracePt t="75289" x="7378700" y="3752850"/>
          <p14:tracePt t="75330" x="7385050" y="3752850"/>
          <p14:tracePt t="75565" x="7391400" y="3752850"/>
          <p14:tracePt t="75625" x="7397750" y="3752850"/>
          <p14:tracePt t="75657" x="7404100" y="3752850"/>
          <p14:tracePt t="75701" x="7410450" y="3752850"/>
          <p14:tracePt t="75717" x="7416800" y="3752850"/>
          <p14:tracePt t="75733" x="7423150" y="3752850"/>
          <p14:tracePt t="75745" x="7429500" y="3752850"/>
          <p14:tracePt t="75761" x="7435850" y="3752850"/>
          <p14:tracePt t="75785" x="7442200" y="3759200"/>
          <p14:tracePt t="75813" x="7442200" y="3752850"/>
          <p14:tracePt t="75865" x="7448550" y="3752850"/>
          <p14:tracePt t="75920" x="7448550" y="3746500"/>
          <p14:tracePt t="75941" x="7442200" y="3740150"/>
          <p14:tracePt t="76024" x="7435850" y="3746500"/>
          <p14:tracePt t="76069" x="7442200" y="3746500"/>
          <p14:tracePt t="76225" x="7448550" y="3746500"/>
          <p14:tracePt t="76317" x="7454900" y="3746500"/>
          <p14:tracePt t="76361" x="7461250" y="3746500"/>
          <p14:tracePt t="76429" x="7467600" y="3746500"/>
          <p14:tracePt t="76454" x="7473950" y="3746500"/>
          <p14:tracePt t="76473" x="7473950" y="3740150"/>
          <p14:tracePt t="76521" x="7473950" y="3733800"/>
          <p14:tracePt t="76549" x="7473950" y="3727450"/>
          <p14:tracePt t="76573" x="7473950" y="3721100"/>
          <p14:tracePt t="76585" x="7467600" y="3721100"/>
          <p14:tracePt t="76601" x="7454900" y="3721100"/>
          <p14:tracePt t="76617" x="7448550" y="3721100"/>
          <p14:tracePt t="76626" x="7442200" y="3721100"/>
          <p14:tracePt t="76641" x="7435850" y="3721100"/>
          <p14:tracePt t="76641" x="7429500" y="3721100"/>
          <p14:tracePt t="76657" x="7423150" y="3721100"/>
          <p14:tracePt t="76657" x="7410450" y="3721100"/>
          <p14:tracePt t="76674" x="7404100" y="3727450"/>
          <p14:tracePt t="76674" x="7397750" y="3733800"/>
          <p14:tracePt t="76690" x="7391400" y="3740150"/>
          <p14:tracePt t="76690" x="7372350" y="3752850"/>
          <p14:tracePt t="76707" x="7366000" y="3765550"/>
          <p14:tracePt t="76707" x="7359650" y="3771900"/>
          <p14:tracePt t="76724" x="7353300" y="3784600"/>
          <p14:tracePt t="76724" x="7353300" y="3790950"/>
          <p14:tracePt t="76741" x="7346950" y="3803650"/>
          <p14:tracePt t="76741" x="7346950" y="3810000"/>
          <p14:tracePt t="76757" x="7346950" y="3822700"/>
          <p14:tracePt t="76757" x="7346950" y="3835400"/>
          <p14:tracePt t="76775" x="7346950" y="3841750"/>
          <p14:tracePt t="76775" x="7353300" y="3848100"/>
          <p14:tracePt t="76791" x="7359650" y="3848100"/>
          <p14:tracePt t="76806" x="7366000" y="3848100"/>
          <p14:tracePt t="76806" x="7378700" y="3848100"/>
          <p14:tracePt t="76828" x="7385050" y="3848100"/>
          <p14:tracePt t="76828" x="7391400" y="3841750"/>
          <p14:tracePt t="76842" x="7397750" y="3835400"/>
          <p14:tracePt t="76857" x="7404100" y="3835400"/>
          <p14:tracePt t="76873" x="7410450" y="3829050"/>
          <p14:tracePt t="76890" x="7416800" y="3822700"/>
          <p14:tracePt t="76907" x="7423150" y="3816350"/>
          <p14:tracePt t="76907" x="7423150" y="3803650"/>
          <p14:tracePt t="76925" x="7423150" y="3797300"/>
          <p14:tracePt t="76925" x="7429500" y="3790950"/>
          <p14:tracePt t="76942" x="7429500" y="3778250"/>
          <p14:tracePt t="76942" x="7429500" y="3771900"/>
          <p14:tracePt t="76958" x="7429500" y="3759200"/>
          <p14:tracePt t="76958" x="7429500" y="3752850"/>
          <p14:tracePt t="76958" x="7429500" y="3746500"/>
          <p14:tracePt t="76978" x="7423150" y="3733800"/>
          <p14:tracePt t="76990" x="7423150" y="3727450"/>
          <p14:tracePt t="76990" x="7416800" y="3708400"/>
          <p14:tracePt t="77008" x="7410450" y="3702050"/>
          <p14:tracePt t="77008" x="7404100" y="3695700"/>
          <p14:tracePt t="77026" x="7397750" y="3689350"/>
          <p14:tracePt t="77026" x="7391400" y="3683000"/>
          <p14:tracePt t="77026" x="7385050" y="3676650"/>
          <p14:tracePt t="77045" x="7378700" y="3670300"/>
          <p14:tracePt t="77057" x="7372350" y="3663950"/>
          <p14:tracePt t="77057" x="7366000" y="3651250"/>
          <p14:tracePt t="77078" x="7359650" y="3644900"/>
          <p14:tracePt t="77091" x="7359650" y="3638550"/>
          <p14:tracePt t="77107" x="7366000" y="3644900"/>
          <p14:tracePt t="77125" x="7366000" y="3651250"/>
          <p14:tracePt t="77141" x="7372350" y="3657600"/>
          <p14:tracePt t="77141" x="7372350" y="3663950"/>
          <p14:tracePt t="77159" x="7378700" y="3670300"/>
          <p14:tracePt t="77159" x="7378700" y="3683000"/>
          <p14:tracePt t="77176" x="7385050" y="3695700"/>
          <p14:tracePt t="77176" x="7391400" y="3708400"/>
          <p14:tracePt t="77194" x="7397750" y="3733800"/>
          <p14:tracePt t="77194" x="7404100" y="3746500"/>
          <p14:tracePt t="77210" x="7416800" y="3752850"/>
          <p14:tracePt t="77210" x="7423150" y="3771900"/>
          <p14:tracePt t="77226" x="7429500" y="3778250"/>
          <p14:tracePt t="77226" x="7435850" y="3790950"/>
          <p14:tracePt t="77243" x="7442200" y="3803650"/>
          <p14:tracePt t="77243" x="7442200" y="3810000"/>
          <p14:tracePt t="77243" x="7448550" y="3822700"/>
          <p14:tracePt t="77262" x="7454900" y="3829050"/>
          <p14:tracePt t="77275" x="7454900" y="3835400"/>
          <p14:tracePt t="77275" x="7461250" y="3841750"/>
          <p14:tracePt t="77294" x="7467600" y="3835400"/>
          <p14:tracePt t="77337" x="7467600" y="3829050"/>
          <p14:tracePt t="77353" x="7461250" y="3822700"/>
          <p14:tracePt t="77365" x="7461250" y="3816350"/>
          <p14:tracePt t="77375" x="7461250" y="3810000"/>
          <p14:tracePt t="77375" x="7461250" y="3803650"/>
          <p14:tracePt t="77393" x="7454900" y="3790950"/>
          <p14:tracePt t="77393" x="7454900" y="3784600"/>
          <p14:tracePt t="77410" x="7454900" y="3765550"/>
          <p14:tracePt t="77410" x="7448550" y="3740150"/>
          <p14:tracePt t="77427" x="7448550" y="3727450"/>
          <p14:tracePt t="77427" x="7442200" y="3708400"/>
          <p14:tracePt t="77444" x="7442200" y="3695700"/>
          <p14:tracePt t="77444" x="7435850" y="3676650"/>
          <p14:tracePt t="77461" x="7429500" y="3657600"/>
          <p14:tracePt t="77461" x="7429500" y="3644900"/>
          <p14:tracePt t="77477" x="7423150" y="3632200"/>
          <p14:tracePt t="77477" x="7416800" y="3600450"/>
          <p14:tracePt t="77494" x="7416800" y="3587750"/>
          <p14:tracePt t="77494" x="7410450" y="3575050"/>
          <p14:tracePt t="77511" x="7410450" y="3568700"/>
          <p14:tracePt t="77511" x="7410450" y="3556000"/>
          <p14:tracePt t="77528" x="7410450" y="3549650"/>
          <p14:tracePt t="77528" x="7410450" y="3543300"/>
          <p14:tracePt t="77544" x="7410450" y="3549650"/>
          <p14:tracePt t="77580" x="7410450" y="3556000"/>
          <p14:tracePt t="77585" x="7410450" y="3562350"/>
          <p14:tracePt t="77593" x="7410450" y="3575050"/>
          <p14:tracePt t="77593" x="7410450" y="3587750"/>
          <p14:tracePt t="77611" x="7416800" y="3600450"/>
          <p14:tracePt t="77611" x="7423150" y="3613150"/>
          <p14:tracePt t="77611" x="7423150" y="3632200"/>
          <p14:tracePt t="77630" x="7429500" y="3644900"/>
          <p14:tracePt t="77642" x="7429500" y="3657600"/>
          <p14:tracePt t="77642" x="7442200" y="3683000"/>
          <p14:tracePt t="77661" x="7442200" y="3689350"/>
          <p14:tracePt t="77661" x="7442200" y="3702050"/>
          <p14:tracePt t="77678" x="7448550" y="3702050"/>
          <p14:tracePt t="77678" x="7448550" y="3708400"/>
          <p14:tracePt t="77694" x="7442200" y="3714750"/>
          <p14:tracePt t="77713" x="7442200" y="3708400"/>
          <p14:tracePt t="77733" x="7442200" y="3702050"/>
          <p14:tracePt t="77749" x="7442200" y="3689350"/>
          <p14:tracePt t="77765" x="7442200" y="3683000"/>
          <p14:tracePt t="77776" x="7442200" y="3676650"/>
          <p14:tracePt t="77776" x="7435850" y="3663950"/>
          <p14:tracePt t="77795" x="7435850" y="3651250"/>
          <p14:tracePt t="77795" x="7435850" y="3638550"/>
          <p14:tracePt t="77811" x="7435850" y="3632200"/>
          <p14:tracePt t="77811" x="7429500" y="3619500"/>
          <p14:tracePt t="77828" x="7429500" y="3606800"/>
          <p14:tracePt t="77828" x="7423150" y="3581400"/>
          <p14:tracePt t="77845" x="7423150" y="3568700"/>
          <p14:tracePt t="77845" x="7423150" y="3556000"/>
          <p14:tracePt t="77862" x="7423150" y="3549650"/>
          <p14:tracePt t="77862" x="7423150" y="3536950"/>
          <p14:tracePt t="77878" x="7429500" y="3524250"/>
          <p14:tracePt t="77878" x="7429500" y="3517900"/>
          <p14:tracePt t="77895" x="7435850" y="3511550"/>
          <p14:tracePt t="77895" x="7435850" y="3505200"/>
          <p14:tracePt t="77895" x="7442200" y="3498850"/>
          <p14:tracePt t="77914" x="7448550" y="3492500"/>
          <p14:tracePt t="77927" x="7454900" y="3492500"/>
          <p14:tracePt t="77927" x="7461250" y="3492500"/>
          <p14:tracePt t="77946" x="7467600" y="3498850"/>
          <p14:tracePt t="77946" x="7473950" y="3505200"/>
          <p14:tracePt t="77962" x="7473950" y="3517900"/>
          <p14:tracePt t="77962" x="7480300" y="3524250"/>
          <p14:tracePt t="77978" x="7480300" y="3536950"/>
          <p14:tracePt t="77978" x="7480300" y="3556000"/>
          <p14:tracePt t="77978" x="7480300" y="3568700"/>
          <p14:tracePt t="77997" x="7486650" y="3587750"/>
          <p14:tracePt t="78010" x="7486650" y="3600450"/>
          <p14:tracePt t="78010" x="7486650" y="3625850"/>
          <p14:tracePt t="78031" x="7480300" y="3638550"/>
          <p14:tracePt t="78031" x="7480300" y="3651250"/>
          <p14:tracePt t="78045" x="7480300" y="3657600"/>
          <p14:tracePt t="78045" x="7473950" y="3663950"/>
          <p14:tracePt t="78062" x="7473950" y="3670300"/>
          <p14:tracePt t="78062" x="7467600" y="3676650"/>
          <p14:tracePt t="78082" x="7461250" y="3683000"/>
          <p14:tracePt t="78094" x="7454900" y="3689350"/>
          <p14:tracePt t="78111" x="7448550" y="3695700"/>
          <p14:tracePt t="78127" x="7442200" y="3695700"/>
          <p14:tracePt t="78160" x="7442200" y="3689350"/>
          <p14:tracePt t="78185" x="7442200" y="3683000"/>
          <p14:tracePt t="78202" x="7442200" y="3676650"/>
          <p14:tracePt t="78273" x="7442200" y="3670300"/>
          <p14:tracePt t="78329" x="7448550" y="3670300"/>
          <p14:tracePt t="78389" x="7454900" y="3670300"/>
          <p14:tracePt t="78440" x="7454900" y="3663950"/>
          <p14:tracePt t="78469" x="7461250" y="3663950"/>
          <p14:tracePt t="78493" x="7467600" y="3657600"/>
          <p14:tracePt t="78561" x="7467600" y="3663950"/>
          <p14:tracePt t="78589" x="7467600" y="3657600"/>
          <p14:tracePt t="78685" x="7473950" y="3663950"/>
          <p14:tracePt t="78741" x="7467600" y="3663950"/>
          <p14:tracePt t="78881" x="7473950" y="3663950"/>
          <p14:tracePt t="78957" x="7480300" y="3663950"/>
          <p14:tracePt t="78973" x="7480300" y="3670300"/>
          <p14:tracePt t="78992" x="7486650" y="3676650"/>
          <p14:tracePt t="79016" x="7493000" y="3676650"/>
          <p14:tracePt t="79024" x="7499350" y="3676650"/>
          <p14:tracePt t="79101" x="7505700" y="3670300"/>
          <p14:tracePt t="79121" x="7505700" y="3663950"/>
          <p14:tracePt t="79145" x="7499350" y="3657600"/>
          <p14:tracePt t="79189" x="7486650" y="3657600"/>
          <p14:tracePt t="79205" x="7480300" y="3657600"/>
          <p14:tracePt t="79213" x="7480300" y="3651250"/>
          <p14:tracePt t="79221" x="7473950" y="3651250"/>
          <p14:tracePt t="79231" x="7467600" y="3651250"/>
          <p14:tracePt t="79231" x="7448550" y="3651250"/>
          <p14:tracePt t="79249" x="7442200" y="3644900"/>
          <p14:tracePt t="79249" x="7429500" y="3644900"/>
          <p14:tracePt t="79266" x="7416800" y="3644900"/>
          <p14:tracePt t="79266" x="7410450" y="3644900"/>
          <p14:tracePt t="79283" x="7397750" y="3644900"/>
          <p14:tracePt t="79283" x="7385050" y="3644900"/>
          <p14:tracePt t="79283" x="7372350" y="3644900"/>
          <p14:tracePt t="79301" x="7359650" y="3651250"/>
          <p14:tracePt t="79315" x="7346950" y="3657600"/>
          <p14:tracePt t="79315" x="7327900" y="3683000"/>
          <p14:tracePt t="79334" x="7321550" y="3695700"/>
          <p14:tracePt t="79334" x="7308850" y="3721100"/>
          <p14:tracePt t="79349" x="7308850" y="3746500"/>
          <p14:tracePt t="79349" x="7302500" y="3771900"/>
          <p14:tracePt t="79366" x="7296150" y="3790950"/>
          <p14:tracePt t="79366" x="7296150" y="3822700"/>
          <p14:tracePt t="79383" x="7302500" y="3841750"/>
          <p14:tracePt t="79383" x="7302500" y="3867150"/>
          <p14:tracePt t="79383" x="7308850" y="3886200"/>
          <p14:tracePt t="79402" x="7315200" y="3898900"/>
          <p14:tracePt t="79402" x="7327900" y="3911600"/>
          <p14:tracePt t="79417" x="7340600" y="3917950"/>
          <p14:tracePt t="79417" x="7346950" y="3924300"/>
          <p14:tracePt t="79433" x="7359650" y="3924300"/>
          <p14:tracePt t="79433" x="7372350" y="3930650"/>
          <p14:tracePt t="79450" x="7385050" y="3930650"/>
          <p14:tracePt t="79450" x="7404100" y="3924300"/>
          <p14:tracePt t="79467" x="7410450" y="3917950"/>
          <p14:tracePt t="79467" x="7416800" y="3917950"/>
          <p14:tracePt t="79483" x="7429500" y="3911600"/>
          <p14:tracePt t="79483" x="7435850" y="3911600"/>
          <p14:tracePt t="79500" x="7442200" y="3905250"/>
          <p14:tracePt t="79500" x="7448550" y="3892550"/>
          <p14:tracePt t="79517" x="7454900" y="3886200"/>
          <p14:tracePt t="79517" x="7461250" y="3867150"/>
          <p14:tracePt t="79535" x="7467600" y="3854450"/>
          <p14:tracePt t="79535" x="7467600" y="3841750"/>
          <p14:tracePt t="79550" x="7467600" y="3829050"/>
          <p14:tracePt t="79550" x="7467600" y="3816350"/>
          <p14:tracePt t="79567" x="7467600" y="3797300"/>
          <p14:tracePt t="79567" x="7467600" y="3784600"/>
          <p14:tracePt t="79584" x="7467600" y="3765550"/>
          <p14:tracePt t="79584" x="7461250" y="3733800"/>
          <p14:tracePt t="79602" x="7454900" y="3721100"/>
          <p14:tracePt t="79602" x="7454900" y="3708400"/>
          <p14:tracePt t="79618" x="7448550" y="3695700"/>
          <p14:tracePt t="79618" x="7448550" y="3683000"/>
          <p14:tracePt t="79634" x="7442200" y="3676650"/>
          <p14:tracePt t="79649" x="7442200" y="3670300"/>
          <p14:tracePt t="79666" x="7448550" y="3683000"/>
          <p14:tracePt t="79682" x="7448550" y="3689350"/>
          <p14:tracePt t="79700" x="7454900" y="3702050"/>
          <p14:tracePt t="79700" x="7461250" y="3714750"/>
          <p14:tracePt t="79718" x="7467600" y="3733800"/>
          <p14:tracePt t="79718" x="7480300" y="3790950"/>
          <p14:tracePt t="79734" x="7486650" y="3810000"/>
          <p14:tracePt t="79734" x="7493000" y="3829050"/>
          <p14:tracePt t="79751" x="7499350" y="3848100"/>
          <p14:tracePt t="79751" x="7505700" y="3867150"/>
          <p14:tracePt t="79768" x="7505700" y="3873500"/>
          <p14:tracePt t="79783" x="7512050" y="3879850"/>
          <p14:tracePt t="79800" x="7512050" y="3873500"/>
          <p14:tracePt t="79821" x="7505700" y="3867150"/>
          <p14:tracePt t="79833" x="7505700" y="3860800"/>
          <p14:tracePt t="79850" x="7499350" y="3854450"/>
          <p14:tracePt t="79850" x="7499350" y="3848100"/>
          <p14:tracePt t="79868" x="7493000" y="3835400"/>
          <p14:tracePt t="79868" x="7486650" y="3816350"/>
          <p14:tracePt t="79885" x="7480300" y="3803650"/>
          <p14:tracePt t="79885" x="7480300" y="3790950"/>
          <p14:tracePt t="79901" x="7473950" y="3778250"/>
          <p14:tracePt t="79901" x="7467600" y="3765550"/>
          <p14:tracePt t="79918" x="7461250" y="3752850"/>
          <p14:tracePt t="79918" x="7454900" y="3733800"/>
          <p14:tracePt t="79935" x="7448550" y="3721100"/>
          <p14:tracePt t="79935" x="7435850" y="3708400"/>
          <p14:tracePt t="79935" x="7429500" y="3689350"/>
          <p14:tracePt t="79954" x="7423150" y="3676650"/>
          <p14:tracePt t="79967" x="7416800" y="3663950"/>
          <p14:tracePt t="79967" x="7397750" y="3632200"/>
          <p14:tracePt t="79986" x="7391400" y="3625850"/>
          <p14:tracePt t="79986" x="7385050" y="3613150"/>
          <p14:tracePt t="80001" x="7385050" y="3606800"/>
          <p14:tracePt t="80001" x="7378700" y="3600450"/>
          <p14:tracePt t="80019" x="7372350" y="3594100"/>
          <p14:tracePt t="80019" x="7366000" y="3594100"/>
          <p14:tracePt t="80038" x="7359650" y="3606800"/>
          <p14:tracePt t="80054" x="7359650" y="3613150"/>
          <p14:tracePt t="80067" x="7359650" y="3619500"/>
          <p14:tracePt t="80067" x="7359650" y="3625850"/>
          <p14:tracePt t="80085" x="7366000" y="3632200"/>
          <p14:tracePt t="80085" x="7366000" y="3638550"/>
          <p14:tracePt t="80102" x="7366000" y="3644900"/>
          <p14:tracePt t="80117" x="7372350" y="3651250"/>
          <p14:tracePt t="80134" x="7372350" y="3644900"/>
          <p14:tracePt t="80173" x="7372350" y="3638550"/>
          <p14:tracePt t="80185" x="7366000" y="3632200"/>
          <p14:tracePt t="80193" x="7366000" y="3625850"/>
          <p14:tracePt t="80201" x="7366000" y="3619500"/>
          <p14:tracePt t="80201" x="7359650" y="3613150"/>
          <p14:tracePt t="80219" x="7366000" y="3606800"/>
          <p14:tracePt t="80219" x="7359650" y="3594100"/>
          <p14:tracePt t="80236" x="7359650" y="3587750"/>
          <p14:tracePt t="80236" x="7366000" y="3568700"/>
          <p14:tracePt t="80253" x="7366000" y="3562350"/>
          <p14:tracePt t="80253" x="7366000" y="3556000"/>
          <p14:tracePt t="80269" x="7366000" y="3543300"/>
          <p14:tracePt t="80269" x="7366000" y="3536950"/>
          <p14:tracePt t="80286" x="7366000" y="3524250"/>
          <p14:tracePt t="80286" x="7366000" y="3517900"/>
          <p14:tracePt t="80303" x="7359650" y="3505200"/>
          <p14:tracePt t="80303" x="7359650" y="3498850"/>
          <p14:tracePt t="80319" x="7359650" y="3492500"/>
          <p14:tracePt t="80319" x="7359650" y="3486150"/>
          <p14:tracePt t="80337" x="7359650" y="3479800"/>
          <p14:tracePt t="80352" x="7366000" y="3486150"/>
          <p14:tracePt t="80368" x="7372350" y="3492500"/>
          <p14:tracePt t="80385" x="7378700" y="3505200"/>
          <p14:tracePt t="80385" x="7385050" y="3511550"/>
          <p14:tracePt t="80403" x="7397750" y="3524250"/>
          <p14:tracePt t="80403" x="7404100" y="3536950"/>
          <p14:tracePt t="80403" x="7410450" y="3549650"/>
          <p14:tracePt t="80422" x="7423150" y="3568700"/>
          <p14:tracePt t="80422" x="7429500" y="3581400"/>
          <p14:tracePt t="80437" x="7442200" y="3594100"/>
          <p14:tracePt t="80437" x="7448550" y="3606800"/>
          <p14:tracePt t="80437" x="7461250" y="3619500"/>
          <p14:tracePt t="80458" x="7467600" y="3625850"/>
          <p14:tracePt t="80468" x="7473950" y="3638550"/>
          <p14:tracePt t="80468" x="7480300" y="3651250"/>
          <p14:tracePt t="80487" x="7480300" y="3663950"/>
          <p14:tracePt t="80487" x="7486650" y="3663950"/>
          <p14:tracePt t="80503" x="7486650" y="3676650"/>
          <p14:tracePt t="80519" x="7480300" y="3670300"/>
          <p14:tracePt t="80569" x="7480300" y="3657600"/>
          <p14:tracePt t="80584" x="7486650" y="3651250"/>
          <p14:tracePt t="80600" x="7486650" y="3644900"/>
          <p14:tracePt t="80613" x="7486650" y="3638550"/>
          <p14:tracePt t="80621" x="7486650" y="3632200"/>
          <p14:tracePt t="80637" x="7493000" y="3625850"/>
          <p14:tracePt t="80653" x="7493000" y="3619500"/>
          <p14:tracePt t="80669" x="7499350" y="3619500"/>
          <p14:tracePt t="80686" x="7505700" y="3619500"/>
          <p14:tracePt t="80702" x="7512050" y="3613150"/>
          <p14:tracePt t="80722" x="7518400" y="3613150"/>
          <p14:tracePt t="80741" x="7518400" y="3606800"/>
          <p14:tracePt t="80785" x="7512050" y="3600450"/>
          <p14:tracePt t="80801" x="7512050" y="3594100"/>
          <p14:tracePt t="80817" x="7505700" y="3587750"/>
          <p14:tracePt t="80826" x="7505700" y="3581400"/>
          <p14:tracePt t="80836" x="7505700" y="3575050"/>
          <p14:tracePt t="80836" x="7499350" y="3568700"/>
          <p14:tracePt t="80855" x="7499350" y="3562350"/>
          <p14:tracePt t="80855" x="7499350" y="3556000"/>
          <p14:tracePt t="80871" x="7499350" y="3549650"/>
          <p14:tracePt t="80901" x="7499350" y="3556000"/>
          <p14:tracePt t="80929" x="7499350" y="3568700"/>
          <p14:tracePt t="80945" x="7499350" y="3581400"/>
          <p14:tracePt t="80952" x="7505700" y="3594100"/>
          <p14:tracePt t="80961" x="7505700" y="3606800"/>
          <p14:tracePt t="80970" x="7505700" y="3625850"/>
          <p14:tracePt t="80970" x="7518400" y="3663950"/>
          <p14:tracePt t="80990" x="7518400" y="3683000"/>
          <p14:tracePt t="80990" x="7524750" y="3702050"/>
          <p14:tracePt t="81006" x="7531100" y="3727450"/>
          <p14:tracePt t="81006" x="7531100" y="3746500"/>
          <p14:tracePt t="81022" x="7537450" y="3765550"/>
          <p14:tracePt t="81022" x="7543800" y="3784600"/>
          <p14:tracePt t="81022" x="7543800" y="3803650"/>
          <p14:tracePt t="81041" x="7543800" y="3822700"/>
          <p14:tracePt t="81054" x="7550150" y="3841750"/>
          <p14:tracePt t="81054" x="7550150" y="3854450"/>
          <p14:tracePt t="81054" x="7550150" y="3867150"/>
          <p14:tracePt t="81075" x="7550150" y="3879850"/>
          <p14:tracePt t="81075" x="7550150" y="3892550"/>
          <p14:tracePt t="81089" x="7550150" y="3898900"/>
          <p14:tracePt t="81089" x="7550150" y="3905250"/>
          <p14:tracePt t="81106" x="7550150" y="3911600"/>
          <p14:tracePt t="81121" x="7543800" y="3911600"/>
          <p14:tracePt t="81141" x="7537450" y="3911600"/>
          <p14:tracePt t="81154" x="7531100" y="3898900"/>
          <p14:tracePt t="81171" x="7524750" y="3892550"/>
          <p14:tracePt t="81188" x="7518400" y="3886200"/>
          <p14:tracePt t="81188" x="7518400" y="3867150"/>
          <p14:tracePt t="81206" x="7518400" y="3854450"/>
          <p14:tracePt t="81206" x="7518400" y="3841750"/>
          <p14:tracePt t="81222" x="7518400" y="3829050"/>
          <p14:tracePt t="81222" x="7518400" y="3810000"/>
          <p14:tracePt t="81239" x="7518400" y="3797300"/>
          <p14:tracePt t="81239" x="7518400" y="3778250"/>
          <p14:tracePt t="81256" x="7518400" y="3765550"/>
          <p14:tracePt t="81256" x="7518400" y="3733800"/>
          <p14:tracePt t="81273" x="7518400" y="3721100"/>
          <p14:tracePt t="81273" x="7524750" y="3702050"/>
          <p14:tracePt t="81289" x="7524750" y="3689350"/>
          <p14:tracePt t="81289" x="7524750" y="3676650"/>
          <p14:tracePt t="81306" x="7531100" y="3670300"/>
          <p14:tracePt t="81306" x="7531100" y="3663950"/>
          <p14:tracePt t="81306" x="7537450" y="3657600"/>
          <p14:tracePt t="81329" x="7537450" y="3651250"/>
          <p14:tracePt t="81338" x="7543800" y="3644900"/>
          <p14:tracePt t="81355" x="7550150" y="3651250"/>
          <p14:tracePt t="81372" x="7556500" y="3657600"/>
          <p14:tracePt t="81372" x="7562850" y="3663950"/>
          <p14:tracePt t="81389" x="7569200" y="3670300"/>
          <p14:tracePt t="81389" x="7575550" y="3683000"/>
          <p14:tracePt t="81406" x="7575550" y="3689350"/>
          <p14:tracePt t="81406" x="7581900" y="3702050"/>
          <p14:tracePt t="81423" x="7588250" y="3714750"/>
          <p14:tracePt t="81423" x="7594600" y="3727450"/>
          <p14:tracePt t="81423" x="7594600" y="3740150"/>
          <p14:tracePt t="81442" x="7600950" y="3752850"/>
          <p14:tracePt t="81442" x="7600950" y="3765550"/>
          <p14:tracePt t="81457" x="7607300" y="3778250"/>
          <p14:tracePt t="81457" x="7607300" y="3790950"/>
          <p14:tracePt t="81473" x="7607300" y="3797300"/>
          <p14:tracePt t="81473" x="7607300" y="3810000"/>
          <p14:tracePt t="81490" x="7607300" y="3816350"/>
          <p14:tracePt t="81490" x="7600950" y="3835400"/>
          <p14:tracePt t="81506" x="7600950" y="3841750"/>
          <p14:tracePt t="81506" x="7594600" y="3848100"/>
          <p14:tracePt t="81523" x="7594600" y="3860800"/>
          <p14:tracePt t="81523" x="7588250" y="3867150"/>
          <p14:tracePt t="81540" x="7581900" y="3879850"/>
          <p14:tracePt t="81561" x="7569200" y="3886200"/>
          <p14:tracePt t="81574" x="7562850" y="3892550"/>
          <p14:tracePt t="81604" x="7556500" y="3892550"/>
          <p14:tracePt t="81620" x="7550150" y="3892550"/>
          <p14:tracePt t="81641" x="7543800" y="3898900"/>
          <p14:tracePt t="81761" x="7543800" y="3892550"/>
          <p14:tracePt t="81821" x="7543800" y="3886200"/>
          <p14:tracePt t="81845" x="7543800" y="3879850"/>
          <p14:tracePt t="81881" x="7543800" y="3873500"/>
          <p14:tracePt t="81913" x="7543800" y="3867150"/>
          <p14:tracePt t="81941" x="7537450" y="3860800"/>
          <p14:tracePt t="81993" x="7537450" y="3854450"/>
          <p14:tracePt t="82025" x="7531100" y="3848100"/>
          <p14:tracePt t="82069" x="7524750" y="3835400"/>
          <p14:tracePt t="82121" x="7518400" y="3835400"/>
          <p14:tracePt t="82145" x="7518400" y="3829050"/>
          <p14:tracePt t="82165" x="7524750" y="3822700"/>
          <p14:tracePt t="82188" x="7518400" y="3816350"/>
          <p14:tracePt t="82256" x="7518400" y="3810000"/>
          <p14:tracePt t="82281" x="7518400" y="3803650"/>
          <p14:tracePt t="82361" x="7524750" y="3797300"/>
          <p14:tracePt t="82437" x="7524750" y="3790950"/>
          <p14:tracePt t="82473" x="7531100" y="3790950"/>
          <p14:tracePt t="82497" x="7537450" y="3790950"/>
          <p14:tracePt t="82521" x="7543800" y="3790950"/>
          <p14:tracePt t="82549" x="7543800" y="3784600"/>
          <p14:tracePt t="82581" x="7550150" y="3784600"/>
          <p14:tracePt t="82601" x="7543800" y="3778250"/>
          <p14:tracePt t="82640" x="7550150" y="3784600"/>
          <p14:tracePt t="82729" x="7556500" y="3784600"/>
          <p14:tracePt t="82797" x="7556500" y="3790950"/>
          <p14:tracePt t="82821" x="7556500" y="3797300"/>
          <p14:tracePt t="82849" x="7556500" y="3803650"/>
          <p14:tracePt t="82881" x="7550150" y="3803650"/>
          <p14:tracePt t="82940" x="7543800" y="3803650"/>
          <p14:tracePt t="82969" x="7543800" y="3797300"/>
          <p14:tracePt t="83012" x="7537450" y="3797300"/>
          <p14:tracePt t="83065" x="7531100" y="3803650"/>
          <p14:tracePt t="83121" x="7531100" y="3810000"/>
          <p14:tracePt t="83185" x="7524750" y="3803650"/>
          <p14:tracePt t="83233" x="7524750" y="3810000"/>
          <p14:tracePt t="83345" x="7518400" y="3816350"/>
          <p14:tracePt t="83365" x="7512050" y="3816350"/>
          <p14:tracePt t="83405" x="7512050" y="3822700"/>
          <p14:tracePt t="83441" x="7505700" y="3822700"/>
          <p14:tracePt t="83481" x="7499350" y="3816350"/>
          <p14:tracePt t="83516" x="7505700" y="3816350"/>
          <p14:tracePt t="83665" x="7505700" y="3822700"/>
          <p14:tracePt t="83689" x="7512050" y="3822700"/>
          <p14:tracePt t="83725" x="7518400" y="3810000"/>
          <p14:tracePt t="83741" x="7524750" y="3803650"/>
          <p14:tracePt t="83757" x="7531100" y="3797300"/>
          <p14:tracePt t="83766" x="7531100" y="3790950"/>
          <p14:tracePt t="83779" x="7537450" y="3778250"/>
          <p14:tracePt t="83779" x="7543800" y="3765550"/>
          <p14:tracePt t="83797" x="7543800" y="3752850"/>
          <p14:tracePt t="83797" x="7543800" y="3746500"/>
          <p14:tracePt t="83814" x="7550150" y="3733800"/>
          <p14:tracePt t="83814" x="7550150" y="3727450"/>
          <p14:tracePt t="83830" x="7550150" y="3714750"/>
          <p14:tracePt t="83830" x="7550150" y="3689350"/>
          <p14:tracePt t="83847" x="7550150" y="3676650"/>
          <p14:tracePt t="83847" x="7550150" y="3670300"/>
          <p14:tracePt t="83864" x="7543800" y="3657600"/>
          <p14:tracePt t="83864" x="7543800" y="3651250"/>
          <p14:tracePt t="83881" x="7543800" y="3638550"/>
          <p14:tracePt t="83881" x="7537450" y="3632200"/>
          <p14:tracePt t="83897" x="7543800" y="3632200"/>
          <p14:tracePt t="83913" x="7550150" y="3638550"/>
          <p14:tracePt t="83937" x="7556500" y="3644900"/>
          <p14:tracePt t="83953" x="7562850" y="3651250"/>
          <p14:tracePt t="83965" x="7562850" y="3663950"/>
          <p14:tracePt t="83965" x="7569200" y="3676650"/>
          <p14:tracePt t="83982" x="7575550" y="3683000"/>
          <p14:tracePt t="83982" x="7581900" y="3702050"/>
          <p14:tracePt t="83999" x="7594600" y="3714750"/>
          <p14:tracePt t="83999" x="7600950" y="3733800"/>
          <p14:tracePt t="84015" x="7607300" y="3746500"/>
          <p14:tracePt t="84015" x="7613650" y="3765550"/>
          <p14:tracePt t="84015" x="7620000" y="3778250"/>
          <p14:tracePt t="84035" x="7620000" y="3790950"/>
          <p14:tracePt t="84047" x="7626350" y="3803650"/>
          <p14:tracePt t="84047" x="7626350" y="3822700"/>
          <p14:tracePt t="84065" x="7626350" y="3829050"/>
          <p14:tracePt t="84065" x="7626350" y="3835400"/>
          <p14:tracePt t="84082" x="7626350" y="3841750"/>
          <p14:tracePt t="84082" x="7620000" y="3848100"/>
          <p14:tracePt t="84098" x="7620000" y="3854450"/>
          <p14:tracePt t="84113" x="7613650" y="3860800"/>
          <p14:tracePt t="84130" x="7607300" y="3860800"/>
          <p14:tracePt t="84147" x="7600950" y="3860800"/>
          <p14:tracePt t="84169" x="7600950" y="3854450"/>
          <p14:tracePt t="84185" x="7594600" y="3854450"/>
          <p14:tracePt t="84205" x="7588250" y="3854450"/>
          <p14:tracePt t="84228" x="7581900" y="3848100"/>
          <p14:tracePt t="84253" x="7575550" y="3841750"/>
          <p14:tracePt t="84281" x="7569200" y="3835400"/>
          <p14:tracePt t="84296" x="7569200" y="3829050"/>
          <p14:tracePt t="84312" x="7569200" y="3822700"/>
          <p14:tracePt t="84325" x="7562850" y="3816350"/>
          <p14:tracePt t="84341" x="7562850" y="3810000"/>
          <p14:tracePt t="84365" x="7556500" y="3810000"/>
          <p14:tracePt t="84401" x="7550150" y="3816350"/>
          <p14:tracePt t="84537" x="7543800" y="3822700"/>
          <p14:tracePt t="84573" x="7543800" y="3829050"/>
          <p14:tracePt t="84589" x="7550150" y="3822700"/>
          <p14:tracePt t="84673" x="7550150" y="3816350"/>
          <p14:tracePt t="84685" x="7556500" y="3816350"/>
          <p14:tracePt t="84709" x="7562850" y="3810000"/>
          <p14:tracePt t="84741" x="7569200" y="3810000"/>
          <p14:tracePt t="84777" x="7562850" y="3816350"/>
          <p14:tracePt t="84821" x="7556500" y="3822700"/>
          <p14:tracePt t="84837" x="7550150" y="3829050"/>
          <p14:tracePt t="84864" x="7543800" y="3829050"/>
          <p14:tracePt t="84881" x="7537450" y="3835400"/>
          <p14:tracePt t="84897" x="7531100" y="3835400"/>
          <p14:tracePt t="84913" x="7518400" y="3841750"/>
          <p14:tracePt t="84925" x="7512050" y="3841750"/>
          <p14:tracePt t="84941" x="7505700" y="3848100"/>
          <p14:tracePt t="84957" x="7499350" y="3854450"/>
          <p14:tracePt t="84973" x="7493000" y="3854450"/>
          <p14:tracePt t="84983" x="7486650" y="3860800"/>
          <p14:tracePt t="84983" x="7473950" y="3867150"/>
          <p14:tracePt t="85002" x="7467600" y="3873500"/>
          <p14:tracePt t="85002" x="7461250" y="3873500"/>
          <p14:tracePt t="85018" x="7454900" y="3879850"/>
          <p14:tracePt t="85018" x="7448550" y="3886200"/>
          <p14:tracePt t="85036" x="7448550" y="3892550"/>
          <p14:tracePt t="85036" x="7442200" y="3892550"/>
          <p14:tracePt t="85036" x="7435850" y="3898900"/>
          <p14:tracePt t="85054" x="7429500" y="3905250"/>
          <p14:tracePt t="85066" x="7429500" y="3911600"/>
          <p14:tracePt t="85066" x="7423150" y="3911600"/>
          <p14:tracePt t="85085" x="7416800" y="3917950"/>
          <p14:tracePt t="85101" x="7410450" y="3924300"/>
          <p14:tracePt t="85117" x="7404100" y="3924300"/>
          <p14:tracePt t="85133" x="7404100" y="3917950"/>
          <p14:tracePt t="85181" x="7397750" y="3911600"/>
          <p14:tracePt t="85213" x="7391400" y="3917950"/>
          <p14:tracePt t="85241" x="7385050" y="3917950"/>
          <p14:tracePt t="85257" x="7378700" y="3917950"/>
          <p14:tracePt t="85273" x="7366000" y="3924300"/>
          <p14:tracePt t="85285" x="7353300" y="3930650"/>
          <p14:tracePt t="85309" x="7346950" y="3930650"/>
          <p14:tracePt t="85325" x="7340600" y="3930650"/>
          <p14:tracePt t="85341" x="7334250" y="3937000"/>
          <p14:tracePt t="85353" x="7327900" y="3937000"/>
          <p14:tracePt t="85369" x="7327900" y="3943350"/>
          <p14:tracePt t="85385" x="7321550" y="3949700"/>
          <p14:tracePt t="85400" x="7315200" y="3949700"/>
          <p14:tracePt t="85429" x="7308850" y="3949700"/>
          <p14:tracePt t="85453" x="7302500" y="3949700"/>
          <p14:tracePt t="85465" x="7296150" y="3956050"/>
          <p14:tracePt t="85489" x="7308850" y="3956050"/>
          <p14:tracePt t="85557" x="7315200" y="3956050"/>
          <p14:tracePt t="85573" x="7321550" y="3949700"/>
          <p14:tracePt t="85593" x="7327900" y="3949700"/>
          <p14:tracePt t="85600" x="7334250" y="3949700"/>
          <p14:tracePt t="85616" x="7340600" y="3943350"/>
          <p14:tracePt t="85632" x="7346950" y="3943350"/>
          <p14:tracePt t="85645" x="7353300" y="3943350"/>
          <p14:tracePt t="85677" x="7359650" y="3937000"/>
          <p14:tracePt t="85865" x="7366000" y="3937000"/>
          <p14:tracePt t="85884" x="7372350" y="3930650"/>
          <p14:tracePt t="85909" x="7378700" y="3924300"/>
          <p14:tracePt t="85953" x="7385050" y="3917950"/>
          <p14:tracePt t="85985" x="7391400" y="3917950"/>
          <p14:tracePt t="86012" x="7385050" y="3924300"/>
          <p14:tracePt t="86065" x="7378700" y="3924300"/>
          <p14:tracePt t="86089" x="7372350" y="3924300"/>
          <p14:tracePt t="86105" x="7372350" y="3917950"/>
          <p14:tracePt t="86202" x="7378700" y="3917950"/>
          <p14:tracePt t="86252" x="7385050" y="3917950"/>
          <p14:tracePt t="86285" x="7391400" y="3917950"/>
          <p14:tracePt t="86313" x="7391400" y="3911600"/>
          <p14:tracePt t="86336" x="7385050" y="3917950"/>
          <p14:tracePt t="86397" x="7378700" y="3917950"/>
          <p14:tracePt t="86420" x="7372350" y="3917950"/>
          <p14:tracePt t="86449" x="7372350" y="3924300"/>
          <p14:tracePt t="86533" x="7366000" y="3917950"/>
          <p14:tracePt t="86593" x="7366000" y="3911600"/>
          <p14:tracePt t="86629" x="7366000" y="3905250"/>
          <p14:tracePt t="86653" x="7359650" y="3905250"/>
          <p14:tracePt t="86681" x="7359650" y="3898900"/>
          <p14:tracePt t="86704" x="7353300" y="3898900"/>
          <p14:tracePt t="86741" x="7346950" y="3898900"/>
          <p14:tracePt t="86765" x="7340600" y="3892550"/>
          <p14:tracePt t="86785" x="7334250" y="3886200"/>
          <p14:tracePt t="86809" x="7327900" y="3886200"/>
          <p14:tracePt t="86869" x="7321550" y="3892550"/>
          <p14:tracePt t="86913" x="7327900" y="3886200"/>
          <p14:tracePt t="86981" x="7327900" y="3879850"/>
          <p14:tracePt t="87012" x="7334250" y="3873500"/>
          <p14:tracePt t="87057" x="7334250" y="3867150"/>
          <p14:tracePt t="87085" x="7340600" y="3867150"/>
          <p14:tracePt t="87109" x="7346950" y="3860800"/>
          <p14:tracePt t="87141" x="7340600" y="3860800"/>
          <p14:tracePt t="87245" x="7346950" y="3860800"/>
          <p14:tracePt t="87356" x="7346950" y="3854450"/>
          <p14:tracePt t="87393" x="7353300" y="3854450"/>
          <p14:tracePt t="87417" x="7359650" y="3854450"/>
          <p14:tracePt t="87440" x="7366000" y="3854450"/>
          <p14:tracePt t="87454" x="7372350" y="3854450"/>
          <p14:tracePt t="87469" x="7378700" y="3854450"/>
          <p14:tracePt t="87493" x="7385050" y="3854450"/>
          <p14:tracePt t="87520" x="7378700" y="3860800"/>
          <p14:tracePt t="87621" x="7378700" y="3867150"/>
          <p14:tracePt t="87693" x="7385050" y="3867150"/>
          <p14:tracePt t="87941" x="7391400" y="3867150"/>
          <p14:tracePt t="88017" x="7391400" y="3873500"/>
          <p14:tracePt t="88069" x="7391400" y="3879850"/>
          <p14:tracePt t="88101" x="7397750" y="3879850"/>
          <p14:tracePt t="88181" x="7404100" y="3873500"/>
          <p14:tracePt t="88213" x="7404100" y="3879850"/>
          <p14:tracePt t="88353" x="7404100" y="3873500"/>
          <p14:tracePt t="88412" x="7404100" y="3879850"/>
          <p14:tracePt t="88473" x="7410450" y="3873500"/>
          <p14:tracePt t="88520" x="7404100" y="3873500"/>
          <p14:tracePt t="88644" x="7397750" y="3879850"/>
          <p14:tracePt t="88737" x="7404100" y="3873500"/>
          <p14:tracePt t="88821" x="7397750" y="3873500"/>
          <p14:tracePt t="89020" x="7397750" y="3879850"/>
          <p14:tracePt t="89165" x="7397750" y="3886200"/>
          <p14:tracePt t="89181" x="7397750" y="3892550"/>
          <p14:tracePt t="89185" x="7397750" y="3905250"/>
          <p14:tracePt t="89197" x="7397750" y="3911600"/>
          <p14:tracePt t="89197" x="7397750" y="3917950"/>
          <p14:tracePt t="89197" x="7397750" y="3930650"/>
          <p14:tracePt t="89218" x="7397750" y="3937000"/>
          <p14:tracePt t="89230" x="7397750" y="3949700"/>
          <p14:tracePt t="89230" x="7397750" y="3962400"/>
          <p14:tracePt t="89248" x="7397750" y="3968750"/>
          <p14:tracePt t="89248" x="7404100" y="3968750"/>
          <p14:tracePt t="89265" x="7404100" y="3975100"/>
          <p14:tracePt t="89280" x="7404100" y="3981450"/>
          <p14:tracePt t="89297" x="7404100" y="3975100"/>
          <p14:tracePt t="89365" x="7404100" y="3968750"/>
          <p14:tracePt t="89381" x="7404100" y="3962400"/>
          <p14:tracePt t="89396" x="7404100" y="3956050"/>
          <p14:tracePt t="89412" x="7404100" y="3949700"/>
          <p14:tracePt t="89425" x="7404100" y="3943350"/>
          <p14:tracePt t="89433" x="7397750" y="3937000"/>
          <p14:tracePt t="89433" x="7397750" y="3930650"/>
          <p14:tracePt t="89453" x="7397750" y="3924300"/>
          <p14:tracePt t="89453" x="7397750" y="3917950"/>
          <p14:tracePt t="89466" x="7391400" y="3905250"/>
          <p14:tracePt t="89466" x="7391400" y="3898900"/>
          <p14:tracePt t="89482" x="7391400" y="3886200"/>
          <p14:tracePt t="89482" x="7391400" y="3879850"/>
          <p14:tracePt t="89482" x="7397750" y="3873500"/>
          <p14:tracePt t="89501" x="7397750" y="3867150"/>
          <p14:tracePt t="89515" x="7397750" y="3854450"/>
          <p14:tracePt t="89515" x="7404100" y="3841750"/>
          <p14:tracePt t="89534" x="7404100" y="3835400"/>
          <p14:tracePt t="89534" x="7404100" y="3829050"/>
          <p14:tracePt t="89549" x="7410450" y="3822700"/>
          <p14:tracePt t="89565" x="7416800" y="3816350"/>
          <p14:tracePt t="89565" x="7423150" y="3810000"/>
          <p14:tracePt t="89565" x="7429500" y="3810000"/>
          <p14:tracePt t="89585" x="7435850" y="3803650"/>
          <p14:tracePt t="89598" x="7442200" y="3803650"/>
          <p14:tracePt t="89598" x="7461250" y="3803650"/>
          <p14:tracePt t="89616" x="7467600" y="3803650"/>
          <p14:tracePt t="89616" x="7473950" y="3803650"/>
          <p14:tracePt t="89633" x="7486650" y="3810000"/>
          <p14:tracePt t="89653" x="7486650" y="3816350"/>
          <p14:tracePt t="89665" x="7486650" y="3829050"/>
          <p14:tracePt t="89665" x="7486650" y="3835400"/>
          <p14:tracePt t="89683" x="7480300" y="3841750"/>
          <p14:tracePt t="89699" x="7473950" y="3848100"/>
          <p14:tracePt t="89699" x="7473950" y="3854450"/>
          <p14:tracePt t="89716" x="7467600" y="3860800"/>
          <p14:tracePt t="89716" x="7454900" y="3867150"/>
          <p14:tracePt t="89734" x="7448550" y="3873500"/>
          <p14:tracePt t="89734" x="7442200" y="3873500"/>
          <p14:tracePt t="89750" x="7435850" y="3873500"/>
          <p14:tracePt t="89765" x="7435850" y="3879850"/>
          <p14:tracePt t="89782" x="7423150" y="3879850"/>
          <p14:tracePt t="89782" x="7423150" y="3886200"/>
          <p14:tracePt t="89802" x="7410450" y="3892550"/>
          <p14:tracePt t="89802" x="7404100" y="3892550"/>
          <p14:tracePt t="89817" x="7397750" y="3898900"/>
          <p14:tracePt t="89833" x="7385050" y="3905250"/>
          <p14:tracePt t="89849" x="7378700" y="3911600"/>
          <p14:tracePt t="89865" x="7378700" y="3917950"/>
          <p14:tracePt t="89882" x="7385050" y="3917950"/>
          <p14:tracePt t="89901" x="7391400" y="3917950"/>
          <p14:tracePt t="89916" x="7397750" y="3917950"/>
          <p14:tracePt t="89916" x="7404100" y="3917950"/>
          <p14:tracePt t="89934" x="7410450" y="3911600"/>
          <p14:tracePt t="89934" x="7416800" y="3917950"/>
          <p14:tracePt t="89951" x="7423150" y="3911600"/>
          <p14:tracePt t="89951" x="7435850" y="3905250"/>
          <p14:tracePt t="89967" x="7442200" y="3905250"/>
          <p14:tracePt t="89983" x="7448550" y="3898900"/>
          <p14:tracePt t="89999" x="7454900" y="3892550"/>
          <p14:tracePt t="90020" x="7454900" y="3886200"/>
          <p14:tracePt t="90041" x="7448550" y="3886200"/>
          <p14:tracePt t="90064" x="7442200" y="3886200"/>
          <p14:tracePt t="90109" x="7435850" y="3886200"/>
          <p14:tracePt t="90132" x="7429500" y="3886200"/>
          <p14:tracePt t="90153" x="7423150" y="3879850"/>
          <p14:tracePt t="90177" x="7423150" y="3873500"/>
          <p14:tracePt t="90213" x="7416800" y="3867150"/>
          <p14:tracePt t="90253" x="7423150" y="3860800"/>
          <p14:tracePt t="90321" x="7429500" y="3860800"/>
          <p14:tracePt t="90352" x="7435850" y="3867150"/>
          <p14:tracePt t="90381" x="7435850" y="3873500"/>
          <p14:tracePt t="90393" x="7442200" y="3879850"/>
          <p14:tracePt t="90409" x="7442200" y="3886200"/>
          <p14:tracePt t="90424" x="7448550" y="3892550"/>
          <p14:tracePt t="90441" x="7448550" y="3898900"/>
          <p14:tracePt t="90451" x="7454900" y="3911600"/>
          <p14:tracePt t="90451" x="7454900" y="3917950"/>
          <p14:tracePt t="90470" x="7454900" y="3924300"/>
          <p14:tracePt t="90470" x="7454900" y="3930650"/>
          <p14:tracePt t="90486" x="7454900" y="3937000"/>
          <p14:tracePt t="90486" x="7454900" y="3943350"/>
          <p14:tracePt t="90502" x="7454900" y="3949700"/>
          <p14:tracePt t="90502" x="7454900" y="3956050"/>
          <p14:tracePt t="90520" x="7454900" y="3962400"/>
          <p14:tracePt t="90535" x="7448550" y="3968750"/>
          <p14:tracePt t="90553" x="7448550" y="3975100"/>
          <p14:tracePt t="90568" x="7442200" y="3981450"/>
          <p14:tracePt t="90597" x="7442200" y="3987800"/>
          <p14:tracePt t="90633" x="7435850" y="3994150"/>
          <p14:tracePt t="90657" x="7429500" y="4000500"/>
          <p14:tracePt t="90673" x="7423150" y="4000500"/>
          <p14:tracePt t="90685" x="7416800" y="4006850"/>
          <p14:tracePt t="90700" x="7410450" y="4006850"/>
          <p14:tracePt t="90709" x="7404100" y="4013200"/>
          <p14:tracePt t="90725" x="7397750" y="4013200"/>
          <p14:tracePt t="90735" x="7391400" y="4019550"/>
          <p14:tracePt t="90735" x="7385050" y="4025900"/>
          <p14:tracePt t="90754" x="7378700" y="4032250"/>
          <p14:tracePt t="90754" x="7372350" y="4032250"/>
          <p14:tracePt t="90770" x="7366000" y="4038600"/>
          <p14:tracePt t="90770" x="7359650" y="4038600"/>
          <p14:tracePt t="90787" x="7353300" y="4044950"/>
          <p14:tracePt t="90787" x="7346950" y="4051300"/>
          <p14:tracePt t="90787" x="7340600" y="4051300"/>
          <p14:tracePt t="90806" x="7327900" y="4057650"/>
          <p14:tracePt t="90818" x="7321550" y="4057650"/>
          <p14:tracePt t="90818" x="7308850" y="4064000"/>
          <p14:tracePt t="90840" x="7302500" y="4064000"/>
          <p14:tracePt t="90840" x="7296150" y="4064000"/>
          <p14:tracePt t="90854" x="7289800" y="4057650"/>
          <p14:tracePt t="90854" x="7283450" y="4057650"/>
          <p14:tracePt t="90871" x="7277100" y="4057650"/>
          <p14:tracePt t="90885" x="7277100" y="4051300"/>
          <p14:tracePt t="90902" x="7277100" y="4044950"/>
          <p14:tracePt t="90902" x="7283450" y="4032250"/>
          <p14:tracePt t="90922" x="7283450" y="4025900"/>
          <p14:tracePt t="90922" x="7289800" y="4019550"/>
          <p14:tracePt t="90937" x="7296150" y="4013200"/>
          <p14:tracePt t="90937" x="7302500" y="4006850"/>
          <p14:tracePt t="90954" x="7302500" y="4000500"/>
          <p14:tracePt t="90954" x="7308850" y="3994150"/>
          <p14:tracePt t="90971" x="7315200" y="3994150"/>
          <p14:tracePt t="90971" x="7327900" y="3981450"/>
          <p14:tracePt t="90988" x="7334250" y="3981450"/>
          <p14:tracePt t="90988" x="7340600" y="3981450"/>
          <p14:tracePt t="91004" x="7346950" y="3975100"/>
          <p14:tracePt t="91004" x="7353300" y="3975100"/>
          <p14:tracePt t="91021" x="7359650" y="3975100"/>
          <p14:tracePt t="91021" x="7372350" y="3981450"/>
          <p14:tracePt t="91039" x="7378700" y="3981450"/>
          <p14:tracePt t="91039" x="7391400" y="3987800"/>
          <p14:tracePt t="91054" x="7391400" y="3994150"/>
          <p14:tracePt t="91054" x="7397750" y="4000500"/>
          <p14:tracePt t="91071" x="7404100" y="4006850"/>
          <p14:tracePt t="91071" x="7410450" y="4013200"/>
          <p14:tracePt t="91087" x="7416800" y="4019550"/>
          <p14:tracePt t="91087" x="7423150" y="4025900"/>
          <p14:tracePt t="91106" x="7423150" y="4038600"/>
          <p14:tracePt t="91120" x="7429500" y="4044950"/>
          <p14:tracePt t="91136" x="7429500" y="4051300"/>
          <p14:tracePt t="91153" x="7429500" y="4057650"/>
          <p14:tracePt t="91170" x="7429500" y="4064000"/>
          <p14:tracePt t="91197" x="7423150" y="4064000"/>
          <p14:tracePt t="91265" x="7423150" y="4057650"/>
          <p14:tracePt t="91285" x="7423150" y="4051300"/>
          <p14:tracePt t="91309" x="7423150" y="4044950"/>
          <p14:tracePt t="91369" x="7423150" y="4038600"/>
          <p14:tracePt t="91385" x="7423150" y="4032250"/>
          <p14:tracePt t="91397" x="7429500" y="4025900"/>
          <p14:tracePt t="91481" x="7423150" y="4025900"/>
          <p14:tracePt t="91505" x="7416800" y="4025900"/>
          <p14:tracePt t="91593" x="7410450" y="4025900"/>
          <p14:tracePt t="91713" x="7404100" y="4032250"/>
          <p14:tracePt t="91736" x="7397750" y="4032250"/>
          <p14:tracePt t="91753" x="7397750" y="4038600"/>
          <p14:tracePt t="91765" x="7391400" y="4038600"/>
          <p14:tracePt t="91781" x="7385050" y="4044950"/>
          <p14:tracePt t="91797" x="7378700" y="4051300"/>
          <p14:tracePt t="91817" x="7378700" y="4057650"/>
          <p14:tracePt t="91849" x="7372350" y="4051300"/>
          <p14:tracePt t="91893" x="7372350" y="4044950"/>
          <p14:tracePt t="91945" x="7372350" y="4038600"/>
          <p14:tracePt t="91961" x="7372350" y="4032250"/>
          <p14:tracePt t="91969" x="7372350" y="4025900"/>
          <p14:tracePt t="91977" x="7372350" y="4013200"/>
          <p14:tracePt t="91993" x="7372350" y="4006850"/>
          <p14:tracePt t="91993" x="7372350" y="3994150"/>
          <p14:tracePt t="92007" x="7372350" y="3987800"/>
          <p14:tracePt t="92007" x="7378700" y="3975100"/>
          <p14:tracePt t="92024" x="7378700" y="3962400"/>
          <p14:tracePt t="92024" x="7378700" y="3949700"/>
          <p14:tracePt t="92041" x="7378700" y="3937000"/>
          <p14:tracePt t="92041" x="7378700" y="3924300"/>
          <p14:tracePt t="92057" x="7378700" y="3911600"/>
          <p14:tracePt t="92057" x="7378700" y="3879850"/>
          <p14:tracePt t="92074" x="7372350" y="3867150"/>
          <p14:tracePt t="92074" x="7372350" y="3854450"/>
          <p14:tracePt t="92091" x="7372350" y="3841750"/>
          <p14:tracePt t="92091" x="7372350" y="3822700"/>
          <p14:tracePt t="92107" x="7372350" y="3810000"/>
          <p14:tracePt t="92107" x="7366000" y="3784600"/>
          <p14:tracePt t="92126" x="7366000" y="3771900"/>
          <p14:tracePt t="92126" x="7366000" y="3759200"/>
          <p14:tracePt t="92141" x="7366000" y="3752850"/>
          <p14:tracePt t="92141" x="7359650" y="3740150"/>
          <p14:tracePt t="92158" x="7359650" y="3733800"/>
          <p14:tracePt t="92173" x="7353300" y="3727450"/>
          <p14:tracePt t="92190" x="7346950" y="3721100"/>
          <p14:tracePt t="92207" x="7340600" y="3714750"/>
          <p14:tracePt t="92233" x="7340600" y="3721100"/>
          <p14:tracePt t="92277" x="7340600" y="3727450"/>
          <p14:tracePt t="92285" x="7346950" y="3733800"/>
          <p14:tracePt t="92293" x="7346950" y="3746500"/>
          <p14:tracePt t="92293" x="7353300" y="3752850"/>
          <p14:tracePt t="92308" x="7353300" y="3771900"/>
          <p14:tracePt t="92308" x="7359650" y="3784600"/>
          <p14:tracePt t="92308" x="7366000" y="3797300"/>
          <p14:tracePt t="92330" x="7366000" y="3810000"/>
          <p14:tracePt t="92340" x="7372350" y="3829050"/>
          <p14:tracePt t="92340" x="7378700" y="3841750"/>
          <p14:tracePt t="92359" x="7385050" y="3860800"/>
          <p14:tracePt t="92359" x="7391400" y="3886200"/>
          <p14:tracePt t="92375" x="7397750" y="3905250"/>
          <p14:tracePt t="92375" x="7397750" y="3917950"/>
          <p14:tracePt t="92392" x="7404100" y="3930650"/>
          <p14:tracePt t="92392" x="7404100" y="3943350"/>
          <p14:tracePt t="92408" x="7410450" y="3956050"/>
          <p14:tracePt t="92408" x="7410450" y="3975100"/>
          <p14:tracePt t="92426" x="7416800" y="3987800"/>
          <p14:tracePt t="92426" x="7416800" y="3994150"/>
          <p14:tracePt t="92442" x="7416800" y="4000500"/>
          <p14:tracePt t="92442" x="7416800" y="4006850"/>
          <p14:tracePt t="92458" x="7416800" y="4013200"/>
          <p14:tracePt t="92474" x="7416800" y="4019550"/>
          <p14:tracePt t="92491" x="7410450" y="4013200"/>
          <p14:tracePt t="92621" x="7410450" y="4006850"/>
          <p14:tracePt t="92712" x="7410450" y="4000500"/>
          <p14:tracePt t="92837" x="7404100" y="3994150"/>
          <p14:tracePt t="92861" x="7404100" y="3987800"/>
          <p14:tracePt t="92877" x="7397750" y="3981450"/>
          <p14:tracePt t="92893" x="7397750" y="3975100"/>
          <p14:tracePt t="92905" x="7391400" y="3962400"/>
          <p14:tracePt t="92921" x="7391400" y="3956050"/>
          <p14:tracePt t="92937" x="7385050" y="3949700"/>
          <p14:tracePt t="92953" x="7372350" y="3943350"/>
          <p14:tracePt t="92964" x="7366000" y="3943350"/>
          <p14:tracePt t="92976" x="7366000" y="3937000"/>
          <p14:tracePt t="92976" x="7359650" y="3937000"/>
          <p14:tracePt t="92994" x="7353300" y="3930650"/>
          <p14:tracePt t="92994" x="7346950" y="3930650"/>
          <p14:tracePt t="93011" x="7340600" y="3930650"/>
          <p14:tracePt t="93011" x="7340600" y="3924300"/>
          <p14:tracePt t="93029" x="7327900" y="3917950"/>
          <p14:tracePt t="93043" x="7321550" y="3917950"/>
          <p14:tracePt t="93059" x="7315200" y="3911600"/>
          <p14:tracePt t="93077" x="7308850" y="3917950"/>
          <p14:tracePt t="93124" x="7302500" y="3924300"/>
          <p14:tracePt t="93140" x="7302500" y="3930650"/>
          <p14:tracePt t="93153" x="7296150" y="3937000"/>
          <p14:tracePt t="93169" x="7289800" y="3949700"/>
          <p14:tracePt t="93185" x="7283450" y="3956050"/>
          <p14:tracePt t="93213" x="7283450" y="3962400"/>
          <p14:tracePt t="93245" x="7283450" y="3956050"/>
          <p14:tracePt t="93425" x="7289800" y="3956050"/>
          <p14:tracePt t="93453" x="7289800" y="3949700"/>
          <p14:tracePt t="93685" x="7289800" y="3943350"/>
          <p14:tracePt t="93702" x="7296150" y="3937000"/>
          <p14:tracePt t="93709" x="7296150" y="3930650"/>
          <p14:tracePt t="93717" x="7296150" y="3917950"/>
          <p14:tracePt t="93728" x="7302500" y="3911600"/>
          <p14:tracePt t="93728" x="7308850" y="3879850"/>
          <p14:tracePt t="93746" x="7315200" y="3867150"/>
          <p14:tracePt t="93746" x="7315200" y="3848100"/>
          <p14:tracePt t="93763" x="7321550" y="3822700"/>
          <p14:tracePt t="93763" x="7321550" y="3803650"/>
          <p14:tracePt t="93780" x="7321550" y="3778250"/>
          <p14:tracePt t="93780" x="7321550" y="3733800"/>
          <p14:tracePt t="93797" x="7321550" y="3708400"/>
          <p14:tracePt t="93797" x="7321550" y="3689350"/>
          <p14:tracePt t="93814" x="7321550" y="3670300"/>
          <p14:tracePt t="93814" x="7315200" y="3651250"/>
          <p14:tracePt t="93831" x="7315200" y="3632200"/>
          <p14:tracePt t="93831" x="7308850" y="3619500"/>
          <p14:tracePt t="93847" x="7308850" y="3606800"/>
          <p14:tracePt t="93847" x="7308850" y="3594100"/>
          <p14:tracePt t="93847" x="7302500" y="3587750"/>
          <p14:tracePt t="93866" x="7296150" y="3594100"/>
          <p14:tracePt t="93897" x="7302500" y="3600450"/>
          <p14:tracePt t="93905" x="7302500" y="3606800"/>
          <p14:tracePt t="93913" x="7302500" y="3619500"/>
          <p14:tracePt t="93913" x="7308850" y="3632200"/>
          <p14:tracePt t="93931" x="7315200" y="3644900"/>
          <p14:tracePt t="93931" x="7321550" y="3657600"/>
          <p14:tracePt t="93947" x="7327900" y="3676650"/>
          <p14:tracePt t="93947" x="7334250" y="3695700"/>
          <p14:tracePt t="93947" x="7346950" y="3708400"/>
          <p14:tracePt t="93966" x="7359650" y="3733800"/>
          <p14:tracePt t="93966" x="7366000" y="3752850"/>
          <p14:tracePt t="93981" x="7378700" y="3778250"/>
          <p14:tracePt t="93981" x="7391400" y="3803650"/>
          <p14:tracePt t="93997" x="7404100" y="3829050"/>
          <p14:tracePt t="93997" x="7416800" y="3848100"/>
          <p14:tracePt t="94014" x="7429500" y="3873500"/>
          <p14:tracePt t="94014" x="7435850" y="3892550"/>
          <p14:tracePt t="94014" x="7448550" y="3911600"/>
          <p14:tracePt t="94034" x="7454900" y="3924300"/>
          <p14:tracePt t="94034" x="7461250" y="3937000"/>
          <p14:tracePt t="94047" x="7467600" y="3943350"/>
          <p14:tracePt t="94047" x="7467600" y="3949700"/>
          <p14:tracePt t="94064" x="7473950" y="3956050"/>
          <p14:tracePt t="94064" x="7473950" y="3962400"/>
          <p14:tracePt t="94081" x="7473950" y="3968750"/>
          <p14:tracePt t="94096" x="7467600" y="3968750"/>
          <p14:tracePt t="94113" x="7461250" y="3968750"/>
          <p14:tracePt t="94129" x="7454900" y="3968750"/>
          <p14:tracePt t="94146" x="7448550" y="3962400"/>
          <p14:tracePt t="94163" x="7442200" y="3962400"/>
          <p14:tracePt t="94163" x="7435850" y="3962400"/>
          <p14:tracePt t="94182" x="7429500" y="3962400"/>
          <p14:tracePt t="94196" x="7423150" y="3962400"/>
          <p14:tracePt t="94213" x="7416800" y="3956050"/>
          <p14:tracePt t="94230" x="7410450" y="3956050"/>
          <p14:tracePt t="94246" x="7404100" y="3949700"/>
          <p14:tracePt t="94264" x="7397750" y="3943350"/>
          <p14:tracePt t="94293" x="7397750" y="3937000"/>
          <p14:tracePt t="94326" x="7397750" y="3930650"/>
          <p14:tracePt t="94345" x="7397750" y="3924300"/>
          <p14:tracePt t="94385" x="7404100" y="3930650"/>
          <p14:tracePt t="94457" x="7397750" y="3930650"/>
          <p14:tracePt t="94496" x="7391400" y="3930650"/>
          <p14:tracePt t="94517" x="7397750" y="3924300"/>
          <p14:tracePt t="94625" x="7404100" y="3924300"/>
          <p14:tracePt t="94644" x="7410450" y="3917950"/>
          <p14:tracePt t="94713" x="7416800" y="3917950"/>
          <p14:tracePt t="94737" x="7423150" y="3924300"/>
          <p14:tracePt t="94757" x="7429500" y="3917950"/>
          <p14:tracePt t="94780" x="7435850" y="3924300"/>
          <p14:tracePt t="94833" x="7429500" y="3930650"/>
          <p14:tracePt t="94857" x="7423150" y="3937000"/>
          <p14:tracePt t="94885" x="7429500" y="3937000"/>
          <p14:tracePt t="94953" x="7423150" y="3943350"/>
          <p14:tracePt t="95097" x="7423150" y="3949700"/>
          <p14:tracePt t="95125" x="7416800" y="3949700"/>
          <p14:tracePt t="95232" x="7416800" y="3956050"/>
          <p14:tracePt t="95320" x="7410450" y="3962400"/>
          <p14:tracePt t="95449" x="7404100" y="3962400"/>
          <p14:tracePt t="95473" x="7397750" y="3968750"/>
          <p14:tracePt t="95493" x="7391400" y="3975100"/>
          <p14:tracePt t="95612" x="7391400" y="3968750"/>
          <p14:tracePt t="95688" x="7391400" y="3962400"/>
          <p14:tracePt t="95705" x="7385050" y="3956050"/>
          <p14:tracePt t="95716" x="7385050" y="3949700"/>
          <p14:tracePt t="95733" x="7378700" y="3943350"/>
          <p14:tracePt t="95757" x="7372350" y="3943350"/>
          <p14:tracePt t="95773" x="7366000" y="3937000"/>
          <p14:tracePt t="95793" x="7359650" y="3930650"/>
          <p14:tracePt t="95816" x="7353300" y="3930650"/>
          <p14:tracePt t="95837" x="7346950" y="3930650"/>
          <p14:tracePt t="95853" x="7340600" y="3937000"/>
          <p14:tracePt t="95869" x="7334250" y="3943350"/>
          <p14:tracePt t="95884" x="7327900" y="3949700"/>
          <p14:tracePt t="95897" x="7315200" y="3956050"/>
          <p14:tracePt t="95913" x="7315200" y="3962400"/>
          <p14:tracePt t="95929" x="7308850" y="3968750"/>
          <p14:tracePt t="95945" x="7315200" y="3975100"/>
          <p14:tracePt t="95981" x="7321550" y="3975100"/>
          <p14:tracePt t="96004" x="7327900" y="3975100"/>
          <p14:tracePt t="96041" x="7334250" y="3968750"/>
          <p14:tracePt t="96093" x="7334250" y="3962400"/>
          <p14:tracePt t="96125" x="7327900" y="3962400"/>
          <p14:tracePt t="96161" x="7327900" y="3956050"/>
          <p14:tracePt t="96193" x="7334250" y="3949700"/>
          <p14:tracePt t="96221" x="7340600" y="3943350"/>
          <p14:tracePt t="96245" x="7346950" y="3937000"/>
          <p14:tracePt t="96273" x="7346950" y="3930650"/>
          <p14:tracePt t="96365" x="7340600" y="3924300"/>
          <p14:tracePt t="96385" x="7346950" y="3917950"/>
          <p14:tracePt t="96425" x="7353300" y="3911600"/>
          <p14:tracePt t="96613" x="7353300" y="3917950"/>
          <p14:tracePt t="96649" x="7346950" y="3917950"/>
          <p14:tracePt t="97097" x="7353300" y="3917950"/>
          <p14:tracePt t="97217" x="7359650" y="3917950"/>
          <p14:tracePt t="97273" x="7353300" y="3924300"/>
          <p14:tracePt t="97377" x="7359650" y="3917950"/>
          <p14:tracePt t="97472" x="7359650" y="3924300"/>
          <p14:tracePt t="97549" x="7359650" y="3917950"/>
          <p14:tracePt t="97609" x="7353300" y="3917950"/>
          <p14:tracePt t="97677" x="7353300" y="3911600"/>
          <p14:tracePt t="97900" x="7353300" y="3917950"/>
          <p14:tracePt t="97960" x="7346950" y="3911600"/>
          <p14:tracePt t="98004" x="7340600" y="3911600"/>
          <p14:tracePt t="98177" x="7346950" y="3905250"/>
          <p14:tracePt t="98233" x="7353300" y="3905250"/>
          <p14:tracePt t="98269" x="7359650" y="3905250"/>
          <p14:tracePt t="98352" x="7353300" y="3905250"/>
          <p14:tracePt t="98405" x="7346950" y="3905250"/>
          <p14:tracePt t="98450" x="7340600" y="3905250"/>
          <p14:tracePt t="98473" x="7334250" y="3911600"/>
          <p14:tracePt t="98501" x="7334250" y="3917950"/>
          <p14:tracePt t="98536" x="7334250" y="3911600"/>
          <p14:tracePt t="98585" x="7340600" y="3911600"/>
          <p14:tracePt t="98605" x="7346950" y="3911600"/>
          <p14:tracePt t="98629" x="7353300" y="3911600"/>
          <p14:tracePt t="98653" x="7359650" y="3911600"/>
          <p14:tracePt t="98673" x="7366000" y="3917950"/>
          <p14:tracePt t="98740" x="7372350" y="3917950"/>
          <p14:tracePt t="98765" x="7378700" y="3917950"/>
          <p14:tracePt t="98801" x="7372350" y="3911600"/>
          <p14:tracePt t="98845" x="7366000" y="3917950"/>
          <p14:tracePt t="98905" x="7366000" y="3924300"/>
          <p14:tracePt t="98937" x="7372350" y="3917950"/>
          <p14:tracePt t="98989" x="7366000" y="3917950"/>
          <p14:tracePt t="99049" x="7359650" y="3924300"/>
          <p14:tracePt t="99077" x="7353300" y="3930650"/>
          <p14:tracePt t="99109" x="7353300" y="3937000"/>
          <p14:tracePt t="99193" x="7353300" y="3943350"/>
          <p14:tracePt t="99221" x="7346950" y="3949700"/>
          <p14:tracePt t="99444" x="7340600" y="3949700"/>
          <p14:tracePt t="99469" x="7346950" y="3949700"/>
          <p14:tracePt t="99612" x="7353300" y="3949700"/>
          <p14:tracePt t="99753" x="7359650" y="3956050"/>
          <p14:tracePt t="99837" x="7353300" y="3956050"/>
          <p14:tracePt t="99905" x="7346950" y="3956050"/>
          <p14:tracePt t="100181" x="7346950" y="3962400"/>
          <p14:tracePt t="100213" x="7353300" y="3962400"/>
          <p14:tracePt t="100264" x="7353300" y="3956050"/>
          <p14:tracePt t="100332" x="7346950" y="3956050"/>
          <p14:tracePt t="100445" x="7340600" y="3956050"/>
          <p14:tracePt t="100565" x="7334250" y="3962400"/>
          <p14:tracePt t="100593" x="7327900" y="3962400"/>
          <p14:tracePt t="100632" x="7327900" y="3956050"/>
          <p14:tracePt t="100885" x="7334250" y="3949700"/>
          <p14:tracePt t="101044" x="7334250" y="3943350"/>
          <p14:tracePt t="101081" x="7327900" y="3949700"/>
          <p14:tracePt t="101133" x="7334250" y="3956050"/>
          <p14:tracePt t="101173" x="7340600" y="3956050"/>
          <p14:tracePt t="101193" x="7334250" y="3956050"/>
          <p14:tracePt t="101305" x="7327900" y="3949700"/>
          <p14:tracePt t="101337" x="7321550" y="3949700"/>
          <p14:tracePt t="101356" x="7315200" y="3949700"/>
          <p14:tracePt t="101381" x="7308850" y="3949700"/>
          <p14:tracePt t="101397" x="7302500" y="3949700"/>
          <p14:tracePt t="101413" x="7289800" y="3949700"/>
          <p14:tracePt t="101425" x="7283450" y="3949700"/>
          <p14:tracePt t="101441" x="7277100" y="3949700"/>
          <p14:tracePt t="101457" x="7277100" y="3956050"/>
          <p14:tracePt t="101596" x="7277100" y="3962400"/>
          <p14:tracePt t="101613" x="7270750" y="3968750"/>
          <p14:tracePt t="101645" x="7270750" y="3975100"/>
          <p14:tracePt t="101657" x="7264400" y="3981450"/>
          <p14:tracePt t="101672" x="7264400" y="3987800"/>
          <p14:tracePt t="101689" x="7264400" y="4000500"/>
          <p14:tracePt t="101705" x="7270750" y="4006850"/>
          <p14:tracePt t="101713" x="7270750" y="4013200"/>
          <p14:tracePt t="101720" x="7270750" y="4019550"/>
          <p14:tracePt t="101737" x="7270750" y="4025900"/>
          <p14:tracePt t="101737" x="7270750" y="4032250"/>
          <p14:tracePt t="101737" x="7277100" y="4038600"/>
          <p14:tracePt t="101758" x="7277100" y="4044950"/>
          <p14:tracePt t="101771" x="7277100" y="4051300"/>
          <p14:tracePt t="101771" x="7277100" y="4064000"/>
          <p14:tracePt t="101789" x="7283450" y="4070350"/>
          <p14:tracePt t="101804" x="7283450" y="4076700"/>
          <p14:tracePt t="101821" x="7289800" y="4083050"/>
          <p14:tracePt t="101877" x="7296150" y="4083050"/>
          <p14:tracePt t="101897" x="7302500" y="4076700"/>
          <p14:tracePt t="101920" x="7302500" y="4070350"/>
          <p14:tracePt t="101936" x="7308850" y="4064000"/>
          <p14:tracePt t="101953" x="7308850" y="4057650"/>
          <p14:tracePt t="101965" x="7315200" y="4051300"/>
          <p14:tracePt t="101989" x="7308850" y="4044950"/>
          <p14:tracePt t="102057" x="7302500" y="4044950"/>
          <p14:tracePt t="102109" x="7296150" y="4044950"/>
          <p14:tracePt t="102133" x="7296150" y="4038600"/>
          <p14:tracePt t="102145" x="7296150" y="4025900"/>
          <p14:tracePt t="102161" x="7296150" y="4019550"/>
          <p14:tracePt t="102172" x="7289800" y="4013200"/>
          <p14:tracePt t="102172" x="7289800" y="4000500"/>
          <p14:tracePt t="102190" x="7289800" y="3994150"/>
          <p14:tracePt t="102190" x="7289800" y="3968750"/>
          <p14:tracePt t="102207" x="7296150" y="3956050"/>
          <p14:tracePt t="102207" x="7296150" y="3949700"/>
          <p14:tracePt t="102224" x="7296150" y="3937000"/>
          <p14:tracePt t="102224" x="7296150" y="3924300"/>
          <p14:tracePt t="102241" x="7296150" y="3917950"/>
          <p14:tracePt t="102241" x="7302500" y="3892550"/>
          <p14:tracePt t="102257" x="7302500" y="3886200"/>
          <p14:tracePt t="102257" x="7308850" y="3873500"/>
          <p14:tracePt t="102274" x="7308850" y="3867150"/>
          <p14:tracePt t="102274" x="7308850" y="3854450"/>
          <p14:tracePt t="102290" x="7315200" y="3848100"/>
          <p14:tracePt t="102290" x="7315200" y="3841750"/>
          <p14:tracePt t="102307" x="7321550" y="3835400"/>
          <p14:tracePt t="102307" x="7321550" y="3822700"/>
          <p14:tracePt t="102307" x="7321550" y="3816350"/>
          <p14:tracePt t="102328" x="7321550" y="3803650"/>
          <p14:tracePt t="102328" x="7327900" y="3797300"/>
          <p14:tracePt t="102341" x="7327900" y="3784600"/>
          <p14:tracePt t="102341" x="7327900" y="3771900"/>
          <p14:tracePt t="102357" x="7327900" y="3759200"/>
          <p14:tracePt t="102357" x="7327900" y="3746500"/>
          <p14:tracePt t="102375" x="7327900" y="3733800"/>
          <p14:tracePt t="102375" x="7321550" y="3714750"/>
          <p14:tracePt t="102375" x="7321550" y="3702050"/>
          <p14:tracePt t="102393" x="7315200" y="3689350"/>
          <p14:tracePt t="102406" x="7308850" y="3670300"/>
          <p14:tracePt t="102406" x="7302500" y="3651250"/>
          <p14:tracePt t="102426" x="7277100" y="3613150"/>
          <p14:tracePt t="102426" x="7258050" y="3587750"/>
          <p14:tracePt t="102441" x="7232650" y="3562350"/>
          <p14:tracePt t="102441" x="7213600" y="3530600"/>
          <p14:tracePt t="102458" x="7188200" y="3505200"/>
          <p14:tracePt t="102458" x="7162800" y="3473450"/>
          <p14:tracePt t="102475" x="7131050" y="3441700"/>
          <p14:tracePt t="102475" x="7105650" y="34099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平均だけで考えると問題が生じる</a:t>
            </a:r>
            <a:endParaRPr kumimoji="1" lang="ja-JP" altLang="en-US" dirty="0"/>
          </a:p>
        </p:txBody>
      </p:sp>
      <p:sp>
        <p:nvSpPr>
          <p:cNvPr id="3" name="正方形/長方形 2"/>
          <p:cNvSpPr/>
          <p:nvPr/>
        </p:nvSpPr>
        <p:spPr>
          <a:xfrm>
            <a:off x="539552" y="1268760"/>
            <a:ext cx="8136904" cy="1938992"/>
          </a:xfrm>
          <a:prstGeom prst="rect">
            <a:avLst/>
          </a:prstGeom>
        </p:spPr>
        <p:txBody>
          <a:bodyPr wrap="square">
            <a:spAutoFit/>
          </a:bodyPr>
          <a:lstStyle/>
          <a:p>
            <a:r>
              <a:rPr lang="ja-JP" altLang="en-US" dirty="0"/>
              <a:t>例２：</a:t>
            </a:r>
            <a:r>
              <a:rPr lang="en-US" altLang="ja-JP" dirty="0"/>
              <a:t>A</a:t>
            </a:r>
            <a:r>
              <a:rPr lang="ja-JP" altLang="en-US" dirty="0" err="1"/>
              <a:t>さんが</a:t>
            </a:r>
            <a:r>
              <a:rPr lang="ja-JP" altLang="en-US" dirty="0"/>
              <a:t>実験に使っている道具は何回か使用すると壊れてしまう．</a:t>
            </a:r>
            <a:r>
              <a:rPr lang="en-US" altLang="ja-JP" dirty="0"/>
              <a:t>1</a:t>
            </a:r>
            <a:r>
              <a:rPr lang="ja-JP" altLang="en-US" dirty="0"/>
              <a:t>回使用につき，</a:t>
            </a:r>
            <a:r>
              <a:rPr lang="en-US" altLang="ja-JP" dirty="0"/>
              <a:t>0.02</a:t>
            </a:r>
            <a:r>
              <a:rPr lang="ja-JP" altLang="en-US" dirty="0"/>
              <a:t>の確率で壊れる（使用回数によって確率は変わらないとする）．</a:t>
            </a:r>
            <a:r>
              <a:rPr lang="en-US" altLang="ja-JP" dirty="0"/>
              <a:t>A</a:t>
            </a:r>
            <a:r>
              <a:rPr lang="ja-JP" altLang="en-US" dirty="0" err="1"/>
              <a:t>さんは</a:t>
            </a:r>
            <a:r>
              <a:rPr lang="ja-JP" altLang="en-US" dirty="0"/>
              <a:t>毎日，この道具を</a:t>
            </a:r>
            <a:r>
              <a:rPr lang="en-US" altLang="ja-JP" dirty="0"/>
              <a:t>50</a:t>
            </a:r>
            <a:r>
              <a:rPr lang="ja-JP" altLang="en-US" dirty="0"/>
              <a:t>回使う．だから平均で道具は</a:t>
            </a:r>
            <a:r>
              <a:rPr lang="en-US" altLang="ja-JP" dirty="0"/>
              <a:t>1</a:t>
            </a:r>
            <a:r>
              <a:rPr lang="ja-JP" altLang="en-US" dirty="0"/>
              <a:t>個壊れる．そこで実験は</a:t>
            </a:r>
            <a:r>
              <a:rPr lang="en-US" altLang="ja-JP" dirty="0"/>
              <a:t>10</a:t>
            </a:r>
            <a:r>
              <a:rPr lang="ja-JP" altLang="en-US" dirty="0"/>
              <a:t>日間行うので，この道具をちょうど</a:t>
            </a:r>
            <a:r>
              <a:rPr lang="en-US" altLang="ja-JP" dirty="0"/>
              <a:t>10</a:t>
            </a:r>
            <a:r>
              <a:rPr lang="ja-JP" altLang="en-US" dirty="0"/>
              <a:t>個だけ購入した．</a:t>
            </a:r>
          </a:p>
        </p:txBody>
      </p:sp>
      <p:sp>
        <p:nvSpPr>
          <p:cNvPr id="4" name="正方形/長方形 3"/>
          <p:cNvSpPr/>
          <p:nvPr/>
        </p:nvSpPr>
        <p:spPr>
          <a:xfrm>
            <a:off x="755576" y="4797151"/>
            <a:ext cx="5963299" cy="461665"/>
          </a:xfrm>
          <a:prstGeom prst="rect">
            <a:avLst/>
          </a:prstGeom>
        </p:spPr>
        <p:txBody>
          <a:bodyPr wrap="none">
            <a:spAutoFit/>
          </a:bodyPr>
          <a:lstStyle/>
          <a:p>
            <a:r>
              <a:rPr lang="en-US" altLang="ja-JP" dirty="0"/>
              <a:t>11</a:t>
            </a:r>
            <a:r>
              <a:rPr lang="ja-JP" altLang="en-US" dirty="0"/>
              <a:t>個以上壊れる確率</a:t>
            </a:r>
            <a:r>
              <a:rPr lang="ja-JP" altLang="en-US" dirty="0" smtClean="0"/>
              <a:t>は</a:t>
            </a:r>
            <a:r>
              <a:rPr lang="ja-JP" altLang="ja-JP" dirty="0"/>
              <a:t>（　　　　　　　　</a:t>
            </a:r>
            <a:r>
              <a:rPr lang="ja-JP" altLang="ja-JP" dirty="0" smtClean="0"/>
              <a:t>）</a:t>
            </a:r>
            <a:r>
              <a:rPr lang="ja-JP" altLang="en-US" dirty="0"/>
              <a:t>もある</a:t>
            </a:r>
            <a:endParaRPr lang="en-US" altLang="ja-JP" dirty="0" smtClean="0"/>
          </a:p>
        </p:txBody>
      </p:sp>
      <p:sp>
        <p:nvSpPr>
          <p:cNvPr id="5" name="正方形/長方形 4"/>
          <p:cNvSpPr/>
          <p:nvPr/>
        </p:nvSpPr>
        <p:spPr>
          <a:xfrm>
            <a:off x="755576" y="3875855"/>
            <a:ext cx="6480720" cy="461665"/>
          </a:xfrm>
          <a:prstGeom prst="rect">
            <a:avLst/>
          </a:prstGeom>
        </p:spPr>
        <p:txBody>
          <a:bodyPr wrap="square">
            <a:spAutoFit/>
          </a:bodyPr>
          <a:lstStyle/>
          <a:p>
            <a:r>
              <a:rPr lang="en-US" altLang="ja-JP" dirty="0"/>
              <a:t>10</a:t>
            </a:r>
            <a:r>
              <a:rPr lang="ja-JP" altLang="en-US" dirty="0"/>
              <a:t>個ちょうど壊れる確率</a:t>
            </a:r>
            <a:r>
              <a:rPr lang="ja-JP" altLang="en-US" dirty="0" smtClean="0"/>
              <a:t>は</a:t>
            </a:r>
            <a:r>
              <a:rPr lang="ja-JP" altLang="ja-JP" dirty="0"/>
              <a:t>（　　　　　　　　）</a:t>
            </a:r>
            <a:r>
              <a:rPr lang="ja-JP" altLang="en-US" dirty="0" smtClean="0"/>
              <a:t>と</a:t>
            </a:r>
            <a:r>
              <a:rPr lang="ja-JP" altLang="en-US" dirty="0"/>
              <a:t>最大</a:t>
            </a:r>
          </a:p>
        </p:txBody>
      </p:sp>
      <p:sp>
        <p:nvSpPr>
          <p:cNvPr id="6" name="正方形/長方形 5"/>
          <p:cNvSpPr/>
          <p:nvPr/>
        </p:nvSpPr>
        <p:spPr>
          <a:xfrm>
            <a:off x="4788024" y="3875854"/>
            <a:ext cx="877163" cy="461665"/>
          </a:xfrm>
          <a:prstGeom prst="rect">
            <a:avLst/>
          </a:prstGeom>
        </p:spPr>
        <p:txBody>
          <a:bodyPr wrap="none">
            <a:spAutoFit/>
          </a:bodyPr>
          <a:lstStyle/>
          <a:p>
            <a:r>
              <a:rPr lang="en-US" altLang="ja-JP" dirty="0" smtClean="0"/>
              <a:t>0.126</a:t>
            </a:r>
            <a:endParaRPr lang="ja-JP" altLang="en-US" dirty="0"/>
          </a:p>
        </p:txBody>
      </p:sp>
      <p:sp>
        <p:nvSpPr>
          <p:cNvPr id="7" name="正方形/長方形 6"/>
          <p:cNvSpPr/>
          <p:nvPr/>
        </p:nvSpPr>
        <p:spPr>
          <a:xfrm>
            <a:off x="4349442" y="4797151"/>
            <a:ext cx="877163" cy="461665"/>
          </a:xfrm>
          <a:prstGeom prst="rect">
            <a:avLst/>
          </a:prstGeom>
        </p:spPr>
        <p:txBody>
          <a:bodyPr wrap="none">
            <a:spAutoFit/>
          </a:bodyPr>
          <a:lstStyle/>
          <a:p>
            <a:r>
              <a:rPr lang="en-US" altLang="ja-JP" dirty="0" smtClean="0"/>
              <a:t>0.417</a:t>
            </a:r>
            <a:endParaRPr lang="ja-JP" altLang="en-US" dirty="0"/>
          </a:p>
        </p:txBody>
      </p:sp>
      <p:pic>
        <p:nvPicPr>
          <p:cNvPr id="8" name="オーディオ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4231283530"/>
      </p:ext>
    </p:extLst>
  </p:cSld>
  <p:clrMapOvr>
    <a:masterClrMapping/>
  </p:clrMapOvr>
  <mc:AlternateContent xmlns:mc="http://schemas.openxmlformats.org/markup-compatibility/2006">
    <mc:Choice xmlns:p14="http://schemas.microsoft.com/office/powerpoint/2010/main" Requires="p14">
      <p:transition spd="slow" p14:dur="2000" advTm="86179"/>
    </mc:Choice>
    <mc:Fallback>
      <p:transition spd="slow" advTm="86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6" grpId="0"/>
      <p:bldP spid="7" grpId="0"/>
    </p:bldLst>
  </p:timing>
  <p:extLst>
    <p:ext uri="{3A86A75C-4F4B-4683-9AE1-C65F6400EC91}">
      <p14:laserTraceLst xmlns:p14="http://schemas.microsoft.com/office/powerpoint/2010/main">
        <p14:tracePtLst>
          <p14:tracePt t="908" x="5016500" y="5143500"/>
          <p14:tracePt t="920" x="5022850" y="5143500"/>
          <p14:tracePt t="930" x="5022850" y="5156200"/>
          <p14:tracePt t="930" x="5029200" y="5162550"/>
          <p14:tracePt t="948" x="5035550" y="5168900"/>
          <p14:tracePt t="948" x="5035550" y="5175250"/>
          <p14:tracePt t="965" x="5041900" y="5181600"/>
          <p14:tracePt t="965" x="5048250" y="5194300"/>
          <p14:tracePt t="981" x="5048250" y="5200650"/>
          <p14:tracePt t="981" x="5054600" y="5207000"/>
          <p14:tracePt t="981" x="5060950" y="5213350"/>
          <p14:tracePt t="1000" x="5060950" y="5219700"/>
          <p14:tracePt t="1014" x="5067300" y="5226050"/>
          <p14:tracePt t="1014" x="5067300" y="5232400"/>
          <p14:tracePt t="1032" x="5067300" y="5238750"/>
          <p14:tracePt t="1047" x="5067300" y="5245100"/>
          <p14:tracePt t="1047" x="5067300" y="5251450"/>
          <p14:tracePt t="1065" x="5067300" y="5257800"/>
          <p14:tracePt t="1079" x="5067300" y="5270500"/>
          <p14:tracePt t="1096" x="5060950" y="5276850"/>
          <p14:tracePt t="1096" x="5060950" y="5283200"/>
          <p14:tracePt t="1115" x="5054600" y="5295900"/>
          <p14:tracePt t="1130" x="5060950" y="5295900"/>
          <p14:tracePt t="1194" x="5067300" y="5295900"/>
          <p14:tracePt t="1227" x="5073650" y="5302250"/>
          <p14:tracePt t="1299" x="5073650" y="5308600"/>
          <p14:tracePt t="1322" x="5073650" y="5314950"/>
          <p14:tracePt t="1339" x="5073650" y="5321300"/>
          <p14:tracePt t="1366" x="5067300" y="5327650"/>
          <p14:tracePt t="1383" x="5067300" y="5334000"/>
          <p14:tracePt t="1399" x="5067300" y="5340350"/>
          <p14:tracePt t="1407" x="5067300" y="5346700"/>
          <p14:tracePt t="1415" x="5067300" y="5353050"/>
          <p14:tracePt t="1415" x="5067300" y="5359400"/>
          <p14:tracePt t="1432" x="5060950" y="5365750"/>
          <p14:tracePt t="1447" x="5060950" y="5372100"/>
          <p14:tracePt t="1447" x="5060950" y="5378450"/>
          <p14:tracePt t="1468" x="5054600" y="5384800"/>
          <p14:tracePt t="1481" x="5054600" y="5391150"/>
          <p14:tracePt t="1481" x="5054600" y="5397500"/>
          <p14:tracePt t="1499" x="5048250" y="5403850"/>
          <p14:tracePt t="1519" x="5054600" y="5410200"/>
          <p14:tracePt t="1539" x="5060950" y="5422900"/>
          <p14:tracePt t="1562" x="5067300" y="5429250"/>
          <p14:tracePt t="1579" x="5073650" y="5435600"/>
          <p14:tracePt t="1596" x="5080000" y="5441950"/>
          <p14:tracePt t="1601" x="5080000" y="5448300"/>
          <p14:tracePt t="1615" x="5086350" y="5454650"/>
          <p14:tracePt t="1615" x="5086350" y="5461000"/>
          <p14:tracePt t="1632" x="5092700" y="5467350"/>
          <p14:tracePt t="1648" x="5092700" y="5473700"/>
          <p14:tracePt t="1665" x="5092700" y="5480050"/>
          <p14:tracePt t="1665" x="5092700" y="5492750"/>
          <p14:tracePt t="1683" x="5092700" y="5505450"/>
          <p14:tracePt t="1699" x="5092700" y="5518150"/>
          <p14:tracePt t="1715" x="5092700" y="5524500"/>
          <p14:tracePt t="1715" x="5092700" y="5530850"/>
          <p14:tracePt t="1715" x="5092700" y="5537200"/>
          <p14:tracePt t="1735" x="5092700" y="5549900"/>
          <p14:tracePt t="1748" x="5092700" y="5556250"/>
          <p14:tracePt t="1748" x="5092700" y="5562600"/>
          <p14:tracePt t="1767" x="5099050" y="5568950"/>
          <p14:tracePt t="1782" x="5105400" y="5581650"/>
          <p14:tracePt t="1826" x="5111750" y="5588000"/>
          <p14:tracePt t="1847" x="5118100" y="5594350"/>
          <p14:tracePt t="1862" x="5124450" y="5594350"/>
          <p14:tracePt t="1886" x="5130800" y="5594350"/>
          <p14:tracePt t="1931" x="5137150" y="5594350"/>
          <p14:tracePt t="1958" x="5137150" y="5600700"/>
          <p14:tracePt t="1998" x="5130800" y="5607050"/>
          <p14:tracePt t="2018" x="5124450" y="5607050"/>
          <p14:tracePt t="2126" x="5130800" y="5607050"/>
          <p14:tracePt t="2179" x="5130800" y="5600700"/>
          <p14:tracePt t="2195" x="5137150" y="5600700"/>
          <p14:tracePt t="2215" x="5143500" y="5594350"/>
          <p14:tracePt t="2239" x="5137150" y="5588000"/>
          <p14:tracePt t="2335" x="5137150" y="5594350"/>
          <p14:tracePt t="2395" x="5137150" y="5600700"/>
          <p14:tracePt t="2435" x="5137150" y="5594350"/>
          <p14:tracePt t="2495" x="5143500" y="5594350"/>
          <p14:tracePt t="2523" x="5137150" y="5594350"/>
          <p14:tracePt t="2643" x="5130800" y="5600700"/>
          <p14:tracePt t="2679" x="5137150" y="5594350"/>
          <p14:tracePt t="2739" x="5143500" y="5594350"/>
          <p14:tracePt t="2866" x="5137150" y="5594350"/>
          <p14:tracePt t="2918" x="5130800" y="5588000"/>
          <p14:tracePt t="3399" x="5130800" y="5594350"/>
          <p14:tracePt t="3454" x="5124450" y="5594350"/>
          <p14:tracePt t="3542" x="5124450" y="5600700"/>
          <p14:tracePt t="3618" x="5118100" y="5607050"/>
          <p14:tracePt t="3634" x="5111750" y="5613400"/>
          <p14:tracePt t="3678" x="5105400" y="5607050"/>
          <p14:tracePt t="3707" x="5105400" y="5600700"/>
          <p14:tracePt t="3799" x="5105400" y="5594350"/>
          <p14:tracePt t="3827" x="5111750" y="5594350"/>
          <p14:tracePt t="3894" x="5111750" y="5600700"/>
          <p14:tracePt t="3935" x="5105400" y="5600700"/>
          <p14:tracePt t="3970" x="5111750" y="5600700"/>
          <p14:tracePt t="4074" x="5118100" y="5594350"/>
          <p14:tracePt t="4098" x="5124450" y="5594350"/>
          <p14:tracePt t="4175" x="5130800" y="5594350"/>
          <p14:tracePt t="4255" x="5130800" y="5588000"/>
          <p14:tracePt t="4278" x="5130800" y="5594350"/>
          <p14:tracePt t="4298" x="5137150" y="5607050"/>
          <p14:tracePt t="4338" x="5137150" y="5600700"/>
          <p14:tracePt t="4354" x="5143500" y="5594350"/>
          <p14:tracePt t="4399" x="5149850" y="5600700"/>
          <p14:tracePt t="4427" x="5156200" y="5600700"/>
          <p14:tracePt t="4467" x="5156200" y="5594350"/>
          <p14:tracePt t="4510" x="5162550" y="5594350"/>
          <p14:tracePt t="4571" x="5168900" y="5594350"/>
          <p14:tracePt t="4631" x="5175250" y="5594350"/>
          <p14:tracePt t="4659" x="5175250" y="5588000"/>
          <p14:tracePt t="4674" x="5175250" y="5581650"/>
          <p14:tracePt t="4690" x="5181600" y="5575300"/>
          <p14:tracePt t="4706" x="5181600" y="5568950"/>
          <p14:tracePt t="4718" x="5187950" y="5556250"/>
          <p14:tracePt t="4735" x="5194300" y="5543550"/>
          <p14:tracePt t="4759" x="5194300" y="5537200"/>
          <p14:tracePt t="4767" x="5194300" y="5530850"/>
          <p14:tracePt t="4779" x="5200650" y="5518150"/>
          <p14:tracePt t="4796" x="5200650" y="5511800"/>
          <p14:tracePt t="4811" x="5200650" y="5505450"/>
          <p14:tracePt t="4827" x="5207000" y="5499100"/>
          <p14:tracePt t="4842" x="5207000" y="5492750"/>
          <p14:tracePt t="4859" x="5207000" y="5486400"/>
          <p14:tracePt t="4875" x="5213350" y="5480050"/>
          <p14:tracePt t="4892" x="5213350" y="5473700"/>
          <p14:tracePt t="4909" x="5219700" y="5467350"/>
          <p14:tracePt t="4939" x="5219700" y="5461000"/>
          <p14:tracePt t="4954" x="5226050" y="5454650"/>
          <p14:tracePt t="4999" x="5226050" y="5461000"/>
          <p14:tracePt t="5058" x="5232400" y="5454650"/>
          <p14:tracePt t="5139" x="5238750" y="5454650"/>
          <p14:tracePt t="5206" x="5245100" y="5454650"/>
          <p14:tracePt t="5247" x="5251450" y="5454650"/>
          <p14:tracePt t="5283" x="5257800" y="5448300"/>
          <p14:tracePt t="5319" x="5257800" y="5454650"/>
          <p14:tracePt t="5358" x="5251450" y="5454650"/>
          <p14:tracePt t="5410" x="5251450" y="5461000"/>
          <p14:tracePt t="5426" x="5245100" y="5461000"/>
          <p14:tracePt t="5463" x="5245100" y="5467350"/>
          <p14:tracePt t="5499" x="5245100" y="5461000"/>
          <p14:tracePt t="5555" x="5251450" y="5454650"/>
          <p14:tracePt t="5619" x="5257800" y="5454650"/>
          <p14:tracePt t="5667" x="5264150" y="5461000"/>
          <p14:tracePt t="5687" x="5264150" y="5454650"/>
          <p14:tracePt t="5799" x="5270500" y="5454650"/>
          <p14:tracePt t="5855" x="5276850" y="5454650"/>
          <p14:tracePt t="5883" x="5283200" y="5454650"/>
          <p14:tracePt t="5907" x="5289550" y="5454650"/>
          <p14:tracePt t="5968" x="5295900" y="5448300"/>
          <p14:tracePt t="6047" x="5302250" y="5454650"/>
          <p14:tracePt t="6098" x="5308600" y="5448300"/>
          <p14:tracePt t="6199" x="5314950" y="5448300"/>
          <p14:tracePt t="6218" x="5321300" y="5448300"/>
          <p14:tracePt t="6258" x="5327650" y="5441950"/>
          <p14:tracePt t="6286" x="5334000" y="5435600"/>
          <p14:tracePt t="6319" x="5340350" y="5435600"/>
          <p14:tracePt t="6346" x="5346700" y="5435600"/>
          <p14:tracePt t="6423" x="5353050" y="5435600"/>
          <p14:tracePt t="6499" x="5353050" y="5441950"/>
          <p14:tracePt t="6514" x="5359400" y="5435600"/>
          <p14:tracePt t="6534" x="5365750" y="5441950"/>
          <p14:tracePt t="6566" x="5365750" y="5448300"/>
          <p14:tracePt t="6587" x="5365750" y="5454650"/>
          <p14:tracePt t="6602" x="5372100" y="5448300"/>
          <p14:tracePt t="6646" x="5372100" y="5454650"/>
          <p14:tracePt t="6699" x="5372100" y="5461000"/>
          <p14:tracePt t="6739" x="5378450" y="5454650"/>
          <p14:tracePt t="6791" x="5384800" y="5448300"/>
          <p14:tracePt t="6826" x="5391150" y="5448300"/>
          <p14:tracePt t="6858" x="5384800" y="5454650"/>
          <p14:tracePt t="6926" x="5384800" y="5461000"/>
          <p14:tracePt t="6963" x="5384800" y="5454650"/>
          <p14:tracePt t="6987" x="5391150" y="5454650"/>
          <p14:tracePt t="7083" x="5391150" y="5448300"/>
          <p14:tracePt t="7127" x="5397500" y="5448300"/>
          <p14:tracePt t="7174" x="5403850" y="5441950"/>
          <p14:tracePt t="7220" x="5403850" y="5448300"/>
          <p14:tracePt t="7254" x="5410200" y="5448300"/>
          <p14:tracePt t="7279" x="5416550" y="5454650"/>
          <p14:tracePt t="7306" x="5422900" y="5461000"/>
          <p14:tracePt t="7330" x="5429250" y="5461000"/>
          <p14:tracePt t="7355" x="5435600" y="5467350"/>
          <p14:tracePt t="7359" x="5435600" y="5473700"/>
          <p14:tracePt t="7374" x="5441950" y="5480050"/>
          <p14:tracePt t="7383" x="5448300" y="5486400"/>
          <p14:tracePt t="7400" x="5448300" y="5492750"/>
          <p14:tracePt t="7419" x="5454650" y="5499100"/>
          <p14:tracePt t="7435" x="5461000" y="5505450"/>
          <p14:tracePt t="7435" x="5461000" y="5511800"/>
          <p14:tracePt t="7451" x="5467350" y="5518150"/>
          <p14:tracePt t="7468" x="5473700" y="5524500"/>
          <p14:tracePt t="7484" x="5480050" y="5524500"/>
          <p14:tracePt t="7500" x="5480050" y="5530850"/>
          <p14:tracePt t="7519" x="5486400" y="5537200"/>
          <p14:tracePt t="7535" x="5492750" y="5543550"/>
          <p14:tracePt t="7597" x="5499100" y="5543550"/>
          <p14:tracePt t="7615" x="5505450" y="5543550"/>
          <p14:tracePt t="7639" x="5511800" y="5537200"/>
          <p14:tracePt t="7659" x="5511800" y="5543550"/>
          <p14:tracePt t="7675" x="5518150" y="5537200"/>
          <p14:tracePt t="7690" x="5524500" y="5543550"/>
          <p14:tracePt t="7719" x="5524500" y="5530850"/>
          <p14:tracePt t="7734" x="5530850" y="5537200"/>
          <p14:tracePt t="7750" x="5537200" y="5524500"/>
          <p14:tracePt t="7766" x="5543550" y="5518150"/>
          <p14:tracePt t="7778" x="5543550" y="5511800"/>
          <p14:tracePt t="7796" x="5549900" y="5505450"/>
          <p14:tracePt t="7803" x="5556250" y="5499100"/>
          <p14:tracePt t="7827" x="5562600" y="5499100"/>
          <p14:tracePt t="7839" x="5568950" y="5492750"/>
          <p14:tracePt t="7862" x="5575300" y="5486400"/>
          <p14:tracePt t="7878" x="5581650" y="5473700"/>
          <p14:tracePt t="7895" x="5588000" y="5473700"/>
          <p14:tracePt t="7906" x="5588000" y="5461000"/>
          <p14:tracePt t="7918" x="5594350" y="5454650"/>
          <p14:tracePt t="7935" x="5600700" y="5448300"/>
          <p14:tracePt t="7935" x="5607050" y="5448300"/>
          <p14:tracePt t="7935" x="5613400" y="5435600"/>
          <p14:tracePt t="7956" x="5613400" y="5429250"/>
          <p14:tracePt t="7969" x="5619750" y="5416550"/>
          <p14:tracePt t="7969" x="5626100" y="5410200"/>
          <p14:tracePt t="7986" x="5626100" y="5403850"/>
          <p14:tracePt t="7986" x="5626100" y="5391150"/>
          <p14:tracePt t="8003" x="5632450" y="5384800"/>
          <p14:tracePt t="8003" x="5638800" y="5372100"/>
          <p14:tracePt t="8020" x="5638800" y="5359400"/>
          <p14:tracePt t="8020" x="5638800" y="5353050"/>
          <p14:tracePt t="8037" x="5638800" y="5346700"/>
          <p14:tracePt t="8052" x="5645150" y="5334000"/>
          <p14:tracePt t="8052" x="5645150" y="5327650"/>
          <p14:tracePt t="8070" x="5645150" y="5321300"/>
          <p14:tracePt t="8070" x="5651500" y="5308600"/>
          <p14:tracePt t="8088" x="5651500" y="5302250"/>
          <p14:tracePt t="8088" x="5651500" y="5295900"/>
          <p14:tracePt t="8104" x="5657850" y="5289550"/>
          <p14:tracePt t="8119" x="5657850" y="5283200"/>
          <p14:tracePt t="8119" x="5664200" y="5276850"/>
          <p14:tracePt t="8119" x="5664200" y="5264150"/>
          <p14:tracePt t="8139" x="5670550" y="5257800"/>
          <p14:tracePt t="8152" x="5670550" y="5251450"/>
          <p14:tracePt t="8152" x="5683250" y="5232400"/>
          <p14:tracePt t="8171" x="5683250" y="5226050"/>
          <p14:tracePt t="8186" x="5695950" y="5219700"/>
          <p14:tracePt t="8186" x="5702300" y="5219700"/>
          <p14:tracePt t="8204" x="5708650" y="5213350"/>
          <p14:tracePt t="8204" x="5721350" y="5200650"/>
          <p14:tracePt t="8224" x="5727700" y="5194300"/>
          <p14:tracePt t="8236" x="5727700" y="5181600"/>
          <p14:tracePt t="8236" x="5740400" y="5156200"/>
          <p14:tracePt t="8255" x="5746750" y="5137150"/>
          <p14:tracePt t="8255" x="5753100" y="5124450"/>
          <p14:tracePt t="8271" x="5753100" y="5105400"/>
          <p14:tracePt t="8271" x="5759450" y="5086350"/>
          <p14:tracePt t="8287" x="5759450" y="5060950"/>
          <p14:tracePt t="8287" x="5759450" y="5035550"/>
          <p14:tracePt t="8287" x="5759450" y="5003800"/>
          <p14:tracePt t="8307" x="5765800" y="4978400"/>
          <p14:tracePt t="8307" x="5765800" y="4946650"/>
          <p14:tracePt t="8322" x="5765800" y="4914900"/>
          <p14:tracePt t="8322" x="5765800" y="4889500"/>
          <p14:tracePt t="8339" x="5765800" y="4857750"/>
          <p14:tracePt t="8339" x="5765800" y="4826000"/>
          <p14:tracePt t="8355" x="5765800" y="4794250"/>
          <p14:tracePt t="8355" x="5765800" y="4762500"/>
          <p14:tracePt t="8371" x="5759450" y="4724400"/>
          <p14:tracePt t="8371" x="5753100" y="4654550"/>
          <p14:tracePt t="8388" x="5746750" y="4610100"/>
          <p14:tracePt t="8388" x="5734050" y="4572000"/>
          <p14:tracePt t="8651" x="4997450" y="2870200"/>
          <p14:tracePt t="8659" x="4991100" y="2857500"/>
          <p14:tracePt t="8671" x="4978400" y="2844800"/>
          <p14:tracePt t="8671" x="4959350" y="2832100"/>
          <p14:tracePt t="8689" x="4946650" y="2819400"/>
          <p14:tracePt t="8689" x="4927600" y="2800350"/>
          <p14:tracePt t="8689" x="4902200" y="2787650"/>
          <p14:tracePt t="8708" x="4889500" y="2774950"/>
          <p14:tracePt t="8708" x="4876800" y="2762250"/>
          <p14:tracePt t="8723" x="4864100" y="2755900"/>
          <p14:tracePt t="8723" x="4851400" y="2749550"/>
          <p14:tracePt t="8739" x="4838700" y="2749550"/>
          <p14:tracePt t="8739" x="4832350" y="2743200"/>
          <p14:tracePt t="8756" x="4819650" y="2736850"/>
          <p14:tracePt t="8756" x="4806950" y="2736850"/>
          <p14:tracePt t="8772" x="4800600" y="2736850"/>
          <p14:tracePt t="8788" x="4794250" y="2743200"/>
          <p14:tracePt t="8805" x="4781550" y="2743200"/>
          <p14:tracePt t="8821" x="4775200" y="2743200"/>
          <p14:tracePt t="8821" x="4768850" y="2743200"/>
          <p14:tracePt t="8841" x="4762500" y="2743200"/>
          <p14:tracePt t="8855" x="4756150" y="2743200"/>
          <p14:tracePt t="8855" x="4749800" y="2743200"/>
          <p14:tracePt t="8873" x="4743450" y="2749550"/>
          <p14:tracePt t="8873" x="4737100" y="2749550"/>
          <p14:tracePt t="8873" x="4730750" y="2743200"/>
          <p14:tracePt t="8892" x="4724400" y="2736850"/>
          <p14:tracePt t="8907" x="4718050" y="2730500"/>
          <p14:tracePt t="8907" x="4718050" y="2717800"/>
          <p14:tracePt t="8923" x="4711700" y="2705100"/>
          <p14:tracePt t="8923" x="4711700" y="2692400"/>
          <p14:tracePt t="8940" x="4711700" y="2673350"/>
          <p14:tracePt t="8940" x="4711700" y="2654300"/>
          <p14:tracePt t="8940" x="4711700" y="2635250"/>
          <p14:tracePt t="8959" x="4718050" y="2616200"/>
          <p14:tracePt t="8972" x="4718050" y="2597150"/>
          <p14:tracePt t="8972" x="4718050" y="2578100"/>
          <p14:tracePt t="8972" x="4718050" y="2559050"/>
          <p14:tracePt t="8992" x="4718050" y="2540000"/>
          <p14:tracePt t="8992" x="4718050" y="2520950"/>
          <p14:tracePt t="9007" x="4718050" y="2501900"/>
          <p14:tracePt t="9007" x="4711700" y="2482850"/>
          <p14:tracePt t="9024" x="4711700" y="2457450"/>
          <p14:tracePt t="9024" x="4705350" y="2438400"/>
          <p14:tracePt t="9040" x="4699000" y="2419350"/>
          <p14:tracePt t="9040" x="4692650" y="2400300"/>
          <p14:tracePt t="9057" x="4686300" y="2381250"/>
          <p14:tracePt t="9057" x="4673600" y="2343150"/>
          <p14:tracePt t="9073" x="4667250" y="2330450"/>
          <p14:tracePt t="9073" x="4660900" y="2311400"/>
          <p14:tracePt t="9073" x="4654550" y="2298700"/>
          <p14:tracePt t="9096" x="4654550" y="2286000"/>
          <p14:tracePt t="9106" x="4654550" y="2266950"/>
          <p14:tracePt t="9106" x="4654550" y="2254250"/>
          <p14:tracePt t="9123" x="4660900" y="2235200"/>
          <p14:tracePt t="9123" x="4673600" y="2203450"/>
          <p14:tracePt t="9140" x="4686300" y="2184400"/>
          <p14:tracePt t="9140" x="4692650" y="2171700"/>
          <p14:tracePt t="9157" x="4699000" y="2159000"/>
          <p14:tracePt t="9157" x="4711700" y="2146300"/>
          <p14:tracePt t="9174" x="4718050" y="2139950"/>
          <p14:tracePt t="9174" x="4737100" y="2133600"/>
          <p14:tracePt t="9191" x="4743450" y="2133600"/>
          <p14:tracePt t="9191" x="4749800" y="2133600"/>
          <p14:tracePt t="9208" x="4749800" y="2139950"/>
          <p14:tracePt t="9208" x="4756150" y="2146300"/>
          <p14:tracePt t="9224" x="4756150" y="2159000"/>
          <p14:tracePt t="9224" x="4756150" y="2171700"/>
          <p14:tracePt t="9240" x="4756150" y="2184400"/>
          <p14:tracePt t="9240" x="4749800" y="2197100"/>
          <p14:tracePt t="9240" x="4749800" y="2209800"/>
          <p14:tracePt t="9260" x="4743450" y="2222500"/>
          <p14:tracePt t="9273" x="4737100" y="2235200"/>
          <p14:tracePt t="9273" x="4724400" y="2254250"/>
          <p14:tracePt t="9291" x="4711700" y="2260600"/>
          <p14:tracePt t="9291" x="4705350" y="2266950"/>
          <p14:tracePt t="9308" x="4692650" y="2273300"/>
          <p14:tracePt t="9308" x="4686300" y="2273300"/>
          <p14:tracePt t="9325" x="4673600" y="2279650"/>
          <p14:tracePt t="9325" x="4648200" y="2279650"/>
          <p14:tracePt t="9344" x="4635500" y="2279650"/>
          <p14:tracePt t="9356" x="4622800" y="2279650"/>
          <p14:tracePt t="9356" x="4591050" y="2279650"/>
          <p14:tracePt t="9375" x="4578350" y="2279650"/>
          <p14:tracePt t="9375" x="4565650" y="2279650"/>
          <p14:tracePt t="9391" x="4546600" y="2279650"/>
          <p14:tracePt t="9391" x="4533900" y="2273300"/>
          <p14:tracePt t="9408" x="4521200" y="2273300"/>
          <p14:tracePt t="9408" x="4502150" y="2273300"/>
          <p14:tracePt t="9424" x="4483100" y="2273300"/>
          <p14:tracePt t="9424" x="4451350" y="2273300"/>
          <p14:tracePt t="9442" x="4425950" y="2273300"/>
          <p14:tracePt t="9442" x="4406900" y="2266950"/>
          <p14:tracePt t="9458" x="4381500" y="2266950"/>
          <p14:tracePt t="9458" x="4356100" y="2260600"/>
          <p14:tracePt t="9475" x="4330700" y="2254250"/>
          <p14:tracePt t="9475" x="4273550" y="2241550"/>
          <p14:tracePt t="9492" x="4241800" y="2228850"/>
          <p14:tracePt t="9492" x="4210050" y="2222500"/>
          <p14:tracePt t="9508" x="4171950" y="2216150"/>
          <p14:tracePt t="9508" x="4133850" y="2209800"/>
          <p14:tracePt t="9525" x="4095750" y="2203450"/>
          <p14:tracePt t="9525" x="4051300" y="2203450"/>
          <p14:tracePt t="9542" x="4000500" y="2197100"/>
          <p14:tracePt t="9542" x="3898900" y="2190750"/>
          <p14:tracePt t="9559" x="3841750" y="2190750"/>
          <p14:tracePt t="9559" x="3784600" y="2190750"/>
          <p14:tracePt t="9575" x="3727450" y="2190750"/>
          <p14:tracePt t="9575" x="3663950" y="2190750"/>
          <p14:tracePt t="9592" x="3606800" y="2190750"/>
          <p14:tracePt t="9592" x="3543300" y="2184400"/>
          <p14:tracePt t="9609" x="3486150" y="2190750"/>
          <p14:tracePt t="9609" x="3429000" y="2190750"/>
          <p14:tracePt t="9609" x="3365500" y="2190750"/>
          <p14:tracePt t="9627" x="3308350" y="2190750"/>
          <p14:tracePt t="9640" x="3257550" y="2190750"/>
          <p14:tracePt t="9640" x="3149600" y="2190750"/>
          <p14:tracePt t="9659" x="3098800" y="2190750"/>
          <p14:tracePt t="9659" x="3048000" y="2184400"/>
          <p14:tracePt t="9675" x="3003550" y="2184400"/>
          <p14:tracePt t="9675" x="2959100" y="2184400"/>
          <p14:tracePt t="9692" x="2914650" y="2184400"/>
          <p14:tracePt t="9692" x="2876550" y="2178050"/>
          <p14:tracePt t="9692" x="2844800" y="2178050"/>
          <p14:tracePt t="9711" x="2806700" y="2178050"/>
          <p14:tracePt t="9724" x="2774950" y="2178050"/>
          <p14:tracePt t="9724" x="2724150" y="2171700"/>
          <p14:tracePt t="9742" x="2698750" y="2171700"/>
          <p14:tracePt t="9742" x="2679700" y="2171700"/>
          <p14:tracePt t="9759" x="2660650" y="2171700"/>
          <p14:tracePt t="9759" x="2647950" y="2165350"/>
          <p14:tracePt t="9775" x="2635250" y="2159000"/>
          <p14:tracePt t="9775" x="2609850" y="2146300"/>
          <p14:tracePt t="9792" x="2603500" y="2139950"/>
          <p14:tracePt t="9792" x="2597150" y="2127250"/>
          <p14:tracePt t="9810" x="2597150" y="2120900"/>
          <p14:tracePt t="9810" x="2590800" y="2108200"/>
          <p14:tracePt t="9826" x="2584450" y="2101850"/>
          <p14:tracePt t="9826" x="2578100" y="2089150"/>
          <p14:tracePt t="9826" x="2571750" y="2082800"/>
          <p14:tracePt t="9826" x="2565400" y="2076450"/>
          <p14:tracePt t="9851" x="2552700" y="2070100"/>
          <p14:tracePt t="9859" x="2540000" y="2057400"/>
          <p14:tracePt t="9859" x="2527300" y="2051050"/>
          <p14:tracePt t="9876" x="2514600" y="2051050"/>
          <p14:tracePt t="9876" x="2495550" y="2044700"/>
          <p14:tracePt t="9893" x="2476500" y="2038350"/>
          <p14:tracePt t="9893" x="2457450" y="2032000"/>
          <p14:tracePt t="9893" x="2438400" y="2032000"/>
          <p14:tracePt t="9912" x="2419350" y="2025650"/>
          <p14:tracePt t="9925" x="2393950" y="2025650"/>
          <p14:tracePt t="9925" x="2343150" y="2025650"/>
          <p14:tracePt t="9943" x="2317750" y="2025650"/>
          <p14:tracePt t="9943" x="2292350" y="2032000"/>
          <p14:tracePt t="9960" x="2266950" y="2032000"/>
          <p14:tracePt t="9960" x="2247900" y="2032000"/>
          <p14:tracePt t="9977" x="2222500" y="2038350"/>
          <p14:tracePt t="9977" x="2209800" y="2038350"/>
          <p14:tracePt t="9977" x="2190750" y="2044700"/>
          <p14:tracePt t="9996" x="2178050" y="2044700"/>
          <p14:tracePt t="10008" x="2165350" y="2051050"/>
          <p14:tracePt t="10008" x="2146300" y="2051050"/>
          <p14:tracePt t="10027" x="2139950" y="2057400"/>
          <p14:tracePt t="10042" x="2152650" y="2057400"/>
          <p14:tracePt t="10063" x="2165350" y="2051050"/>
          <p14:tracePt t="10079" x="2171700" y="2044700"/>
          <p14:tracePt t="10095" x="2444750" y="1981200"/>
          <p14:tracePt t="10169" x="2489200" y="1981200"/>
          <p14:tracePt t="10175" x="2584450" y="1974850"/>
          <p14:tracePt t="10193" x="2730500" y="1981200"/>
          <p14:tracePt t="10211" x="2838450" y="1981200"/>
          <p14:tracePt t="10227" x="2946400" y="1981200"/>
          <p14:tracePt t="10243" x="3054350" y="1974850"/>
          <p14:tracePt t="10260" x="3149600" y="1968500"/>
          <p14:tracePt t="10276" x="3244850" y="1955800"/>
          <p14:tracePt t="10276" x="3282950" y="1955800"/>
          <p14:tracePt t="10296" x="3365500" y="1955800"/>
          <p14:tracePt t="10310" x="3435350" y="1955800"/>
          <p14:tracePt t="10327" x="3492500" y="1955800"/>
          <p14:tracePt t="10343" x="3543300" y="1962150"/>
          <p14:tracePt t="10360" x="3581400" y="1968500"/>
          <p14:tracePt t="10360" x="3594100" y="1974850"/>
          <p14:tracePt t="10380" x="3613150" y="1981200"/>
          <p14:tracePt t="10393" x="3625850" y="1987550"/>
          <p14:tracePt t="10410" x="3632200" y="1987550"/>
          <p14:tracePt t="10426" x="3625850" y="1987550"/>
          <p14:tracePt t="10458" x="3625850" y="1981200"/>
          <p14:tracePt t="10475" x="3632200" y="1981200"/>
          <p14:tracePt t="10526" x="3632200" y="1987550"/>
          <p14:tracePt t="10542" x="3638550" y="1993900"/>
          <p14:tracePt t="10558" x="3644900" y="1993900"/>
          <p14:tracePt t="10566" x="3651250" y="1993900"/>
          <p14:tracePt t="10566" x="3663950" y="2000250"/>
          <p14:tracePt t="10579" x="3670300" y="2006600"/>
          <p14:tracePt t="10579" x="3683000" y="2006600"/>
          <p14:tracePt t="10596" x="3702050" y="2012950"/>
          <p14:tracePt t="10596" x="3721100" y="2019300"/>
          <p14:tracePt t="10612" x="3740150" y="2025650"/>
          <p14:tracePt t="10612" x="3759200" y="2032000"/>
          <p14:tracePt t="10628" x="3784600" y="2038350"/>
          <p14:tracePt t="10628" x="3803650" y="2044700"/>
          <p14:tracePt t="10628" x="3829050" y="2051050"/>
          <p14:tracePt t="10648" x="3848100" y="2051050"/>
          <p14:tracePt t="10661" x="3873500" y="2057400"/>
          <p14:tracePt t="10661" x="3911600" y="2070100"/>
          <p14:tracePt t="10679" x="3930650" y="2076450"/>
          <p14:tracePt t="10679" x="3943350" y="2082800"/>
          <p14:tracePt t="10696" x="3962400" y="2089150"/>
          <p14:tracePt t="10696" x="3975100" y="2101850"/>
          <p14:tracePt t="10712" x="3987800" y="2108200"/>
          <p14:tracePt t="10712" x="3994150" y="2114550"/>
          <p14:tracePt t="10712" x="4006850" y="2120900"/>
          <p14:tracePt t="10731" x="4013200" y="2133600"/>
          <p14:tracePt t="10744" x="4019550" y="2139950"/>
          <p14:tracePt t="10744" x="4025900" y="2146300"/>
          <p14:tracePt t="10763" x="4013200" y="2146300"/>
          <p14:tracePt t="10778" x="3816350" y="2038350"/>
          <p14:tracePt t="10861" x="3797300" y="2019300"/>
          <p14:tracePt t="10867" x="3752850" y="1974850"/>
          <p14:tracePt t="10879" x="3721100" y="1924050"/>
          <p14:tracePt t="10895" x="3708400" y="1866900"/>
          <p14:tracePt t="10912" x="3714750" y="1816100"/>
          <p14:tracePt t="10929" x="3746500" y="1765300"/>
          <p14:tracePt t="10929" x="3771900" y="1739900"/>
          <p14:tracePt t="10948" x="3835400" y="1701800"/>
          <p14:tracePt t="10963" x="3930650" y="1670050"/>
          <p14:tracePt t="10979" x="4038600" y="1644650"/>
          <p14:tracePt t="10996" x="4159250" y="1638300"/>
          <p14:tracePt t="11013" x="4286250" y="1638300"/>
          <p14:tracePt t="11013" x="4343400" y="1644650"/>
          <p14:tracePt t="11031" x="4464050" y="1657350"/>
          <p14:tracePt t="11048" x="4572000" y="1682750"/>
          <p14:tracePt t="11062" x="4667250" y="1714500"/>
          <p14:tracePt t="11079" x="4737100" y="1752600"/>
          <p14:tracePt t="11079" x="4762500" y="1778000"/>
          <p14:tracePt t="11100" x="4800600" y="1841500"/>
          <p14:tracePt t="11113" x="4819650" y="1905000"/>
          <p14:tracePt t="11129" x="4806950" y="1968500"/>
          <p14:tracePt t="11146" x="4775200" y="2025650"/>
          <p14:tracePt t="11163" x="4699000" y="2089150"/>
          <p14:tracePt t="11179" x="4635500" y="2120900"/>
          <p14:tracePt t="11196" x="4559300" y="2146300"/>
          <p14:tracePt t="11213" x="4451350" y="2165350"/>
          <p14:tracePt t="11231" x="4375150" y="2171700"/>
          <p14:tracePt t="11247" x="4311650" y="2178050"/>
          <p14:tracePt t="11263" x="4267200" y="2178050"/>
          <p14:tracePt t="11280" x="4235450" y="2171700"/>
          <p14:tracePt t="11280" x="4229100" y="2171700"/>
          <p14:tracePt t="11299" x="4222750" y="2171700"/>
          <p14:tracePt t="11313" x="4222750" y="2178050"/>
          <p14:tracePt t="11338" x="4235450" y="2178050"/>
          <p14:tracePt t="11347" x="4241800" y="2171700"/>
          <p14:tracePt t="11347" x="4254500" y="2171700"/>
          <p14:tracePt t="11364" x="4267200" y="2165350"/>
          <p14:tracePt t="11364" x="4286250" y="2159000"/>
          <p14:tracePt t="11381" x="4298950" y="2152650"/>
          <p14:tracePt t="11381" x="4324350" y="2152650"/>
          <p14:tracePt t="11381" x="4343400" y="2146300"/>
          <p14:tracePt t="11400" x="4368800" y="2146300"/>
          <p14:tracePt t="11400" x="4394200" y="2146300"/>
          <p14:tracePt t="11414" x="4419600" y="2146300"/>
          <p14:tracePt t="11414" x="4451350" y="2146300"/>
          <p14:tracePt t="11431" x="4483100" y="2152650"/>
          <p14:tracePt t="11431" x="4514850" y="2159000"/>
          <p14:tracePt t="11448" x="4546600" y="2171700"/>
          <p14:tracePt t="11448" x="4584700" y="2178050"/>
          <p14:tracePt t="11465" x="4622800" y="2190750"/>
          <p14:tracePt t="11465" x="4692650" y="2222500"/>
          <p14:tracePt t="11482" x="4730750" y="2235200"/>
          <p14:tracePt t="11482" x="4762500" y="2254250"/>
          <p14:tracePt t="11498" x="4800600" y="2266950"/>
          <p14:tracePt t="11498" x="4832350" y="2286000"/>
          <p14:tracePt t="11515" x="4870450" y="2305050"/>
          <p14:tracePt t="11515" x="4933950" y="2349500"/>
          <p14:tracePt t="11531" x="4965700" y="2368550"/>
          <p14:tracePt t="11531" x="4997450" y="2387600"/>
          <p14:tracePt t="11548" x="5029200" y="2413000"/>
          <p14:tracePt t="11548" x="5054600" y="2432050"/>
          <p14:tracePt t="11565" x="5080000" y="2444750"/>
          <p14:tracePt t="11565" x="5105400" y="2463800"/>
          <p14:tracePt t="11581" x="5130800" y="2476500"/>
          <p14:tracePt t="11581" x="5175250" y="2508250"/>
          <p14:tracePt t="11599" x="5200650" y="2520950"/>
          <p14:tracePt t="11599" x="5219700" y="2533650"/>
          <p14:tracePt t="11616" x="5238750" y="2546350"/>
          <p14:tracePt t="11616" x="5257800" y="2559050"/>
          <p14:tracePt t="11632" x="5276850" y="2565400"/>
          <p14:tracePt t="11632" x="5295900" y="2578100"/>
          <p14:tracePt t="11648" x="5314950" y="2590800"/>
          <p14:tracePt t="11648" x="5334000" y="2603500"/>
          <p14:tracePt t="11648" x="5346700" y="2616200"/>
          <p14:tracePt t="11667" x="5359400" y="2622550"/>
          <p14:tracePt t="11680" x="5372100" y="2635250"/>
          <p14:tracePt t="11680" x="5397500" y="2654300"/>
          <p14:tracePt t="11700" x="5410200" y="2660650"/>
          <p14:tracePt t="11700" x="5422900" y="2667000"/>
          <p14:tracePt t="11715" x="5435600" y="2673350"/>
          <p14:tracePt t="11715" x="5448300" y="2673350"/>
          <p14:tracePt t="11732" x="5461000" y="2673350"/>
          <p14:tracePt t="11732" x="5467350" y="2679700"/>
          <p14:tracePt t="11749" x="5480050" y="2679700"/>
          <p14:tracePt t="11749" x="5486400" y="2679700"/>
          <p14:tracePt t="11749" x="5499100" y="2679700"/>
          <p14:tracePt t="11768" x="5505450" y="2686050"/>
          <p14:tracePt t="11768" x="5518150" y="2686050"/>
          <p14:tracePt t="11782" x="5524500" y="2692400"/>
          <p14:tracePt t="11782" x="5537200" y="2692400"/>
          <p14:tracePt t="11801" x="5543550" y="2698750"/>
          <p14:tracePt t="11801" x="5556250" y="2698750"/>
          <p14:tracePt t="11816" x="5562600" y="2698750"/>
          <p14:tracePt t="11816" x="5588000" y="2698750"/>
          <p14:tracePt t="11832" x="5600700" y="2692400"/>
          <p14:tracePt t="11832" x="5607050" y="2692400"/>
          <p14:tracePt t="11849" x="5619750" y="2686050"/>
          <p14:tracePt t="11849" x="5626100" y="2686050"/>
          <p14:tracePt t="11866" x="5632450" y="2679700"/>
          <p14:tracePt t="11866" x="5638800" y="2679700"/>
          <p14:tracePt t="11883" x="5645150" y="2679700"/>
          <p14:tracePt t="11883" x="5657850" y="2673350"/>
          <p14:tracePt t="11899" x="5664200" y="2667000"/>
          <p14:tracePt t="11915" x="5670550" y="2660650"/>
          <p14:tracePt t="11915" x="5676900" y="2654300"/>
          <p14:tracePt t="11933" x="5683250" y="2647950"/>
          <p14:tracePt t="11948" x="5689600" y="2641600"/>
          <p14:tracePt t="11965" x="5695950" y="2635250"/>
          <p14:tracePt t="11983" x="5695950" y="2628900"/>
          <p14:tracePt t="12034" x="5695950" y="2622550"/>
          <p14:tracePt t="12067" x="5695950" y="2628900"/>
          <p14:tracePt t="12094" x="5695950" y="2622550"/>
          <p14:tracePt t="12147" x="5695950" y="2616200"/>
          <p14:tracePt t="12162" x="5702300" y="2616200"/>
          <p14:tracePt t="12179" x="5702300" y="2609850"/>
          <p14:tracePt t="12198" x="5708650" y="2616200"/>
          <p14:tracePt t="12222" x="5715000" y="2609850"/>
          <p14:tracePt t="12274" x="5715000" y="2603500"/>
          <p14:tracePt t="12291" x="5721350" y="2603500"/>
          <p14:tracePt t="12311" x="5727700" y="2603500"/>
          <p14:tracePt t="12326" x="5734050" y="2603500"/>
          <p14:tracePt t="12343" x="5740400" y="2603500"/>
          <p14:tracePt t="12367" x="5740400" y="2597150"/>
          <p14:tracePt t="12403" x="5746750" y="2590800"/>
          <p14:tracePt t="12426" x="5753100" y="2590800"/>
          <p14:tracePt t="12454" x="5753100" y="2597150"/>
          <p14:tracePt t="12478" x="5753100" y="2590800"/>
          <p14:tracePt t="12547" x="5753100" y="2584450"/>
          <p14:tracePt t="12559" x="5759450" y="2584450"/>
          <p14:tracePt t="12598" x="5759450" y="2578100"/>
          <p14:tracePt t="12670" x="5759450" y="2571750"/>
          <p14:tracePt t="12695" x="5753100" y="2578100"/>
          <p14:tracePt t="12738" x="5746750" y="2578100"/>
          <p14:tracePt t="12786" x="5734050" y="2578100"/>
          <p14:tracePt t="12831" x="5727700" y="2578100"/>
          <p14:tracePt t="12844" x="5721350" y="2584450"/>
          <p14:tracePt t="12858" x="5715000" y="2590800"/>
          <p14:tracePt t="12875" x="5708650" y="2597150"/>
          <p14:tracePt t="12891" x="5702300" y="2603500"/>
          <p14:tracePt t="12907" x="5702300" y="2597150"/>
          <p14:tracePt t="12967" x="5708650" y="2590800"/>
          <p14:tracePt t="12986" x="5715000" y="2590800"/>
          <p14:tracePt t="13010" x="5721350" y="2590800"/>
          <p14:tracePt t="13063" x="5727700" y="2590800"/>
          <p14:tracePt t="13092" x="5734050" y="2597150"/>
          <p14:tracePt t="13106" x="5740400" y="2603500"/>
          <p14:tracePt t="13138" x="5746750" y="2603500"/>
          <p14:tracePt t="13158" x="5746750" y="2609850"/>
          <p14:tracePt t="13206" x="5753100" y="2616200"/>
          <p14:tracePt t="13226" x="5753100" y="2622550"/>
          <p14:tracePt t="13259" x="5753100" y="2628900"/>
          <p14:tracePt t="13271" x="5753100" y="2635250"/>
          <p14:tracePt t="13295" x="5759450" y="2628900"/>
          <p14:tracePt t="13330" x="5765800" y="2628900"/>
          <p14:tracePt t="13347" x="5772150" y="2628900"/>
          <p14:tracePt t="13363" x="5778500" y="2622550"/>
          <p14:tracePt t="13379" x="5784850" y="2622550"/>
          <p14:tracePt t="13391" x="5797550" y="2622550"/>
          <p14:tracePt t="13407" x="5803900" y="2622550"/>
          <p14:tracePt t="13424" x="5803900" y="2616200"/>
          <p14:tracePt t="13439" x="5810250" y="2616200"/>
          <p14:tracePt t="13458" x="5816600" y="2609850"/>
          <p14:tracePt t="13475" x="5822950" y="2603500"/>
          <p14:tracePt t="13499" x="5829300" y="2603500"/>
          <p14:tracePt t="13526" x="5829300" y="2597150"/>
          <p14:tracePt t="13611" x="5829300" y="2603500"/>
          <p14:tracePt t="13663" x="5829300" y="2597150"/>
          <p14:tracePt t="13730" x="5835650" y="2597150"/>
          <p14:tracePt t="13750" x="5842000" y="2597150"/>
          <p14:tracePt t="13774" x="5848350" y="2590800"/>
          <p14:tracePt t="13842" x="5854700" y="2590800"/>
          <p14:tracePt t="13886" x="5861050" y="2597150"/>
          <p14:tracePt t="13910" x="5867400" y="2597150"/>
          <p14:tracePt t="13927" x="5880100" y="2590800"/>
          <p14:tracePt t="13939" x="5880100" y="2584450"/>
          <p14:tracePt t="13947" x="5886450" y="2584450"/>
          <p14:tracePt t="13955" x="5892800" y="2578100"/>
          <p14:tracePt t="13955" x="5905500" y="2578100"/>
          <p14:tracePt t="13976" x="5911850" y="2571750"/>
          <p14:tracePt t="13976" x="5918200" y="2571750"/>
          <p14:tracePt t="13976" x="5924550" y="2571750"/>
          <p14:tracePt t="13992" x="5930900" y="2565400"/>
          <p14:tracePt t="14005" x="5937250" y="2565400"/>
          <p14:tracePt t="14005" x="5949950" y="2559050"/>
          <p14:tracePt t="14023" x="5956300" y="2559050"/>
          <p14:tracePt t="14023" x="5962650" y="2559050"/>
          <p14:tracePt t="14040" x="5969000" y="2559050"/>
          <p14:tracePt t="14055" x="5975350" y="2552700"/>
          <p14:tracePt t="14072" x="5981700" y="2546350"/>
          <p14:tracePt t="14088" x="5988050" y="2540000"/>
          <p14:tracePt t="14088" x="5994400" y="2533650"/>
          <p14:tracePt t="14107" x="6007100" y="2527300"/>
          <p14:tracePt t="14122" x="6013450" y="2520950"/>
          <p14:tracePt t="14138" x="6019800" y="2520950"/>
          <p14:tracePt t="14155" x="6026150" y="2520950"/>
          <p14:tracePt t="14172" x="6032500" y="2514600"/>
          <p14:tracePt t="14194" x="6045200" y="2508250"/>
          <p14:tracePt t="14210" x="6051550" y="2501900"/>
          <p14:tracePt t="14227" x="6057900" y="2501900"/>
          <p14:tracePt t="14227" x="6064250" y="2501900"/>
          <p14:tracePt t="14240" x="6070600" y="2501900"/>
          <p14:tracePt t="14240" x="6070600" y="2495550"/>
          <p14:tracePt t="14257" x="6076950" y="2495550"/>
          <p14:tracePt t="14257" x="6083300" y="2495550"/>
          <p14:tracePt t="14274" x="6089650" y="2489200"/>
          <p14:tracePt t="14274" x="6102350" y="2489200"/>
          <p14:tracePt t="14290" x="6108700" y="2482850"/>
          <p14:tracePt t="14290" x="6115050" y="2482850"/>
          <p14:tracePt t="14307" x="6121400" y="2482850"/>
          <p14:tracePt t="14307" x="6127750" y="2476500"/>
          <p14:tracePt t="14324" x="6134100" y="2476500"/>
          <p14:tracePt t="14324" x="6140450" y="2470150"/>
          <p14:tracePt t="14341" x="6146800" y="2470150"/>
          <p14:tracePt t="14341" x="6146800" y="2463800"/>
          <p14:tracePt t="14341" x="6153150" y="2463800"/>
          <p14:tracePt t="14360" x="6165850" y="2463800"/>
          <p14:tracePt t="14375" x="6172200" y="2457450"/>
          <p14:tracePt t="14391" x="6178550" y="2463800"/>
          <p14:tracePt t="14411" x="6178550" y="2470150"/>
          <p14:tracePt t="14434" x="6184900" y="2470150"/>
          <p14:tracePt t="14522" x="6191250" y="2470150"/>
          <p14:tracePt t="14538" x="6197600" y="2470150"/>
          <p14:tracePt t="14562" x="6203950" y="2470150"/>
          <p14:tracePt t="14582" x="6210300" y="2470150"/>
          <p14:tracePt t="14614" x="6216650" y="2470150"/>
          <p14:tracePt t="14650" x="6223000" y="2463800"/>
          <p14:tracePt t="14666" x="6229350" y="2463800"/>
          <p14:tracePt t="14690" x="6235700" y="2463800"/>
          <p14:tracePt t="14711" x="6242050" y="2457450"/>
          <p14:tracePt t="14734" x="6248400" y="2457450"/>
          <p14:tracePt t="14750" x="6254750" y="2457450"/>
          <p14:tracePt t="14763" x="6261100" y="2457450"/>
          <p14:tracePt t="14779" x="6254750" y="2457450"/>
          <p14:tracePt t="14890" x="6248400" y="2463800"/>
          <p14:tracePt t="14930" x="6248400" y="2470150"/>
          <p14:tracePt t="14959" x="6254750" y="2463800"/>
          <p14:tracePt t="15010" x="6254750" y="2470150"/>
          <p14:tracePt t="15155" x="6248400" y="2476500"/>
          <p14:tracePt t="15183" x="6248400" y="2482850"/>
          <p14:tracePt t="15222" x="6254750" y="2482850"/>
          <p14:tracePt t="15290" x="6254750" y="2489200"/>
          <p14:tracePt t="15334" x="6254750" y="2482850"/>
          <p14:tracePt t="15438" x="6248400" y="2489200"/>
          <p14:tracePt t="15463" x="6242050" y="2489200"/>
          <p14:tracePt t="15483" x="6235700" y="2489200"/>
          <p14:tracePt t="15514" x="6229350" y="2482850"/>
          <p14:tracePt t="15550" x="6223000" y="2476500"/>
          <p14:tracePt t="15619" x="6216650" y="2476500"/>
          <p14:tracePt t="15651" x="6210300" y="2470150"/>
          <p14:tracePt t="15662" x="6203950" y="2470150"/>
          <p14:tracePt t="15679" x="6197600" y="2470150"/>
          <p14:tracePt t="15686" x="6191250" y="2470150"/>
          <p14:tracePt t="15695" x="6184900" y="2470150"/>
          <p14:tracePt t="15695" x="6178550" y="2470150"/>
          <p14:tracePt t="15712" x="6172200" y="2463800"/>
          <p14:tracePt t="15712" x="6165850" y="2463800"/>
          <p14:tracePt t="15729" x="6153150" y="2463800"/>
          <p14:tracePt t="15729" x="6146800" y="2463800"/>
          <p14:tracePt t="15729" x="6134100" y="2463800"/>
          <p14:tracePt t="15748" x="6127750" y="2463800"/>
          <p14:tracePt t="15760" x="6115050" y="2463800"/>
          <p14:tracePt t="15760" x="6096000" y="2457450"/>
          <p14:tracePt t="15779" x="6083300" y="2457450"/>
          <p14:tracePt t="15779" x="6070600" y="2451100"/>
          <p14:tracePt t="15779" x="6057900" y="2451100"/>
          <p14:tracePt t="15799" x="6045200" y="2444750"/>
          <p14:tracePt t="15811" x="6032500" y="2444750"/>
          <p14:tracePt t="15811" x="6019800" y="2438400"/>
          <p14:tracePt t="15829" x="6007100" y="2438400"/>
          <p14:tracePt t="15829" x="5988050" y="2432050"/>
          <p14:tracePt t="15846" x="5975350" y="2432050"/>
          <p14:tracePt t="15846" x="5969000" y="2432050"/>
          <p14:tracePt t="15862" x="5962650" y="2432050"/>
          <p14:tracePt t="15862" x="5956300" y="2438400"/>
          <p14:tracePt t="15879" x="5949950" y="2438400"/>
          <p14:tracePt t="15879" x="5943600" y="2438400"/>
          <p14:tracePt t="15896" x="5943600" y="2444750"/>
          <p14:tracePt t="15896" x="5937250" y="2457450"/>
          <p14:tracePt t="15912" x="5937250" y="2470150"/>
          <p14:tracePt t="15912" x="5937250" y="2482850"/>
          <p14:tracePt t="15930" x="5937250" y="2495550"/>
          <p14:tracePt t="15930" x="5943600" y="2508250"/>
          <p14:tracePt t="15947" x="5943600" y="2527300"/>
          <p14:tracePt t="15947" x="5949950" y="2559050"/>
          <p14:tracePt t="15963" x="5956300" y="2578100"/>
          <p14:tracePt t="15963" x="5962650" y="2597150"/>
          <p14:tracePt t="15979" x="5962650" y="2616200"/>
          <p14:tracePt t="15979" x="5969000" y="2628900"/>
          <p14:tracePt t="15997" x="5975350" y="2647950"/>
          <p14:tracePt t="15997" x="5975350" y="2660650"/>
          <p14:tracePt t="16013" x="5981700" y="2673350"/>
          <p14:tracePt t="16013" x="5981700" y="2686050"/>
          <p14:tracePt t="16013" x="5988050" y="2698750"/>
          <p14:tracePt t="16032" x="5988050" y="2705100"/>
          <p14:tracePt t="16032" x="5988050" y="2711450"/>
          <p14:tracePt t="16047" x="5994400" y="2724150"/>
          <p14:tracePt t="16047" x="5994400" y="2730500"/>
          <p14:tracePt t="16063" x="5994400" y="2736850"/>
          <p14:tracePt t="16087" x="6000750" y="2736850"/>
          <p14:tracePt t="16122" x="6007100" y="2736850"/>
          <p14:tracePt t="16143" x="6013450" y="2730500"/>
          <p14:tracePt t="16158" x="6019800" y="2724150"/>
          <p14:tracePt t="16175" x="6019800" y="2717800"/>
          <p14:tracePt t="16190" x="6026150" y="2711450"/>
          <p14:tracePt t="16202" x="6026150" y="2705100"/>
          <p14:tracePt t="16212" x="6032500" y="2705100"/>
          <p14:tracePt t="16212" x="6032500" y="2698750"/>
          <p14:tracePt t="16230" x="6038850" y="2692400"/>
          <p14:tracePt t="16230" x="6038850" y="2686050"/>
          <p14:tracePt t="16246" x="6045200" y="2673350"/>
          <p14:tracePt t="16246" x="6051550" y="2660650"/>
          <p14:tracePt t="16264" x="6057900" y="2647950"/>
          <p14:tracePt t="16264" x="6064250" y="2641600"/>
          <p14:tracePt t="16280" x="6070600" y="2635250"/>
          <p14:tracePt t="16280" x="6076950" y="2622550"/>
          <p14:tracePt t="16298" x="6083300" y="2616200"/>
          <p14:tracePt t="16298" x="6089650" y="2609850"/>
          <p14:tracePt t="16314" x="6096000" y="2603500"/>
          <p14:tracePt t="16314" x="6108700" y="2590800"/>
          <p14:tracePt t="16331" x="6121400" y="2584450"/>
          <p14:tracePt t="16331" x="6127750" y="2578100"/>
          <p14:tracePt t="16348" x="6140450" y="2571750"/>
          <p14:tracePt t="16348" x="6146800" y="2565400"/>
          <p14:tracePt t="16364" x="6153150" y="2565400"/>
          <p14:tracePt t="16364" x="6165850" y="2559050"/>
          <p14:tracePt t="16381" x="6178550" y="2559050"/>
          <p14:tracePt t="16381" x="6184900" y="2552700"/>
          <p14:tracePt t="16381" x="6191250" y="2552700"/>
          <p14:tracePt t="16400" x="6203950" y="2552700"/>
          <p14:tracePt t="16412" x="6216650" y="2552700"/>
          <p14:tracePt t="16412" x="6235700" y="2559050"/>
          <p14:tracePt t="16431" x="6248400" y="2559050"/>
          <p14:tracePt t="16431" x="6261100" y="2565400"/>
          <p14:tracePt t="16447" x="6273800" y="2578100"/>
          <p14:tracePt t="16447" x="6286500" y="2584450"/>
          <p14:tracePt t="16464" x="6299200" y="2590800"/>
          <p14:tracePt t="16464" x="6324600" y="2616200"/>
          <p14:tracePt t="16483" x="6330950" y="2628900"/>
          <p14:tracePt t="16496" x="6343650" y="2635250"/>
          <p14:tracePt t="16496" x="6362700" y="2654300"/>
          <p14:tracePt t="16514" x="6369050" y="2667000"/>
          <p14:tracePt t="16514" x="6381750" y="2679700"/>
          <p14:tracePt t="16531" x="6388100" y="2686050"/>
          <p14:tracePt t="16531" x="6400800" y="2698750"/>
          <p14:tracePt t="16548" x="6407150" y="2711450"/>
          <p14:tracePt t="16548" x="6426200" y="2736850"/>
          <p14:tracePt t="16565" x="6432550" y="2749550"/>
          <p14:tracePt t="16565" x="6438900" y="2762250"/>
          <p14:tracePt t="16581" x="6445250" y="2774950"/>
          <p14:tracePt t="16581" x="6445250" y="2787650"/>
          <p14:tracePt t="16598" x="6445250" y="2800350"/>
          <p14:tracePt t="16598" x="6445250" y="2813050"/>
          <p14:tracePt t="16615" x="6438900" y="2825750"/>
          <p14:tracePt t="16615" x="6432550" y="2851150"/>
          <p14:tracePt t="16632" x="6426200" y="2863850"/>
          <p14:tracePt t="16632" x="6419850" y="2870200"/>
          <p14:tracePt t="16648" x="6407150" y="2882900"/>
          <p14:tracePt t="16648" x="6400800" y="2895600"/>
          <p14:tracePt t="16665" x="6388100" y="2908300"/>
          <p14:tracePt t="16665" x="6375400" y="2914650"/>
          <p14:tracePt t="16665" x="6362700" y="2927350"/>
          <p14:tracePt t="16684" x="6350000" y="2940050"/>
          <p14:tracePt t="16697" x="6337300" y="2952750"/>
          <p14:tracePt t="16697" x="6305550" y="2978150"/>
          <p14:tracePt t="16716" x="6286500" y="2990850"/>
          <p14:tracePt t="16716" x="6267450" y="3003550"/>
          <p14:tracePt t="16732" x="6248400" y="3016250"/>
          <p14:tracePt t="16732" x="6229350" y="3028950"/>
          <p14:tracePt t="16749" x="6210300" y="3035300"/>
          <p14:tracePt t="16749" x="6184900" y="3048000"/>
          <p14:tracePt t="16749" x="6165850" y="3060700"/>
          <p14:tracePt t="16768" x="6140450" y="3067050"/>
          <p14:tracePt t="16780" x="6115050" y="3079750"/>
          <p14:tracePt t="16780" x="6070600" y="3098800"/>
          <p14:tracePt t="16780" x="6045200" y="3111500"/>
          <p14:tracePt t="16803" x="6026150" y="3117850"/>
          <p14:tracePt t="16814" x="6007100" y="3130550"/>
          <p14:tracePt t="16814" x="5988050" y="3136900"/>
          <p14:tracePt t="16832" x="5975350" y="3143250"/>
          <p14:tracePt t="16832" x="5962650" y="3149600"/>
          <p14:tracePt t="16849" x="5949950" y="3155950"/>
          <p14:tracePt t="16849" x="5930900" y="3162300"/>
          <p14:tracePt t="16865" x="5924550" y="3168650"/>
          <p14:tracePt t="16865" x="5918200" y="3168650"/>
          <p14:tracePt t="16883" x="5911850" y="3168650"/>
          <p14:tracePt t="16910" x="5918200" y="3168650"/>
          <p14:tracePt t="16946" x="5924550" y="3162300"/>
          <p14:tracePt t="16963" x="5930900" y="3155950"/>
          <p14:tracePt t="16991" x="5937250" y="3149600"/>
          <p14:tracePt t="17006" x="5943600" y="3143250"/>
          <p14:tracePt t="17023" x="5949950" y="3136900"/>
          <p14:tracePt t="17039" x="5956300" y="3130550"/>
          <p14:tracePt t="17051" x="5962650" y="3124200"/>
          <p14:tracePt t="17058" x="5969000" y="3117850"/>
          <p14:tracePt t="17067" x="5975350" y="3111500"/>
          <p14:tracePt t="17067" x="5981700" y="3111500"/>
          <p14:tracePt t="17083" x="5988050" y="3105150"/>
          <p14:tracePt t="17083" x="5994400" y="3098800"/>
          <p14:tracePt t="17100" x="5994400" y="3092450"/>
          <p14:tracePt t="17100" x="6000750" y="3086100"/>
          <p14:tracePt t="17116" x="6007100" y="3079750"/>
          <p14:tracePt t="17116" x="6013450" y="3067050"/>
          <p14:tracePt t="17133" x="6026150" y="3060700"/>
          <p14:tracePt t="17133" x="6038850" y="3048000"/>
          <p14:tracePt t="17152" x="6045200" y="3041650"/>
          <p14:tracePt t="17152" x="6051550" y="3028950"/>
          <p14:tracePt t="17166" x="6057900" y="3022600"/>
          <p14:tracePt t="17166" x="6064250" y="3016250"/>
          <p14:tracePt t="17183" x="6070600" y="3009900"/>
          <p14:tracePt t="17183" x="6076950" y="2997200"/>
          <p14:tracePt t="17200" x="6083300" y="2990850"/>
          <p14:tracePt t="17200" x="6096000" y="2978150"/>
          <p14:tracePt t="17200" x="6102350" y="2971800"/>
          <p14:tracePt t="17224" x="6108700" y="2965450"/>
          <p14:tracePt t="17232" x="6115050" y="2959100"/>
          <p14:tracePt t="17232" x="6121400" y="2946400"/>
          <p14:tracePt t="17250" x="6127750" y="2940050"/>
          <p14:tracePt t="17250" x="6134100" y="2933700"/>
          <p14:tracePt t="17267" x="6140450" y="2921000"/>
          <p14:tracePt t="17267" x="6146800" y="2914650"/>
          <p14:tracePt t="17284" x="6159500" y="2908300"/>
          <p14:tracePt t="17284" x="6178550" y="2889250"/>
          <p14:tracePt t="17301" x="6184900" y="2876550"/>
          <p14:tracePt t="17301" x="6197600" y="2863850"/>
          <p14:tracePt t="17317" x="6203950" y="2857500"/>
          <p14:tracePt t="17317" x="6216650" y="2844800"/>
          <p14:tracePt t="17334" x="6229350" y="2832100"/>
          <p14:tracePt t="17334" x="6248400" y="2813050"/>
          <p14:tracePt t="17351" x="6261100" y="2800350"/>
          <p14:tracePt t="17351" x="6267450" y="2787650"/>
          <p14:tracePt t="17367" x="6280150" y="2774950"/>
          <p14:tracePt t="17367" x="6292850" y="2768600"/>
          <p14:tracePt t="17384" x="6299200" y="2755900"/>
          <p14:tracePt t="17384" x="6311900" y="2743200"/>
          <p14:tracePt t="17400" x="6318250" y="2730500"/>
          <p14:tracePt t="17400" x="6324600" y="2717800"/>
          <p14:tracePt t="17400" x="6330950" y="2705100"/>
          <p14:tracePt t="17420" x="6337300" y="2692400"/>
          <p14:tracePt t="17433" x="6343650" y="2673350"/>
          <p14:tracePt t="17433" x="6350000" y="2647950"/>
          <p14:tracePt t="17451" x="6356350" y="2635250"/>
          <p14:tracePt t="17451" x="6356350" y="2622550"/>
          <p14:tracePt t="17468" x="6356350" y="2609850"/>
          <p14:tracePt t="17468" x="6356350" y="2597150"/>
          <p14:tracePt t="17484" x="6350000" y="2584450"/>
          <p14:tracePt t="17484" x="6350000" y="2571750"/>
          <p14:tracePt t="17484" x="6343650" y="2565400"/>
          <p14:tracePt t="17503" x="6337300" y="2552700"/>
          <p14:tracePt t="17516" x="6337300" y="2540000"/>
          <p14:tracePt t="17516" x="6324600" y="2527300"/>
          <p14:tracePt t="17535" x="6318250" y="2520950"/>
          <p14:tracePt t="17535" x="6311900" y="2520950"/>
          <p14:tracePt t="17551" x="6305550" y="2514600"/>
          <p14:tracePt t="17551" x="6299200" y="2514600"/>
          <p14:tracePt t="17568" x="6292850" y="2514600"/>
          <p14:tracePt t="17568" x="6280150" y="2514600"/>
          <p14:tracePt t="17584" x="6273800" y="2520950"/>
          <p14:tracePt t="17584" x="6267450" y="2527300"/>
          <p14:tracePt t="17601" x="6261100" y="2540000"/>
          <p14:tracePt t="17601" x="6254750" y="2546350"/>
          <p14:tracePt t="17618" x="6248400" y="2559050"/>
          <p14:tracePt t="17618" x="6242050" y="2571750"/>
          <p14:tracePt t="17635" x="6235700" y="2590800"/>
          <p14:tracePt t="17635" x="6223000" y="2635250"/>
          <p14:tracePt t="17651" x="6223000" y="2654300"/>
          <p14:tracePt t="17651" x="6216650" y="2679700"/>
          <p14:tracePt t="17668" x="6216650" y="2705100"/>
          <p14:tracePt t="17668" x="6216650" y="2730500"/>
          <p14:tracePt t="17685" x="6223000" y="2755900"/>
          <p14:tracePt t="17685" x="6223000" y="2781300"/>
          <p14:tracePt t="17685" x="6229350" y="2800350"/>
          <p14:tracePt t="17704" x="6235700" y="2825750"/>
          <p14:tracePt t="17704" x="6242050" y="2844800"/>
          <p14:tracePt t="17720" x="6254750" y="2863850"/>
          <p14:tracePt t="17720" x="6267450" y="2882900"/>
          <p14:tracePt t="17736" x="6273800" y="2901950"/>
          <p14:tracePt t="17736" x="6286500" y="2914650"/>
          <p14:tracePt t="17752" x="6299200" y="2927350"/>
          <p14:tracePt t="17752" x="6311900" y="2940050"/>
          <p14:tracePt t="17768" x="6324600" y="2952750"/>
          <p14:tracePt t="17768" x="6337300" y="2959100"/>
          <p14:tracePt t="17768" x="6350000" y="2965450"/>
          <p14:tracePt t="17787" x="6362700" y="2971800"/>
          <p14:tracePt t="17787" x="6375400" y="2971800"/>
          <p14:tracePt t="17803" x="6388100" y="2978150"/>
          <p14:tracePt t="17803" x="6400800" y="2971800"/>
          <p14:tracePt t="17819" x="6413500" y="2971800"/>
          <p14:tracePt t="17819" x="6426200" y="2971800"/>
          <p14:tracePt t="17835" x="6438900" y="2965450"/>
          <p14:tracePt t="17835" x="6451600" y="2965450"/>
          <p14:tracePt t="17853" x="6457950" y="2959100"/>
          <p14:tracePt t="17853" x="6470650" y="2952750"/>
          <p14:tracePt t="17853" x="6483350" y="2946400"/>
          <p14:tracePt t="17871" x="6489700" y="2940050"/>
          <p14:tracePt t="17871" x="6502400" y="2933700"/>
          <p14:tracePt t="17885" x="6508750" y="2927350"/>
          <p14:tracePt t="17885" x="6521450" y="2921000"/>
          <p14:tracePt t="17902" x="6527800" y="2908300"/>
          <p14:tracePt t="17902" x="6534150" y="2901950"/>
          <p14:tracePt t="17919" x="6540500" y="2889250"/>
          <p14:tracePt t="17919" x="6540500" y="2882900"/>
          <p14:tracePt t="17936" x="6546850" y="2870200"/>
          <p14:tracePt t="17936" x="6553200" y="2844800"/>
          <p14:tracePt t="17952" x="6553200" y="2832100"/>
          <p14:tracePt t="17952" x="6553200" y="2819400"/>
          <p14:tracePt t="17971" x="6553200" y="2806700"/>
          <p14:tracePt t="17971" x="6553200" y="2794000"/>
          <p14:tracePt t="17986" x="6553200" y="2781300"/>
          <p14:tracePt t="17986" x="6546850" y="2762250"/>
          <p14:tracePt t="18002" x="6546850" y="2749550"/>
          <p14:tracePt t="18002" x="6534150" y="2717800"/>
          <p14:tracePt t="18020" x="6534150" y="2705100"/>
          <p14:tracePt t="18020" x="6527800" y="2686050"/>
          <p14:tracePt t="18036" x="6521450" y="2673350"/>
          <p14:tracePt t="18036" x="6515100" y="2654300"/>
          <p14:tracePt t="18052" x="6502400" y="2641600"/>
          <p14:tracePt t="18052" x="6496050" y="2628900"/>
          <p14:tracePt t="18052" x="6489700" y="2609850"/>
          <p14:tracePt t="18072" x="6477000" y="2597150"/>
          <p14:tracePt t="18085" x="6470650" y="2584450"/>
          <p14:tracePt t="18085" x="6445250" y="2559050"/>
          <p14:tracePt t="18103" x="6432550" y="2546350"/>
          <p14:tracePt t="18103" x="6419850" y="2533650"/>
          <p14:tracePt t="18120" x="6413500" y="2520950"/>
          <p14:tracePt t="18120" x="6400800" y="2514600"/>
          <p14:tracePt t="18136" x="6388100" y="2501900"/>
          <p14:tracePt t="18136" x="6375400" y="2495550"/>
          <p14:tracePt t="18153" x="6362700" y="2495550"/>
          <p14:tracePt t="18153" x="6356350" y="2489200"/>
          <p14:tracePt t="18153" x="6343650" y="2489200"/>
          <p14:tracePt t="18172" x="6330950" y="2482850"/>
          <p14:tracePt t="18172" x="6324600" y="2482850"/>
          <p14:tracePt t="18186" x="6318250" y="2482850"/>
          <p14:tracePt t="18186" x="6305550" y="2482850"/>
          <p14:tracePt t="18203" x="6299200" y="2482850"/>
          <p14:tracePt t="18203" x="6286500" y="2489200"/>
          <p14:tracePt t="18220" x="6280150" y="2489200"/>
          <p14:tracePt t="18220" x="6267450" y="2489200"/>
          <p14:tracePt t="18236" x="6261100" y="2489200"/>
          <p14:tracePt t="18236" x="6248400" y="2495550"/>
          <p14:tracePt t="18253" x="6242050" y="2501900"/>
          <p14:tracePt t="18253" x="6235700" y="2501900"/>
          <p14:tracePt t="18270" x="6229350" y="2508250"/>
          <p14:tracePt t="18270" x="6223000" y="2508250"/>
          <p14:tracePt t="18287" x="6216650" y="2508250"/>
          <p14:tracePt t="18287" x="6203950" y="2514600"/>
          <p14:tracePt t="18304" x="6197600" y="2520950"/>
          <p14:tracePt t="18304" x="6191250" y="2520950"/>
          <p14:tracePt t="18320" x="6184900" y="2527300"/>
          <p14:tracePt t="18320" x="6184900" y="2533650"/>
          <p14:tracePt t="18337" x="6178550" y="2540000"/>
          <p14:tracePt t="18337" x="6172200" y="2552700"/>
          <p14:tracePt t="18354" x="6165850" y="2559050"/>
          <p14:tracePt t="18354" x="6159500" y="2584450"/>
          <p14:tracePt t="18371" x="6153150" y="2597150"/>
          <p14:tracePt t="18371" x="6146800" y="2609850"/>
          <p14:tracePt t="18388" x="6146800" y="2628900"/>
          <p14:tracePt t="18388" x="6140450" y="2641600"/>
          <p14:tracePt t="18404" x="6134100" y="2660650"/>
          <p14:tracePt t="18404" x="6134100" y="2679700"/>
          <p14:tracePt t="18421" x="6127750" y="2698750"/>
          <p14:tracePt t="18421" x="6127750" y="2717800"/>
          <p14:tracePt t="18421" x="6127750" y="2736850"/>
          <p14:tracePt t="18440" x="6127750" y="2755900"/>
          <p14:tracePt t="18452" x="6134100" y="2768600"/>
          <p14:tracePt t="18452" x="6140450" y="2800350"/>
          <p14:tracePt t="18471" x="6140450" y="2819400"/>
          <p14:tracePt t="18471" x="6146800" y="2832100"/>
          <p14:tracePt t="18487" x="6153150" y="2844800"/>
          <p14:tracePt t="18487" x="6159500" y="2857500"/>
          <p14:tracePt t="18504" x="6165850" y="2870200"/>
          <p14:tracePt t="18504" x="6172200" y="2882900"/>
          <p14:tracePt t="18504" x="6184900" y="2895600"/>
          <p14:tracePt t="18523" x="6191250" y="2901950"/>
          <p14:tracePt t="18536" x="6203950" y="2914650"/>
          <p14:tracePt t="18536" x="6229350" y="2933700"/>
          <p14:tracePt t="18554" x="6242050" y="2946400"/>
          <p14:tracePt t="18554" x="6248400" y="2952750"/>
          <p14:tracePt t="18571" x="6261100" y="2959100"/>
          <p14:tracePt t="18571" x="6273800" y="2965450"/>
          <p14:tracePt t="18589" x="6286500" y="2971800"/>
          <p14:tracePt t="18589" x="6311900" y="2971800"/>
          <p14:tracePt t="18604" x="6318250" y="2971800"/>
          <p14:tracePt t="18604" x="6330950" y="2971800"/>
          <p14:tracePt t="18621" x="6343650" y="2971800"/>
          <p14:tracePt t="18621" x="6350000" y="2965450"/>
          <p14:tracePt t="18638" x="6362700" y="2965450"/>
          <p14:tracePt t="18638" x="6369050" y="2959100"/>
          <p14:tracePt t="18655" x="6375400" y="2959100"/>
          <p14:tracePt t="18655" x="6394450" y="2946400"/>
          <p14:tracePt t="18672" x="6407150" y="2940050"/>
          <p14:tracePt t="18672" x="6413500" y="2933700"/>
          <p14:tracePt t="18688" x="6419850" y="2927350"/>
          <p14:tracePt t="18688" x="6432550" y="2921000"/>
          <p14:tracePt t="18705" x="6438900" y="2914650"/>
          <p14:tracePt t="18705" x="6445250" y="2908300"/>
          <p14:tracePt t="18705" x="6451600" y="2895600"/>
          <p14:tracePt t="18724" x="6451600" y="2889250"/>
          <p14:tracePt t="18737" x="6457950" y="2876550"/>
          <p14:tracePt t="18737" x="6464300" y="2851150"/>
          <p14:tracePt t="18755" x="6464300" y="2838450"/>
          <p14:tracePt t="18755" x="6464300" y="2825750"/>
          <p14:tracePt t="18772" x="6464300" y="2813050"/>
          <p14:tracePt t="18772" x="6464300" y="2794000"/>
          <p14:tracePt t="18788" x="6457950" y="2781300"/>
          <p14:tracePt t="18788" x="6451600" y="2768600"/>
          <p14:tracePt t="18788" x="6445250" y="2749550"/>
          <p14:tracePt t="18808" x="6438900" y="2730500"/>
          <p14:tracePt t="18820" x="6432550" y="2711450"/>
          <p14:tracePt t="18820" x="6413500" y="2679700"/>
          <p14:tracePt t="18839" x="6407150" y="2654300"/>
          <p14:tracePt t="18839" x="6394450" y="2635250"/>
          <p14:tracePt t="18855" x="6388100" y="2616200"/>
          <p14:tracePt t="18855" x="6375400" y="2597150"/>
          <p14:tracePt t="18872" x="6362700" y="2578100"/>
          <p14:tracePt t="18872" x="6356350" y="2565400"/>
          <p14:tracePt t="18888" x="6343650" y="2546350"/>
          <p14:tracePt t="18888" x="6324600" y="2520950"/>
          <p14:tracePt t="18905" x="6318250" y="2508250"/>
          <p14:tracePt t="18905" x="6305550" y="2501900"/>
          <p14:tracePt t="18923" x="6299200" y="2489200"/>
          <p14:tracePt t="18923" x="6286500" y="2482850"/>
          <p14:tracePt t="18939" x="6280150" y="2470150"/>
          <p14:tracePt t="18939" x="6267450" y="2463800"/>
          <p14:tracePt t="18956" x="6261100" y="2457450"/>
          <p14:tracePt t="18956" x="6242050" y="2444750"/>
          <p14:tracePt t="18972" x="6235700" y="2438400"/>
          <p14:tracePt t="18972" x="6223000" y="2432050"/>
          <p14:tracePt t="18989" x="6216650" y="2432050"/>
          <p14:tracePt t="18989" x="6210300" y="2425700"/>
          <p14:tracePt t="19006" x="6197600" y="2425700"/>
          <p14:tracePt t="19006" x="6184900" y="2425700"/>
          <p14:tracePt t="19023" x="6178550" y="2425700"/>
          <p14:tracePt t="19023" x="6172200" y="2425700"/>
          <p14:tracePt t="19040" x="6159500" y="2425700"/>
          <p14:tracePt t="19055" x="6153150" y="2432050"/>
          <p14:tracePt t="19071" x="6146800" y="2438400"/>
          <p14:tracePt t="19088" x="6134100" y="2444750"/>
          <p14:tracePt t="19105" x="6127750" y="2451100"/>
          <p14:tracePt t="19105" x="6127750" y="2463800"/>
          <p14:tracePt t="19123" x="6121400" y="2470150"/>
          <p14:tracePt t="19123" x="6121400" y="2476500"/>
          <p14:tracePt t="19139" x="6121400" y="2489200"/>
          <p14:tracePt t="19139" x="6121400" y="2501900"/>
          <p14:tracePt t="19156" x="6121400" y="2514600"/>
          <p14:tracePt t="19156" x="6121400" y="2533650"/>
          <p14:tracePt t="19173" x="6121400" y="2546350"/>
          <p14:tracePt t="19173" x="6121400" y="2559050"/>
          <p14:tracePt t="19173" x="6121400" y="2571750"/>
          <p14:tracePt t="19192" x="6121400" y="2590800"/>
          <p14:tracePt t="19192" x="6121400" y="2603500"/>
          <p14:tracePt t="19206" x="6127750" y="2616200"/>
          <p14:tracePt t="19206" x="6127750" y="2628900"/>
          <p14:tracePt t="19224" x="6134100" y="2641600"/>
          <p14:tracePt t="19224" x="6134100" y="2654300"/>
          <p14:tracePt t="19240" x="6140450" y="2673350"/>
          <p14:tracePt t="19240" x="6140450" y="2686050"/>
          <p14:tracePt t="19240" x="6146800" y="2705100"/>
          <p14:tracePt t="19259" x="6153150" y="2717800"/>
          <p14:tracePt t="19259" x="6165850" y="2736850"/>
          <p14:tracePt t="19274" x="6178550" y="2755900"/>
          <p14:tracePt t="19274" x="6184900" y="2768600"/>
          <p14:tracePt t="19290" x="6197600" y="2781300"/>
          <p14:tracePt t="19290" x="6210300" y="2800350"/>
          <p14:tracePt t="19307" x="6229350" y="2806700"/>
          <p14:tracePt t="19307" x="6261100" y="2825750"/>
          <p14:tracePt t="19323" x="6273800" y="2838450"/>
          <p14:tracePt t="19323" x="6292850" y="2844800"/>
          <p14:tracePt t="19342" x="6305550" y="2851150"/>
          <p14:tracePt t="19342" x="6324600" y="2851150"/>
          <p14:tracePt t="19357" x="6343650" y="2857500"/>
          <p14:tracePt t="19357" x="6356350" y="2857500"/>
          <p14:tracePt t="19374" x="6375400" y="2857500"/>
          <p14:tracePt t="19374" x="6407150" y="2857500"/>
          <p14:tracePt t="19391" x="6426200" y="2857500"/>
          <p14:tracePt t="19391" x="6438900" y="2851150"/>
          <p14:tracePt t="19407" x="6451600" y="2851150"/>
          <p14:tracePt t="19407" x="6470650" y="2851150"/>
          <p14:tracePt t="19424" x="6483350" y="2844800"/>
          <p14:tracePt t="19424" x="6496050" y="2838450"/>
          <p14:tracePt t="19441" x="6502400" y="2838450"/>
          <p14:tracePt t="19441" x="6515100" y="2832100"/>
          <p14:tracePt t="19441" x="6527800" y="2825750"/>
          <p14:tracePt t="19459" x="6534150" y="2825750"/>
          <p14:tracePt t="19472" x="6540500" y="2819400"/>
          <p14:tracePt t="19472" x="6553200" y="2806700"/>
          <p14:tracePt t="19491" x="6553200" y="2794000"/>
          <p14:tracePt t="19491" x="6559550" y="2787650"/>
          <p14:tracePt t="19507" x="6559550" y="2781300"/>
          <p14:tracePt t="19507" x="6559550" y="2774950"/>
          <p14:tracePt t="19524" x="6559550" y="2762250"/>
          <p14:tracePt t="19524" x="6559550" y="2755900"/>
          <p14:tracePt t="19541" x="6553200" y="2743200"/>
          <p14:tracePt t="19541" x="6546850" y="2730500"/>
          <p14:tracePt t="19541" x="6546850" y="2711450"/>
          <p14:tracePt t="19560" x="6534150" y="2698750"/>
          <p14:tracePt t="19560" x="6527800" y="2679700"/>
          <p14:tracePt t="19574" x="6515100" y="2667000"/>
          <p14:tracePt t="19574" x="6508750" y="2647950"/>
          <p14:tracePt t="19574" x="6496050" y="2628900"/>
          <p14:tracePt t="19594" x="6483350" y="2609850"/>
          <p14:tracePt t="19606" x="6470650" y="2597150"/>
          <p14:tracePt t="19606" x="6438900" y="2565400"/>
          <p14:tracePt t="19624" x="6426200" y="2552700"/>
          <p14:tracePt t="19624" x="6413500" y="2540000"/>
          <p14:tracePt t="19641" x="6394450" y="2527300"/>
          <p14:tracePt t="19641" x="6381750" y="2514600"/>
          <p14:tracePt t="19658" x="6362700" y="2501900"/>
          <p14:tracePt t="19658" x="6350000" y="2489200"/>
          <p14:tracePt t="19675" x="6330950" y="2482850"/>
          <p14:tracePt t="19675" x="6292850" y="2463800"/>
          <p14:tracePt t="19691" x="6273800" y="2457450"/>
          <p14:tracePt t="19691" x="6254750" y="2451100"/>
          <p14:tracePt t="19708" x="6235700" y="2444750"/>
          <p14:tracePt t="19708" x="6216650" y="2444750"/>
          <p14:tracePt t="19725" x="6191250" y="2444750"/>
          <p14:tracePt t="19725" x="6178550" y="2451100"/>
          <p14:tracePt t="19725" x="6159500" y="2457450"/>
          <p14:tracePt t="19744" x="6140450" y="2463800"/>
          <p14:tracePt t="19757" x="6127750" y="2476500"/>
          <p14:tracePt t="19757" x="6096000" y="2501900"/>
          <p14:tracePt t="19775" x="6083300" y="2520950"/>
          <p14:tracePt t="19775" x="6076950" y="2540000"/>
          <p14:tracePt t="19792" x="6070600" y="2559050"/>
          <p14:tracePt t="19792" x="6064250" y="2584450"/>
          <p14:tracePt t="19808" x="6057900" y="2609850"/>
          <p14:tracePt t="19808" x="6057900" y="2628900"/>
          <p14:tracePt t="19808" x="6057900" y="2654300"/>
          <p14:tracePt t="19827" x="6057900" y="2679700"/>
          <p14:tracePt t="19827" x="6064250" y="2698750"/>
          <p14:tracePt t="19844" x="6070600" y="2724150"/>
          <p14:tracePt t="19844" x="6076950" y="2743200"/>
          <p14:tracePt t="19859" x="6083300" y="2762250"/>
          <p14:tracePt t="19859" x="6096000" y="2781300"/>
          <p14:tracePt t="19875" x="6108700" y="2800350"/>
          <p14:tracePt t="19875" x="6127750" y="2819400"/>
          <p14:tracePt t="19892" x="6146800" y="2832100"/>
          <p14:tracePt t="19892" x="6165850" y="2851150"/>
          <p14:tracePt t="19909" x="6184900" y="2857500"/>
          <p14:tracePt t="19909" x="6229350" y="2876550"/>
          <p14:tracePt t="19926" x="6248400" y="2882900"/>
          <p14:tracePt t="19926" x="6273800" y="2889250"/>
          <p14:tracePt t="19942" x="6292850" y="2895600"/>
          <p14:tracePt t="19942" x="6318250" y="2895600"/>
          <p14:tracePt t="19959" x="6337300" y="2895600"/>
          <p14:tracePt t="19959" x="6356350" y="2889250"/>
          <p14:tracePt t="19976" x="6381750" y="2882900"/>
          <p14:tracePt t="19976" x="6419850" y="2876550"/>
          <p14:tracePt t="19992" x="6438900" y="2870200"/>
          <p14:tracePt t="19992" x="6457950" y="2863850"/>
          <p14:tracePt t="20009" x="6470650" y="2857500"/>
          <p14:tracePt t="20009" x="6489700" y="2851150"/>
          <p14:tracePt t="20026" x="6502400" y="2844800"/>
          <p14:tracePt t="20026" x="6527800" y="2825750"/>
          <p14:tracePt t="20044" x="6534150" y="2819400"/>
          <p14:tracePt t="20044" x="6546850" y="2813050"/>
          <p14:tracePt t="20059" x="6553200" y="2800350"/>
          <p14:tracePt t="20059" x="6559550" y="2794000"/>
          <p14:tracePt t="20076" x="6559550" y="2781300"/>
          <p14:tracePt t="20076" x="6565900" y="2768600"/>
          <p14:tracePt t="20095" x="6565900" y="2755900"/>
          <p14:tracePt t="20095" x="6565900" y="2749550"/>
          <p14:tracePt t="20095" x="6559550" y="2736850"/>
          <p14:tracePt t="20111" x="6559550" y="2724150"/>
          <p14:tracePt t="20125" x="6553200" y="2705100"/>
          <p14:tracePt t="20125" x="6540500" y="2679700"/>
          <p14:tracePt t="20143" x="6534150" y="2660650"/>
          <p14:tracePt t="20143" x="6527800" y="2647950"/>
          <p14:tracePt t="20160" x="6515100" y="2628900"/>
          <p14:tracePt t="20160" x="6502400" y="2609850"/>
          <p14:tracePt t="20176" x="6489700" y="2597150"/>
          <p14:tracePt t="20176" x="6477000" y="2584450"/>
          <p14:tracePt t="20176" x="6457950" y="2565400"/>
          <p14:tracePt t="20195" x="6445250" y="2552700"/>
          <p14:tracePt t="20208" x="6426200" y="2540000"/>
          <p14:tracePt t="20208" x="6394450" y="2520950"/>
          <p14:tracePt t="20227" x="6375400" y="2514600"/>
          <p14:tracePt t="20227" x="6356350" y="2508250"/>
          <p14:tracePt t="20244" x="6337300" y="2501900"/>
          <p14:tracePt t="20244" x="6311900" y="2495550"/>
          <p14:tracePt t="20260" x="6292850" y="2495550"/>
          <p14:tracePt t="20260" x="6273800" y="2489200"/>
          <p14:tracePt t="20276" x="6254750" y="2489200"/>
          <p14:tracePt t="20276" x="6216650" y="2489200"/>
          <p14:tracePt t="20294" x="6203950" y="2489200"/>
          <p14:tracePt t="20294" x="6184900" y="2495550"/>
          <p14:tracePt t="20310" x="6172200" y="2495550"/>
          <p14:tracePt t="20310" x="6159500" y="2495550"/>
          <p14:tracePt t="20327" x="6146800" y="2501900"/>
          <p14:tracePt t="20327" x="6121400" y="2520950"/>
          <p14:tracePt t="20344" x="6108700" y="2533650"/>
          <p14:tracePt t="20344" x="6102350" y="2546350"/>
          <p14:tracePt t="20360" x="6096000" y="2565400"/>
          <p14:tracePt t="20360" x="6089650" y="2584450"/>
          <p14:tracePt t="20377" x="6089650" y="2603500"/>
          <p14:tracePt t="20377" x="6083300" y="2628900"/>
          <p14:tracePt t="20394" x="6083300" y="2654300"/>
          <p14:tracePt t="20394" x="6089650" y="2698750"/>
          <p14:tracePt t="20411" x="6096000" y="2717800"/>
          <p14:tracePt t="20411" x="6102350" y="2736850"/>
          <p14:tracePt t="20428" x="6115050" y="2749550"/>
          <p14:tracePt t="20428" x="6127750" y="2768600"/>
          <p14:tracePt t="20443" x="6140450" y="2781300"/>
          <p14:tracePt t="20443" x="6153150" y="2794000"/>
          <p14:tracePt t="20460" x="6172200" y="2800350"/>
          <p14:tracePt t="20460" x="6184900" y="2813050"/>
          <p14:tracePt t="20460" x="6203950" y="2819400"/>
          <p14:tracePt t="20479" x="6223000" y="2825750"/>
          <p14:tracePt t="20492" x="6242050" y="2832100"/>
          <p14:tracePt t="20492" x="6286500" y="2838450"/>
          <p14:tracePt t="20511" x="6305550" y="2838450"/>
          <p14:tracePt t="20511" x="6324600" y="2838450"/>
          <p14:tracePt t="20527" x="6343650" y="2832100"/>
          <p14:tracePt t="20527" x="6362700" y="2832100"/>
          <p14:tracePt t="20544" x="6375400" y="2825750"/>
          <p14:tracePt t="20544" x="6394450" y="2825750"/>
          <p14:tracePt t="20544" x="6413500" y="2819400"/>
          <p14:tracePt t="20563" x="6426200" y="2813050"/>
          <p14:tracePt t="20576" x="6445250" y="2806700"/>
          <p14:tracePt t="20576" x="6470650" y="2800350"/>
          <p14:tracePt t="20594" x="6483350" y="2794000"/>
          <p14:tracePt t="20594" x="6496050" y="2787650"/>
          <p14:tracePt t="20611" x="6508750" y="2781300"/>
          <p14:tracePt t="20611" x="6515100" y="2781300"/>
          <p14:tracePt t="20628" x="6521450" y="2768600"/>
          <p14:tracePt t="20628" x="6534150" y="2755900"/>
          <p14:tracePt t="20644" x="6540500" y="2743200"/>
          <p14:tracePt t="20644" x="6540500" y="2736850"/>
          <p14:tracePt t="20661" x="6540500" y="2724150"/>
          <p14:tracePt t="20661" x="6546850" y="2711450"/>
          <p14:tracePt t="20678" x="6540500" y="2705100"/>
          <p14:tracePt t="20678" x="6540500" y="2692400"/>
          <p14:tracePt t="20694" x="6540500" y="2679700"/>
          <p14:tracePt t="20694" x="6527800" y="2654300"/>
          <p14:tracePt t="20712" x="6521450" y="2641600"/>
          <p14:tracePt t="20712" x="6515100" y="2628900"/>
          <p14:tracePt t="20728" x="6508750" y="2616200"/>
          <p14:tracePt t="20728" x="6502400" y="2609850"/>
          <p14:tracePt t="20744" x="6489700" y="2597150"/>
          <p14:tracePt t="20744" x="6483350" y="2584450"/>
          <p14:tracePt t="20744" x="6477000" y="2578100"/>
          <p14:tracePt t="20764" x="6470650" y="2565400"/>
          <p14:tracePt t="20764" x="6464300" y="2559050"/>
          <p14:tracePt t="20779" x="6457950" y="2546350"/>
          <p14:tracePt t="20779" x="6451600" y="2540000"/>
          <p14:tracePt t="20797" x="6445250" y="2533650"/>
          <p14:tracePt t="20797" x="6438900" y="2527300"/>
          <p14:tracePt t="20812" x="6432550" y="2520950"/>
          <p14:tracePt t="20812" x="6432550" y="2508250"/>
          <p14:tracePt t="20828" x="6426200" y="2501900"/>
          <p14:tracePt t="20828" x="6419850" y="2501900"/>
          <p14:tracePt t="20828" x="6419850" y="2495550"/>
          <p14:tracePt t="20847" x="6413500" y="2489200"/>
          <p14:tracePt t="20860" x="6407150" y="2489200"/>
          <p14:tracePt t="20860" x="6400800" y="2482850"/>
          <p14:tracePt t="20879" x="6388100" y="2476500"/>
          <p14:tracePt t="20894" x="6381750" y="2476500"/>
          <p14:tracePt t="20910" x="6375400" y="2470150"/>
          <p14:tracePt t="20927" x="6362700" y="2463800"/>
          <p14:tracePt t="20944" x="6356350" y="2457450"/>
          <p14:tracePt t="20944" x="6350000" y="2457450"/>
          <p14:tracePt t="20962" x="6343650" y="2457450"/>
          <p14:tracePt t="20962" x="6343650" y="2451100"/>
          <p14:tracePt t="20979" x="6337300" y="2451100"/>
          <p14:tracePt t="20979" x="6330950" y="2451100"/>
          <p14:tracePt t="20996" x="6324600" y="2444750"/>
          <p14:tracePt t="21011" x="6318250" y="2438400"/>
          <p14:tracePt t="21028" x="6311900" y="2438400"/>
          <p14:tracePt t="21044" x="6305550" y="2444750"/>
          <p14:tracePt t="21110" x="6299200" y="2444750"/>
          <p14:tracePt t="21130" x="6292850" y="2444750"/>
          <p14:tracePt t="21147" x="6286500" y="2444750"/>
          <p14:tracePt t="21170" x="6280150" y="2451100"/>
          <p14:tracePt t="21198" x="6280150" y="2444750"/>
          <p14:tracePt t="21274" x="6280150" y="2451100"/>
          <p14:tracePt t="21318" x="6273800" y="2457450"/>
          <p14:tracePt t="21370" x="6267450" y="2457450"/>
          <p14:tracePt t="21394" x="6261100" y="2451100"/>
          <p14:tracePt t="21418" x="6254750" y="2457450"/>
          <p14:tracePt t="21438" x="6248400" y="2457450"/>
          <p14:tracePt t="21462" x="6254750" y="2451100"/>
          <p14:tracePt t="21543" x="6248400" y="2457450"/>
          <p14:tracePt t="21686" x="6242050" y="2457450"/>
          <p14:tracePt t="21710" x="6235700" y="2457450"/>
          <p14:tracePt t="21731" x="6229350" y="2457450"/>
          <p14:tracePt t="21755" x="6235700" y="2451100"/>
          <p14:tracePt t="21882" x="6235700" y="2444750"/>
          <p14:tracePt t="21910" x="6242050" y="2444750"/>
          <p14:tracePt t="21926" x="6242050" y="2438400"/>
          <p14:tracePt t="21942" x="6248400" y="2425700"/>
          <p14:tracePt t="21958" x="6261100" y="2419350"/>
          <p14:tracePt t="21970" x="6267450" y="2413000"/>
          <p14:tracePt t="21987" x="6273800" y="2406650"/>
          <p14:tracePt t="21997" x="6280150" y="2400300"/>
          <p14:tracePt t="21997" x="6286500" y="2393950"/>
          <p14:tracePt t="22015" x="6292850" y="2387600"/>
          <p14:tracePt t="22015" x="6305550" y="2374900"/>
          <p14:tracePt t="22032" x="6318250" y="2368550"/>
          <p14:tracePt t="22032" x="6324600" y="2355850"/>
          <p14:tracePt t="22049" x="6330950" y="2343150"/>
          <p14:tracePt t="22049" x="6337300" y="2330450"/>
          <p14:tracePt t="22065" x="6350000" y="2317750"/>
          <p14:tracePt t="22065" x="6362700" y="2292350"/>
          <p14:tracePt t="22084" x="6369050" y="2279650"/>
          <p14:tracePt t="22084" x="6375400" y="2266950"/>
          <p14:tracePt t="22100" x="6381750" y="2260600"/>
          <p14:tracePt t="22100" x="6381750" y="2247900"/>
          <p14:tracePt t="22116" x="6388100" y="2241550"/>
          <p14:tracePt t="22116" x="6388100" y="2235200"/>
          <p14:tracePt t="22132" x="6394450" y="2228850"/>
          <p14:tracePt t="22148" x="6388100" y="2235200"/>
          <p14:tracePt t="22199" x="6388100" y="2241550"/>
          <p14:tracePt t="22211" x="6381750" y="2254250"/>
          <p14:tracePt t="22219" x="6381750" y="2266950"/>
          <p14:tracePt t="22231" x="6381750" y="2286000"/>
          <p14:tracePt t="22231" x="6388100" y="2311400"/>
          <p14:tracePt t="22231" x="6388100" y="2336800"/>
          <p14:tracePt t="22252" x="6388100" y="2368550"/>
          <p14:tracePt t="22252" x="6394450" y="2400300"/>
          <p14:tracePt t="22266" x="6394450" y="2432050"/>
          <p14:tracePt t="22266" x="6400800" y="2463800"/>
          <p14:tracePt t="22283" x="6400800" y="2495550"/>
          <p14:tracePt t="22283" x="6407150" y="2527300"/>
          <p14:tracePt t="22301" x="6407150" y="2552700"/>
          <p14:tracePt t="22301" x="6407150" y="2578100"/>
          <p14:tracePt t="22316" x="6413500" y="2603500"/>
          <p14:tracePt t="22316" x="6413500" y="2660650"/>
          <p14:tracePt t="22333" x="6413500" y="2686050"/>
          <p14:tracePt t="22333" x="6419850" y="2711450"/>
          <p14:tracePt t="22350" x="6419850" y="2736850"/>
          <p14:tracePt t="22350" x="6419850" y="2762250"/>
          <p14:tracePt t="22367" x="6419850" y="2781300"/>
          <p14:tracePt t="22367" x="6419850" y="2819400"/>
          <p14:tracePt t="22383" x="6426200" y="2832100"/>
          <p14:tracePt t="22383" x="6426200" y="2844800"/>
          <p14:tracePt t="22400" x="6426200" y="2857500"/>
          <p14:tracePt t="22400" x="6426200" y="2870200"/>
          <p14:tracePt t="22416" x="6426200" y="2876550"/>
          <p14:tracePt t="22416" x="6426200" y="2882900"/>
          <p14:tracePt t="22433" x="6426200" y="2889250"/>
          <p14:tracePt t="22433" x="6426200" y="2901950"/>
          <p14:tracePt t="22451" x="6426200" y="2908300"/>
          <p14:tracePt t="22451" x="6426200" y="2914650"/>
          <p14:tracePt t="22470" x="6432550" y="2921000"/>
          <p14:tracePt t="22470" x="6426200" y="2927350"/>
          <p14:tracePt t="22483" x="6426200" y="2933700"/>
          <p14:tracePt t="22499" x="6426200" y="2940050"/>
          <p14:tracePt t="22516" x="6426200" y="2946400"/>
          <p14:tracePt t="22532" x="6426200" y="2952750"/>
          <p14:tracePt t="22550" x="6426200" y="2959100"/>
          <p14:tracePt t="22566" x="6426200" y="2965450"/>
          <p14:tracePt t="22583" x="6426200" y="2971800"/>
          <p14:tracePt t="22599" x="6419850" y="2971800"/>
          <p14:tracePt t="22670" x="6413500" y="2971800"/>
          <p14:tracePt t="22690" x="6407150" y="2971800"/>
          <p14:tracePt t="22706" x="6400800" y="2971800"/>
          <p14:tracePt t="22738" x="6388100" y="2965450"/>
          <p14:tracePt t="22751" x="6381750" y="2959100"/>
          <p14:tracePt t="22766" x="6375400" y="2952750"/>
          <p14:tracePt t="22782" x="6369050" y="2946400"/>
          <p14:tracePt t="22798" x="6362700" y="2940050"/>
          <p14:tracePt t="22810" x="6362700" y="2933700"/>
          <p14:tracePt t="22826" x="6356350" y="2927350"/>
          <p14:tracePt t="22843" x="6350000" y="2921000"/>
          <p14:tracePt t="22858" x="6343650" y="2914650"/>
          <p14:tracePt t="22878" x="6350000" y="2914650"/>
          <p14:tracePt t="22931" x="6356350" y="2914650"/>
          <p14:tracePt t="22938" x="6362700" y="2914650"/>
          <p14:tracePt t="22951" x="6375400" y="2908300"/>
          <p14:tracePt t="22951" x="6400800" y="2908300"/>
          <p14:tracePt t="22972" x="6413500" y="2908300"/>
          <p14:tracePt t="22972" x="6432550" y="2908300"/>
          <p14:tracePt t="22985" x="6451600" y="2908300"/>
          <p14:tracePt t="22985" x="6470650" y="2908300"/>
          <p14:tracePt t="23002" x="6489700" y="2908300"/>
          <p14:tracePt t="23002" x="6508750" y="2908300"/>
          <p14:tracePt t="23019" x="6527800" y="2908300"/>
          <p14:tracePt t="23019" x="6546850" y="2908300"/>
          <p14:tracePt t="23036" x="6565900" y="2908300"/>
          <p14:tracePt t="23036" x="6604000" y="2908300"/>
          <p14:tracePt t="23052" x="6623050" y="2908300"/>
          <p14:tracePt t="23052" x="6635750" y="2914650"/>
          <p14:tracePt t="23069" x="6654800" y="2914650"/>
          <p14:tracePt t="23069" x="6667500" y="2914650"/>
          <p14:tracePt t="23086" x="6680200" y="2914650"/>
          <p14:tracePt t="23086" x="6705600" y="2914650"/>
          <p14:tracePt t="23103" x="6711950" y="2914650"/>
          <p14:tracePt t="23103" x="6724650" y="2914650"/>
          <p14:tracePt t="23119" x="6731000" y="2914650"/>
          <p14:tracePt t="23135" x="6737350" y="2914650"/>
          <p14:tracePt t="23151" x="6743700" y="2914650"/>
          <p14:tracePt t="23168" x="6737350" y="2914650"/>
          <p14:tracePt t="23220" x="6731000" y="2914650"/>
          <p14:tracePt t="23239" x="6724650" y="2914650"/>
          <p14:tracePt t="23271" x="6724650" y="2908300"/>
          <p14:tracePt t="23350" x="6731000" y="2901950"/>
          <p14:tracePt t="23366" x="6737350" y="2895600"/>
          <p14:tracePt t="23391" x="6743700" y="2889250"/>
          <p14:tracePt t="23411" x="6743700" y="2882900"/>
          <p14:tracePt t="23426" x="6750050" y="2876550"/>
          <p14:tracePt t="23442" x="6756400" y="2870200"/>
          <p14:tracePt t="23458" x="6762750" y="2863850"/>
          <p14:tracePt t="23470" x="6769100" y="2857500"/>
          <p14:tracePt t="23487" x="6775450" y="2851150"/>
          <p14:tracePt t="23502" x="6781800" y="2851150"/>
          <p14:tracePt t="23518" x="6788150" y="2844800"/>
          <p14:tracePt t="23539" x="6794500" y="2838450"/>
          <p14:tracePt t="23563" x="6794500" y="2832100"/>
          <p14:tracePt t="23582" x="6800850" y="2832100"/>
          <p14:tracePt t="23638" x="6807200" y="2832100"/>
          <p14:tracePt t="23675" x="6813550" y="2832100"/>
          <p14:tracePt t="23711" x="6813550" y="2838450"/>
          <p14:tracePt t="23742" x="6819900" y="2838450"/>
          <p14:tracePt t="23762" x="6826250" y="2838450"/>
          <p14:tracePt t="23786" x="6832600" y="2838450"/>
          <p14:tracePt t="23802" x="6838950" y="2832100"/>
          <p14:tracePt t="23818" x="6845300" y="2832100"/>
          <p14:tracePt t="23831" x="6851650" y="2832100"/>
          <p14:tracePt t="23846" x="6858000" y="2832100"/>
          <p14:tracePt t="23862" x="6864350" y="2832100"/>
          <p14:tracePt t="23878" x="6870700" y="2825750"/>
          <p14:tracePt t="23891" x="6877050" y="2825750"/>
          <p14:tracePt t="23903" x="6883400" y="2825750"/>
          <p14:tracePt t="23920" x="6896100" y="2819400"/>
          <p14:tracePt t="23920" x="6902450" y="2819400"/>
          <p14:tracePt t="23939" x="6908800" y="2819400"/>
          <p14:tracePt t="23954" x="6915150" y="2813050"/>
          <p14:tracePt t="23954" x="6921500" y="2813050"/>
          <p14:tracePt t="23972" x="6927850" y="2813050"/>
          <p14:tracePt t="23987" x="6934200" y="2813050"/>
          <p14:tracePt t="23987" x="6940550" y="2806700"/>
          <p14:tracePt t="24005" x="6946900" y="2806700"/>
          <p14:tracePt t="24021" x="6959600" y="2806700"/>
          <p14:tracePt t="24037" x="6965950" y="2800350"/>
          <p14:tracePt t="24062" x="6972300" y="2800350"/>
          <p14:tracePt t="24078" x="6978650" y="2800350"/>
          <p14:tracePt t="24094" x="6985000" y="2800350"/>
          <p14:tracePt t="24110" x="6991350" y="2800350"/>
          <p14:tracePt t="24123" x="6997700" y="2794000"/>
          <p14:tracePt t="24139" x="7004050" y="2794000"/>
          <p14:tracePt t="24155" x="7010400" y="2794000"/>
          <p14:tracePt t="24171" x="7016750" y="2794000"/>
          <p14:tracePt t="24188" x="7029450" y="2794000"/>
          <p14:tracePt t="24205" x="7035800" y="2794000"/>
          <p14:tracePt t="24205" x="7035800" y="2800350"/>
          <p14:tracePt t="24223" x="7042150" y="2800350"/>
          <p14:tracePt t="24239" x="7048500" y="2800350"/>
          <p14:tracePt t="24259" x="7054850" y="2800350"/>
          <p14:tracePt t="24282" x="7061200" y="2800350"/>
          <p14:tracePt t="24318" x="7067550" y="2806700"/>
          <p14:tracePt t="24478" x="7067550" y="2813050"/>
          <p14:tracePt t="24531" x="7073900" y="2806700"/>
          <p14:tracePt t="24566" x="7080250" y="2806700"/>
          <p14:tracePt t="24603" x="7086600" y="2806700"/>
          <p14:tracePt t="24662" x="7080250" y="2800350"/>
          <p14:tracePt t="24958" x="7086600" y="2800350"/>
          <p14:tracePt t="25018" x="7092950" y="2794000"/>
          <p14:tracePt t="25082" x="7099300" y="2794000"/>
          <p14:tracePt t="25159" x="7099300" y="2787650"/>
          <p14:tracePt t="25198" x="7105650" y="2787650"/>
          <p14:tracePt t="25250" x="7112000" y="2781300"/>
          <p14:tracePt t="25286" x="7118350" y="2781300"/>
          <p14:tracePt t="25406" x="7124700" y="2781300"/>
          <p14:tracePt t="25526" x="7124700" y="2787650"/>
          <p14:tracePt t="25722" x="7131050" y="2794000"/>
          <p14:tracePt t="25767" x="7124700" y="2794000"/>
          <p14:tracePt t="25844" x="7131050" y="2787650"/>
          <p14:tracePt t="25983" x="7124700" y="2787650"/>
          <p14:tracePt t="26030" x="7124700" y="2781300"/>
          <p14:tracePt t="26151" x="7124700" y="2774950"/>
          <p14:tracePt t="26170" x="7131050" y="2774950"/>
          <p14:tracePt t="26194" x="7131050" y="2768600"/>
          <p14:tracePt t="26238" x="7137400" y="2762250"/>
          <p14:tracePt t="26282" x="7131050" y="2755900"/>
          <p14:tracePt t="26351" x="7137400" y="2749550"/>
          <p14:tracePt t="26391" x="7143750" y="2749550"/>
          <p14:tracePt t="26410" x="7143750" y="2743200"/>
          <p14:tracePt t="26434" x="7150100" y="2743200"/>
          <p14:tracePt t="26463" x="7156450" y="2749550"/>
          <p14:tracePt t="26642" x="7162800" y="2749550"/>
          <p14:tracePt t="26710" x="7169150" y="2743200"/>
          <p14:tracePt t="26795" x="7175500" y="2743200"/>
          <p14:tracePt t="26830" x="7181850" y="2749550"/>
          <p14:tracePt t="26847" x="7188200" y="2749550"/>
          <p14:tracePt t="26862" x="7194550" y="2749550"/>
          <p14:tracePt t="26883" x="7200900" y="2755900"/>
          <p14:tracePt t="26942" x="7207250" y="2755900"/>
          <p14:tracePt t="27002" x="7207250" y="2762250"/>
          <p14:tracePt t="27062" x="7213600" y="2768600"/>
          <p14:tracePt t="27179" x="7207250" y="2774950"/>
          <p14:tracePt t="27582" x="7207250" y="2768600"/>
          <p14:tracePt t="27662" x="7207250" y="2774950"/>
          <p14:tracePt t="27798" x="7207250" y="2768600"/>
          <p14:tracePt t="27986" x="7207250" y="2774950"/>
          <p14:tracePt t="28054" x="7207250" y="2768600"/>
          <p14:tracePt t="28090" x="7200900" y="2774950"/>
          <p14:tracePt t="28182" x="7200900" y="2781300"/>
          <p14:tracePt t="28210" x="7194550" y="2781300"/>
          <p14:tracePt t="28234" x="7188200" y="2781300"/>
          <p14:tracePt t="28258" x="7181850" y="2787650"/>
          <p14:tracePt t="28270" x="7175500" y="2787650"/>
          <p14:tracePt t="28286" x="7169150" y="2794000"/>
          <p14:tracePt t="28302" x="7169150" y="2787650"/>
          <p14:tracePt t="28330" x="7175500" y="2781300"/>
          <p14:tracePt t="28390" x="7181850" y="2781300"/>
          <p14:tracePt t="28414" x="7188200" y="2781300"/>
          <p14:tracePt t="28570" x="7194550" y="2774950"/>
          <p14:tracePt t="28622" x="7188200" y="2768600"/>
          <p14:tracePt t="28690" x="7181850" y="2768600"/>
          <p14:tracePt t="28706" x="7175500" y="2768600"/>
          <p14:tracePt t="28730" x="7169150" y="2768600"/>
          <p14:tracePt t="28742" x="7162800" y="2762250"/>
          <p14:tracePt t="28810" x="7169150" y="2755900"/>
          <p14:tracePt t="28850" x="7175500" y="2755900"/>
          <p14:tracePt t="28895" x="7181850" y="2749550"/>
          <p14:tracePt t="28922" x="7188200" y="2749550"/>
          <p14:tracePt t="28946" x="7194550" y="2743200"/>
          <p14:tracePt t="28982" x="7200900" y="2743200"/>
          <p14:tracePt t="29006" x="7207250" y="2743200"/>
          <p14:tracePt t="29039" x="7207250" y="2749550"/>
          <p14:tracePt t="29102" x="7207250" y="2755900"/>
          <p14:tracePt t="29238" x="7213600" y="2749550"/>
          <p14:tracePt t="29270" x="7219950" y="2749550"/>
          <p14:tracePt t="29290" x="7226300" y="2749550"/>
          <p14:tracePt t="29315" x="7232650" y="2743200"/>
          <p14:tracePt t="29345" x="7239000" y="2743200"/>
          <p14:tracePt t="29450" x="7245350" y="2736850"/>
          <p14:tracePt t="29470" x="7251700" y="2730500"/>
          <p14:tracePt t="29495" x="7251700" y="2724150"/>
          <p14:tracePt t="29630" x="7258050" y="2730500"/>
          <p14:tracePt t="29838" x="7264400" y="2730500"/>
          <p14:tracePt t="29907" x="7264400" y="2724150"/>
          <p14:tracePt t="29967" x="7270750" y="2724150"/>
          <p14:tracePt t="30026" x="7277100" y="2724150"/>
          <p14:tracePt t="30063" x="7283450" y="2730500"/>
          <p14:tracePt t="30110" x="7277100" y="2724150"/>
          <p14:tracePt t="30222" x="7277100" y="2717800"/>
          <p14:tracePt t="30298" x="7277100" y="2724150"/>
          <p14:tracePt t="30362" x="7283450" y="2724150"/>
          <p14:tracePt t="30395" x="7277100" y="2730500"/>
          <p14:tracePt t="30447" x="7270750" y="2736850"/>
          <p14:tracePt t="30482" x="7264400" y="2743200"/>
          <p14:tracePt t="30542" x="7264400" y="2749550"/>
          <p14:tracePt t="30558" x="7264400" y="2755900"/>
          <p14:tracePt t="30574" x="7264400" y="2762250"/>
          <p14:tracePt t="30582" x="7264400" y="2768600"/>
          <p14:tracePt t="30592" x="7264400" y="2781300"/>
          <p14:tracePt t="30592" x="7264400" y="2787650"/>
          <p14:tracePt t="30611" x="7270750" y="2806700"/>
          <p14:tracePt t="30611" x="7277100" y="2819400"/>
          <p14:tracePt t="30627" x="7283450" y="2832100"/>
          <p14:tracePt t="30627" x="7289800" y="2844800"/>
          <p14:tracePt t="30643" x="7296150" y="2857500"/>
          <p14:tracePt t="30643" x="7302500" y="2870200"/>
          <p14:tracePt t="30660" x="7308850" y="2876550"/>
          <p14:tracePt t="30660" x="7315200" y="2889250"/>
          <p14:tracePt t="30677" x="7321550" y="2895600"/>
          <p14:tracePt t="30677" x="7327900" y="2901950"/>
          <p14:tracePt t="30677" x="7334250" y="2908300"/>
          <p14:tracePt t="30696" x="7340600" y="2914650"/>
          <p14:tracePt t="30709" x="7346950" y="2921000"/>
          <p14:tracePt t="30726" x="7353300" y="2921000"/>
          <p14:tracePt t="30743" x="7359650" y="2914650"/>
          <p14:tracePt t="30763" x="7366000" y="2908300"/>
          <p14:tracePt t="30776" x="7372350" y="2901950"/>
          <p14:tracePt t="30792" x="7378700" y="2895600"/>
          <p14:tracePt t="30792" x="7385050" y="2889250"/>
          <p14:tracePt t="30812" x="7385050" y="2882900"/>
          <p14:tracePt t="30826" x="7391400" y="2876550"/>
          <p14:tracePt t="30826" x="7397750" y="2863850"/>
          <p14:tracePt t="30845" x="7397750" y="2857500"/>
          <p14:tracePt t="30845" x="7397750" y="2851150"/>
          <p14:tracePt t="30863" x="7397750" y="2844800"/>
          <p14:tracePt t="30876" x="7397750" y="2832100"/>
          <p14:tracePt t="30876" x="7397750" y="2819400"/>
          <p14:tracePt t="30896" x="7397750" y="2806700"/>
          <p14:tracePt t="30896" x="7391400" y="2800350"/>
          <p14:tracePt t="30912" x="7391400" y="2787650"/>
          <p14:tracePt t="30912" x="7385050" y="2774950"/>
          <p14:tracePt t="30928" x="7385050" y="2768600"/>
          <p14:tracePt t="30928" x="7378700" y="2755900"/>
          <p14:tracePt t="30945" x="7372350" y="2743200"/>
          <p14:tracePt t="30945" x="7366000" y="2730500"/>
          <p14:tracePt t="30945" x="7359650" y="2717800"/>
          <p14:tracePt t="30964" x="7353300" y="2705100"/>
          <p14:tracePt t="30976" x="7346950" y="2692400"/>
          <p14:tracePt t="30976" x="7334250" y="2667000"/>
          <p14:tracePt t="30995" x="7327900" y="2654300"/>
          <p14:tracePt t="30995" x="7321550" y="2641600"/>
          <p14:tracePt t="31011" x="7315200" y="2635250"/>
          <p14:tracePt t="31011" x="7308850" y="2622550"/>
          <p14:tracePt t="31028" x="7308850" y="2616200"/>
          <p14:tracePt t="31028" x="7302500" y="2609850"/>
          <p14:tracePt t="31028" x="7296150" y="2603500"/>
          <p14:tracePt t="31047" x="7296150" y="2597150"/>
          <p14:tracePt t="31060" x="7289800" y="2590800"/>
          <p14:tracePt t="31077" x="7283450" y="2584450"/>
          <p14:tracePt t="31094" x="7277100" y="2578100"/>
          <p14:tracePt t="31111" x="7270750" y="2578100"/>
          <p14:tracePt t="31111" x="7264400" y="2571750"/>
          <p14:tracePt t="31128" x="7258050" y="2571750"/>
          <p14:tracePt t="31128" x="7245350" y="2565400"/>
          <p14:tracePt t="31145" x="7232650" y="2559050"/>
          <p14:tracePt t="31145" x="7226300" y="2559050"/>
          <p14:tracePt t="31162" x="7219950" y="2552700"/>
          <p14:tracePt t="31162" x="7213600" y="2546350"/>
          <p14:tracePt t="31179" x="7207250" y="2546350"/>
          <p14:tracePt t="31179" x="7200900" y="2540000"/>
          <p14:tracePt t="31196" x="7194550" y="2540000"/>
          <p14:tracePt t="31196" x="7181850" y="2533650"/>
          <p14:tracePt t="31212" x="7175500" y="2533650"/>
          <p14:tracePt t="31212" x="7169150" y="2533650"/>
          <p14:tracePt t="31229" x="7162800" y="2533650"/>
          <p14:tracePt t="31244" x="7150100" y="2533650"/>
          <p14:tracePt t="31261" x="7143750" y="2540000"/>
          <p14:tracePt t="31278" x="7137400" y="2546350"/>
          <p14:tracePt t="31296" x="7131050" y="2552700"/>
          <p14:tracePt t="31322" x="7131050" y="2559050"/>
          <p14:tracePt t="31354" x="7137400" y="2565400"/>
          <p14:tracePt t="31382" x="7131050" y="2571750"/>
          <p14:tracePt t="31406" x="7124700" y="2571750"/>
          <p14:tracePt t="31430" x="7124700" y="2578100"/>
          <p14:tracePt t="31450" x="7118350" y="2584450"/>
          <p14:tracePt t="31474" x="7124700" y="2584450"/>
          <p14:tracePt t="31503" x="7131050" y="2590800"/>
          <p14:tracePt t="31518" x="7137400" y="2590800"/>
          <p14:tracePt t="31550" x="7131050" y="2590800"/>
          <p14:tracePt t="31578" x="7124700" y="2597150"/>
          <p14:tracePt t="31594" x="7118350" y="2603500"/>
          <p14:tracePt t="31610" x="7112000" y="2609850"/>
          <p14:tracePt t="31622" x="7105650" y="2616200"/>
          <p14:tracePt t="31631" x="7099300" y="2622550"/>
          <p14:tracePt t="31631" x="7092950" y="2622550"/>
          <p14:tracePt t="31648" x="7086600" y="2628900"/>
          <p14:tracePt t="31648" x="7080250" y="2635250"/>
          <p14:tracePt t="31663" x="7080250" y="2641600"/>
          <p14:tracePt t="31663" x="7073900" y="2647950"/>
          <p14:tracePt t="31680" x="7067550" y="2654300"/>
          <p14:tracePt t="31680" x="7061200" y="2660650"/>
          <p14:tracePt t="31680" x="7061200" y="2667000"/>
          <p14:tracePt t="31699" x="7054850" y="2667000"/>
          <p14:tracePt t="31712" x="7054850" y="2673350"/>
          <p14:tracePt t="31732" x="7048500" y="2673350"/>
          <p14:tracePt t="31774" x="7042150" y="2679700"/>
          <p14:tracePt t="31794" x="7029450" y="2679700"/>
          <p14:tracePt t="31810" x="7023100" y="2686050"/>
          <p14:tracePt t="31826" x="7016750" y="2686050"/>
          <p14:tracePt t="31835" x="7004050" y="2686050"/>
          <p14:tracePt t="31846" x="6997700" y="2692400"/>
          <p14:tracePt t="31846" x="6991350" y="2692400"/>
          <p14:tracePt t="31864" x="6985000" y="2698750"/>
          <p14:tracePt t="31880" x="6978650" y="2698750"/>
          <p14:tracePt t="31896" x="6972300" y="2705100"/>
          <p14:tracePt t="31913" x="6965950" y="2705100"/>
          <p14:tracePt t="31947" x="6972300" y="2698750"/>
          <p14:tracePt t="31990" x="6972300" y="2692400"/>
          <p14:tracePt t="32007" x="6978650" y="2692400"/>
          <p14:tracePt t="32022" x="6985000" y="2692400"/>
          <p14:tracePt t="32034" x="6991350" y="2692400"/>
          <p14:tracePt t="32051" x="6997700" y="2692400"/>
          <p14:tracePt t="32074" x="6997700" y="2698750"/>
          <p14:tracePt t="32094" x="7004050" y="2705100"/>
          <p14:tracePt t="32110" x="7010400" y="2717800"/>
          <p14:tracePt t="32127" x="7016750" y="2724150"/>
          <p14:tracePt t="32142" x="7016750" y="2730500"/>
          <p14:tracePt t="32151" x="7023100" y="2736850"/>
          <p14:tracePt t="32151" x="7023100" y="2743200"/>
          <p14:tracePt t="32165" x="7029450" y="2749550"/>
          <p14:tracePt t="32180" x="7029450" y="2755900"/>
          <p14:tracePt t="32197" x="7029450" y="2762250"/>
          <p14:tracePt t="32197" x="7029450" y="2768600"/>
          <p14:tracePt t="32215" x="7035800" y="2774950"/>
          <p14:tracePt t="32262" x="7035800" y="2781300"/>
          <p14:tracePt t="32282" x="7035800" y="2787650"/>
          <p14:tracePt t="32306" x="7035800" y="2794000"/>
          <p14:tracePt t="32322" x="7029450" y="2800350"/>
          <p14:tracePt t="32334" x="7029450" y="2806700"/>
          <p14:tracePt t="32343" x="7023100" y="2813050"/>
          <p14:tracePt t="32351" x="7016750" y="2819400"/>
          <p14:tracePt t="32364" x="7010400" y="2825750"/>
          <p14:tracePt t="32364" x="6991350" y="2844800"/>
          <p14:tracePt t="32383" x="6978650" y="2851150"/>
          <p14:tracePt t="32383" x="6972300" y="2863850"/>
          <p14:tracePt t="32399" x="6959600" y="2876550"/>
          <p14:tracePt t="32399" x="6940550" y="2882900"/>
          <p14:tracePt t="32416" x="6927850" y="2895600"/>
          <p14:tracePt t="32416" x="6908800" y="2908300"/>
          <p14:tracePt t="32433" x="6883400" y="2921000"/>
          <p14:tracePt t="32433" x="6864350" y="2933700"/>
          <p14:tracePt t="32433" x="6838950" y="2946400"/>
          <p14:tracePt t="32451" x="6807200" y="2965450"/>
          <p14:tracePt t="32451" x="6775450" y="2978150"/>
          <p14:tracePt t="32466" x="6750050" y="2990850"/>
          <p14:tracePt t="32466" x="6718300" y="3009900"/>
          <p14:tracePt t="32466" x="6680200" y="3022600"/>
          <p14:tracePt t="32488" x="6648450" y="3035300"/>
          <p14:tracePt t="32498" x="6616700" y="3048000"/>
          <p14:tracePt t="32498" x="6559550" y="3073400"/>
          <p14:tracePt t="32516" x="6534150" y="3086100"/>
          <p14:tracePt t="32516" x="6515100" y="3098800"/>
          <p14:tracePt t="32533" x="6489700" y="3111500"/>
          <p14:tracePt t="32533" x="6464300" y="3124200"/>
          <p14:tracePt t="32550" x="6451600" y="3130550"/>
          <p14:tracePt t="32550" x="6432550" y="3143250"/>
          <p14:tracePt t="32566" x="6419850" y="3149600"/>
          <p14:tracePt t="32566" x="6394450" y="3162300"/>
          <p14:tracePt t="32583" x="6388100" y="3168650"/>
          <p14:tracePt t="32583" x="6381750" y="3168650"/>
          <p14:tracePt t="32600" x="6375400" y="3175000"/>
          <p14:tracePt t="32615" x="6375400" y="3181350"/>
          <p14:tracePt t="32632" x="6375400" y="3187700"/>
          <p14:tracePt t="32648" x="6369050" y="3194050"/>
          <p14:tracePt t="32666" x="6362700" y="3206750"/>
          <p14:tracePt t="32666" x="6356350" y="3213100"/>
          <p14:tracePt t="32684" x="6343650" y="3219450"/>
          <p14:tracePt t="32684" x="6330950" y="3232150"/>
          <p14:tracePt t="32700" x="6318250" y="3244850"/>
          <p14:tracePt t="32700" x="6299200" y="3257550"/>
          <p14:tracePt t="32717" x="6273800" y="3270250"/>
          <p14:tracePt t="32717" x="6223000" y="3302000"/>
          <p14:tracePt t="32735" x="6191250" y="3321050"/>
          <p14:tracePt t="32735" x="6159500" y="3340100"/>
          <p14:tracePt t="32751" x="6121400" y="3365500"/>
          <p14:tracePt t="32751" x="6083300" y="3384550"/>
          <p14:tracePt t="32767" x="6038850" y="3409950"/>
          <p14:tracePt t="32767" x="5988050" y="3435350"/>
          <p14:tracePt t="32783" x="5937250" y="3460750"/>
          <p14:tracePt t="32783" x="5880100" y="3492500"/>
          <p14:tracePt t="32783" x="5816600" y="3524250"/>
          <p14:tracePt t="32804" x="5746750" y="3562350"/>
          <p14:tracePt t="32816" x="5670550" y="3606800"/>
          <p14:tracePt t="32816" x="5499100" y="3708400"/>
          <p14:tracePt t="32834" x="5410200" y="3765550"/>
          <p14:tracePt t="32834" x="5308600" y="3822700"/>
          <p14:tracePt t="32851" x="5207000" y="3886200"/>
          <p14:tracePt t="32851" x="5105400" y="3956050"/>
          <p14:tracePt t="32867" x="4997450" y="4019550"/>
          <p14:tracePt t="32867" x="4775200" y="4159250"/>
          <p14:tracePt t="32884" x="4660900" y="4229100"/>
          <p14:tracePt t="32884" x="4546600" y="4298950"/>
          <p14:tracePt t="32901" x="4425950" y="4368800"/>
          <p14:tracePt t="32901" x="4311650" y="4445000"/>
          <p14:tracePt t="32918" x="4191000" y="4521200"/>
          <p14:tracePt t="32918" x="3943350" y="4667250"/>
          <p14:tracePt t="32934" x="3829050" y="4743450"/>
          <p14:tracePt t="32934" x="3721100" y="4813300"/>
          <p14:tracePt t="32952" x="3613150" y="4883150"/>
          <p14:tracePt t="32952" x="3511550" y="4959350"/>
          <p14:tracePt t="32968" x="3409950" y="5022850"/>
          <p14:tracePt t="32968" x="3314700" y="5092700"/>
          <p14:tracePt t="32985" x="3219450" y="5156200"/>
          <p14:tracePt t="32985" x="3124200" y="5219700"/>
          <p14:tracePt t="32985" x="3028950" y="5276850"/>
          <p14:tracePt t="33004" x="2933700" y="5334000"/>
          <p14:tracePt t="33016" x="2838450" y="5384800"/>
          <p14:tracePt t="33016" x="2654300" y="5486400"/>
          <p14:tracePt t="33035" x="2565400" y="5530850"/>
          <p14:tracePt t="33035" x="2476500" y="5581650"/>
          <p14:tracePt t="33052" x="2393950" y="5626100"/>
          <p14:tracePt t="33052" x="2311400" y="5670550"/>
          <p14:tracePt t="33068" x="2235200" y="5715000"/>
          <p14:tracePt t="33068" x="2159000" y="5759450"/>
          <p14:tracePt t="33068" x="2089150" y="5803900"/>
          <p14:tracePt t="33087" x="2012950" y="5842000"/>
          <p14:tracePt t="33100" x="1949450" y="5880100"/>
          <p14:tracePt t="33100" x="1816100" y="5943600"/>
          <p14:tracePt t="33118" x="1752600" y="5969000"/>
          <p14:tracePt t="33118" x="1689100" y="5994400"/>
          <p14:tracePt t="33135" x="1631950" y="6019800"/>
          <p14:tracePt t="33135" x="1574800" y="6038850"/>
          <p14:tracePt t="33152" x="1517650" y="6064250"/>
          <p14:tracePt t="33152" x="1460500" y="6083300"/>
          <p14:tracePt t="33169" x="1409700" y="6108700"/>
          <p14:tracePt t="33169" x="1301750" y="6153150"/>
          <p14:tracePt t="33185" x="1250950" y="6172200"/>
          <p14:tracePt t="33185" x="1206500" y="6191250"/>
          <p14:tracePt t="33202" x="1155700" y="6216650"/>
          <p14:tracePt t="33202" x="1111250" y="6235700"/>
          <p14:tracePt t="33218" x="1066800" y="6261100"/>
          <p14:tracePt t="33218" x="984250" y="6318250"/>
          <p14:tracePt t="33235" x="946150" y="6343650"/>
          <p14:tracePt t="33235" x="908050" y="6375400"/>
          <p14:tracePt t="33252" x="869950" y="6413500"/>
          <p14:tracePt t="33252" x="831850" y="6445250"/>
          <p14:tracePt t="33269" x="800100" y="6483350"/>
          <p14:tracePt t="34219" x="749300" y="6470650"/>
          <p14:tracePt t="34227" x="781050" y="6445250"/>
          <p14:tracePt t="34237" x="819150" y="6419850"/>
          <p14:tracePt t="34237" x="889000" y="6362700"/>
          <p14:tracePt t="34255" x="933450" y="6330950"/>
          <p14:tracePt t="34255" x="977900" y="6299200"/>
          <p14:tracePt t="34272" x="1035050" y="6273800"/>
          <p14:tracePt t="34272" x="1085850" y="6248400"/>
          <p14:tracePt t="34289" x="1149350" y="6216650"/>
          <p14:tracePt t="34507" x="4527550" y="5378450"/>
          <p14:tracePt t="34507" x="4559300" y="5372100"/>
          <p14:tracePt t="34523" x="4610100" y="5359400"/>
          <p14:tracePt t="34523" x="4673600" y="5346700"/>
          <p14:tracePt t="34540" x="4743450" y="5327650"/>
          <p14:tracePt t="34540" x="4826000" y="5308600"/>
          <p14:tracePt t="34556" x="4914900" y="5289550"/>
          <p14:tracePt t="34556" x="5003800" y="5264150"/>
          <p14:tracePt t="34573" x="5080000" y="5245100"/>
          <p14:tracePt t="34573" x="5156200" y="5232400"/>
          <p14:tracePt t="34573" x="5226050" y="5219700"/>
          <p14:tracePt t="34592" x="5289550" y="5207000"/>
          <p14:tracePt t="34592" x="5340350" y="5200650"/>
          <p14:tracePt t="34607" x="5391150" y="5187950"/>
          <p14:tracePt t="34607" x="5429250" y="5181600"/>
          <p14:tracePt t="34623" x="5467350" y="5175250"/>
          <p14:tracePt t="34623" x="5492750" y="5168900"/>
          <p14:tracePt t="34640" x="5518150" y="5162550"/>
          <p14:tracePt t="34640" x="5556250" y="5143500"/>
          <p14:tracePt t="34656" x="5568950" y="5137150"/>
          <p14:tracePt t="34656" x="5581650" y="5124450"/>
          <p14:tracePt t="34673" x="5594350" y="5111750"/>
          <p14:tracePt t="34673" x="5607050" y="5105400"/>
          <p14:tracePt t="34690" x="5613400" y="5092700"/>
          <p14:tracePt t="34690" x="5626100" y="5086350"/>
          <p14:tracePt t="34707" x="5638800" y="5073650"/>
          <p14:tracePt t="34707" x="5670550" y="5060950"/>
          <p14:tracePt t="34723" x="5683250" y="5054600"/>
          <p14:tracePt t="34723" x="5695950" y="5048250"/>
          <p14:tracePt t="34740" x="5708650" y="5048250"/>
          <p14:tracePt t="34740" x="5727700" y="5048250"/>
          <p14:tracePt t="34757" x="5740400" y="5041900"/>
          <p14:tracePt t="34757" x="5759450" y="5041900"/>
          <p14:tracePt t="34757" x="5772150" y="5041900"/>
          <p14:tracePt t="34775" x="5791200" y="5035550"/>
          <p14:tracePt t="34775" x="5803900" y="5029200"/>
          <p14:tracePt t="34791" x="5822950" y="5022850"/>
          <p14:tracePt t="34791" x="5835650" y="5016500"/>
          <p14:tracePt t="34808" x="5854700" y="5010150"/>
          <p14:tracePt t="34808" x="5873750" y="5003800"/>
          <p14:tracePt t="34824" x="5892800" y="4991100"/>
          <p14:tracePt t="34824" x="5905500" y="4984750"/>
          <p14:tracePt t="34841" x="5924550" y="4978400"/>
          <p14:tracePt t="34841" x="5937250" y="4972050"/>
          <p14:tracePt t="34841" x="5949950" y="4965700"/>
          <p14:tracePt t="34860" x="5962650" y="4959350"/>
          <p14:tracePt t="34872" x="5969000" y="4953000"/>
          <p14:tracePt t="34872" x="5981700" y="4940300"/>
          <p14:tracePt t="34891" x="5988050" y="4933950"/>
          <p14:tracePt t="34891" x="5994400" y="4933950"/>
          <p14:tracePt t="34907" x="6000750" y="4927600"/>
          <p14:tracePt t="34907" x="6000750" y="4921250"/>
          <p14:tracePt t="34924" x="6007100" y="4914900"/>
          <p14:tracePt t="34924" x="6007100" y="4908550"/>
          <p14:tracePt t="34941" x="6013450" y="4902200"/>
          <p14:tracePt t="34941" x="6019800" y="4889500"/>
          <p14:tracePt t="34958" x="6019800" y="4883150"/>
          <p14:tracePt t="34958" x="6019800" y="4876800"/>
          <p14:tracePt t="34974" x="6019800" y="4870450"/>
          <p14:tracePt t="34974" x="6019800" y="4857750"/>
          <p14:tracePt t="34991" x="6013450" y="4851400"/>
          <p14:tracePt t="34991" x="6007100" y="4838700"/>
          <p14:tracePt t="35007" x="6000750" y="4832350"/>
          <p14:tracePt t="35007" x="5994400" y="4826000"/>
          <p14:tracePt t="35025" x="5988050" y="4813300"/>
          <p14:tracePt t="35025" x="5981700" y="4806950"/>
          <p14:tracePt t="35041" x="5969000" y="4800600"/>
          <p14:tracePt t="35041" x="5962650" y="4794250"/>
          <p14:tracePt t="35058" x="5949950" y="4787900"/>
          <p14:tracePt t="35058" x="5924550" y="4768850"/>
          <p14:tracePt t="35075" x="5911850" y="4756150"/>
          <p14:tracePt t="35075" x="5892800" y="4749800"/>
          <p14:tracePt t="35091" x="5880100" y="4737100"/>
          <p14:tracePt t="35091" x="5861050" y="4730750"/>
          <p14:tracePt t="35110" x="5842000" y="4718050"/>
          <p14:tracePt t="35110" x="5822950" y="4711700"/>
          <p14:tracePt t="35110" x="5803900" y="4699000"/>
          <p14:tracePt t="35127" x="5778500" y="4686300"/>
          <p14:tracePt t="35140" x="5759450" y="4679950"/>
          <p14:tracePt t="35140" x="5708650" y="4654550"/>
          <p14:tracePt t="35159" x="5683250" y="4641850"/>
          <p14:tracePt t="35159" x="5657850" y="4622800"/>
          <p14:tracePt t="35175" x="5626100" y="4610100"/>
          <p14:tracePt t="35175" x="5600700" y="4597400"/>
          <p14:tracePt t="35192" x="5568950" y="4584700"/>
          <p14:tracePt t="35192" x="5543550" y="4572000"/>
          <p14:tracePt t="35208" x="5518150" y="4559300"/>
          <p14:tracePt t="35208" x="5492750" y="4546600"/>
          <p14:tracePt t="35225" x="5473700" y="4533900"/>
          <p14:tracePt t="35225" x="5429250" y="4514850"/>
          <p14:tracePt t="35244" x="5410200" y="4508500"/>
          <p14:tracePt t="35244" x="5391150" y="4495800"/>
          <p14:tracePt t="35258" x="5378450" y="4489450"/>
          <p14:tracePt t="35258" x="5359400" y="4483100"/>
          <p14:tracePt t="35275" x="5340350" y="4476750"/>
          <p14:tracePt t="35275" x="5327650" y="4464050"/>
          <p14:tracePt t="35292" x="5308600" y="4457700"/>
          <p14:tracePt t="35292" x="5289550" y="4451350"/>
          <p14:tracePt t="35292" x="5270500" y="4451350"/>
          <p14:tracePt t="35311" x="5251450" y="4445000"/>
          <p14:tracePt t="35311" x="5226050" y="4445000"/>
          <p14:tracePt t="35325" x="5207000" y="4438650"/>
          <p14:tracePt t="35325" x="5187950" y="4438650"/>
          <p14:tracePt t="35342" x="5168900" y="4445000"/>
          <p14:tracePt t="35342" x="5149850" y="4445000"/>
          <p14:tracePt t="35342" x="5130800" y="4445000"/>
          <p14:tracePt t="35364" x="5118100" y="4451350"/>
          <p14:tracePt t="35364" x="5099050" y="4451350"/>
          <p14:tracePt t="35376" x="5080000" y="4451350"/>
          <p14:tracePt t="35376" x="5067300" y="4451350"/>
          <p14:tracePt t="35392" x="5048250" y="4451350"/>
          <p14:tracePt t="35392" x="5035550" y="4457700"/>
          <p14:tracePt t="35409" x="5016500" y="4457700"/>
          <p14:tracePt t="35409" x="4997450" y="4457700"/>
          <p14:tracePt t="35409" x="4984750" y="4457700"/>
          <p14:tracePt t="35428" x="4965700" y="4451350"/>
          <p14:tracePt t="35428" x="4953000" y="4451350"/>
          <p14:tracePt t="35443" x="4940300" y="4451350"/>
          <p14:tracePt t="35443" x="4921250" y="4451350"/>
          <p14:tracePt t="35459" x="4908550" y="4451350"/>
          <p14:tracePt t="35459" x="4902200" y="4451350"/>
          <p14:tracePt t="35476" x="4889500" y="4445000"/>
          <p14:tracePt t="35476" x="4876800" y="4445000"/>
          <p14:tracePt t="35493" x="4870450" y="4445000"/>
          <p14:tracePt t="35493" x="4857750" y="4445000"/>
          <p14:tracePt t="35493" x="4851400" y="4445000"/>
          <p14:tracePt t="35511" x="4845050" y="4445000"/>
          <p14:tracePt t="35525" x="4838700" y="4445000"/>
          <p14:tracePt t="35525" x="4826000" y="4445000"/>
          <p14:tracePt t="35543" x="4819650" y="4445000"/>
          <p14:tracePt t="35543" x="4813300" y="4445000"/>
          <p14:tracePt t="35560" x="4800600" y="4445000"/>
          <p14:tracePt t="35560" x="4800600" y="4451350"/>
          <p14:tracePt t="35576" x="4787900" y="4451350"/>
          <p14:tracePt t="35576" x="4781550" y="4451350"/>
          <p14:tracePt t="35576" x="4775200" y="4457700"/>
          <p14:tracePt t="35595" x="4768850" y="4457700"/>
          <p14:tracePt t="35608" x="4762500" y="4457700"/>
          <p14:tracePt t="35608" x="4749800" y="4464050"/>
          <p14:tracePt t="35626" x="4743450" y="4464050"/>
          <p14:tracePt t="35626" x="4743450" y="4470400"/>
          <p14:tracePt t="35643" x="4737100" y="4470400"/>
          <p14:tracePt t="35643" x="4730750" y="4476750"/>
          <p14:tracePt t="35660" x="4724400" y="4476750"/>
          <p14:tracePt t="35660" x="4711700" y="4483100"/>
          <p14:tracePt t="35676" x="4699000" y="4483100"/>
          <p14:tracePt t="35676" x="4692650" y="4483100"/>
          <p14:tracePt t="35693" x="4686300" y="4489450"/>
          <p14:tracePt t="35693" x="4679950" y="4489450"/>
          <p14:tracePt t="35710" x="4667250" y="4489450"/>
          <p14:tracePt t="35710" x="4654550" y="4495800"/>
          <p14:tracePt t="35727" x="4648200" y="4502150"/>
          <p14:tracePt t="35727" x="4641850" y="4508500"/>
          <p14:tracePt t="35744" x="4635500" y="4514850"/>
          <p14:tracePt t="35744" x="4629150" y="4514850"/>
          <p14:tracePt t="35760" x="4622800" y="4521200"/>
          <p14:tracePt t="35760" x="4616450" y="4527550"/>
          <p14:tracePt t="35777" x="4610100" y="4533900"/>
          <p14:tracePt t="35777" x="4610100" y="4540250"/>
          <p14:tracePt t="35777" x="4603750" y="4546600"/>
          <p14:tracePt t="35796" x="4597400" y="4552950"/>
          <p14:tracePt t="35796" x="4591050" y="4559300"/>
          <p14:tracePt t="35812" x="4584700" y="4565650"/>
          <p14:tracePt t="35812" x="4578350" y="4565650"/>
          <p14:tracePt t="35828" x="4565650" y="4565650"/>
          <p14:tracePt t="35828" x="4559300" y="4572000"/>
          <p14:tracePt t="35844" x="4546600" y="4565650"/>
          <p14:tracePt t="35844" x="4533900" y="4565650"/>
          <p14:tracePt t="35860" x="4298950" y="4457700"/>
          <p14:tracePt t="35933" x="4273550" y="4438650"/>
          <p14:tracePt t="35939" x="4248150" y="4419600"/>
          <p14:tracePt t="35947" x="4222750" y="4394200"/>
          <p14:tracePt t="35959" x="4159250" y="4324350"/>
          <p14:tracePt t="35976" x="4127500" y="4267200"/>
          <p14:tracePt t="35993" x="4108450" y="4210050"/>
          <p14:tracePt t="36010" x="4095750" y="4121150"/>
          <p14:tracePt t="36027" x="4095750" y="4064000"/>
          <p14:tracePt t="36043" x="4108450" y="4013200"/>
          <p14:tracePt t="36060" x="4127500" y="3962400"/>
          <p14:tracePt t="36077" x="4197350" y="3873500"/>
          <p14:tracePt t="36096" x="4260850" y="3810000"/>
          <p14:tracePt t="36111" x="4343400" y="3746500"/>
          <p14:tracePt t="36128" x="4432300" y="3689350"/>
          <p14:tracePt t="36144" x="4533900" y="3638550"/>
          <p14:tracePt t="36160" x="4654550" y="3587750"/>
          <p14:tracePt t="36160" x="4718050" y="3568700"/>
          <p14:tracePt t="36179" x="4864100" y="3536950"/>
          <p14:tracePt t="36196" x="5022850" y="3524250"/>
          <p14:tracePt t="36210" x="5187950" y="3524250"/>
          <p14:tracePt t="36227" x="5353050" y="3536950"/>
          <p14:tracePt t="36227" x="5429250" y="3543300"/>
          <p14:tracePt t="36249" x="5511800" y="3556000"/>
          <p14:tracePt t="36260" x="5740400" y="3606800"/>
          <p14:tracePt t="36277" x="5886450" y="3651250"/>
          <p14:tracePt t="36294" x="6019800" y="3702050"/>
          <p14:tracePt t="36311" x="6140450" y="3765550"/>
          <p14:tracePt t="36328" x="6280150" y="3854450"/>
          <p14:tracePt t="36344" x="6343650" y="3917950"/>
          <p14:tracePt t="36361" x="6381750" y="3975100"/>
          <p14:tracePt t="36378" x="6407150" y="4064000"/>
          <p14:tracePt t="36395" x="6400800" y="4114800"/>
          <p14:tracePt t="36411" x="6381750" y="4171950"/>
          <p14:tracePt t="36428" x="6350000" y="4216400"/>
          <p14:tracePt t="36445" x="6267450" y="4279900"/>
          <p14:tracePt t="36463" x="6203950" y="4311650"/>
          <p14:tracePt t="36479" x="6127750" y="4343400"/>
          <p14:tracePt t="36495" x="6038850" y="4368800"/>
          <p14:tracePt t="36512" x="5937250" y="4394200"/>
          <p14:tracePt t="36528" x="5829300" y="4413250"/>
          <p14:tracePt t="36528" x="5765800" y="4425950"/>
          <p14:tracePt t="36548" x="5638800" y="4451350"/>
          <p14:tracePt t="36563" x="5511800" y="4476750"/>
          <p14:tracePt t="36578" x="5384800" y="4514850"/>
          <p14:tracePt t="36596" x="5264150" y="4546600"/>
          <p14:tracePt t="36612" x="5067300" y="4578350"/>
          <p14:tracePt t="36629" x="4933950" y="4591050"/>
          <p14:tracePt t="36646" x="4800600" y="4578350"/>
          <p14:tracePt t="36662" x="4686300" y="4552950"/>
          <p14:tracePt t="36679" x="4546600" y="4495800"/>
          <p14:tracePt t="36696" x="4489450" y="4470400"/>
          <p14:tracePt t="36712" x="4470400" y="4464050"/>
          <p14:tracePt t="36729" x="4476750" y="4476750"/>
          <p14:tracePt t="36751" x="4502150" y="4502150"/>
          <p14:tracePt t="36751" x="4514850" y="4514850"/>
          <p14:tracePt t="36763" x="4527550" y="4527550"/>
          <p14:tracePt t="36763" x="4546600" y="4533900"/>
          <p14:tracePt t="36780" x="4559300" y="4540250"/>
          <p14:tracePt t="36780" x="4578350" y="4546600"/>
          <p14:tracePt t="36799" x="4597400" y="4552950"/>
          <p14:tracePt t="36799" x="4616450" y="4559300"/>
          <p14:tracePt t="36799" x="4641850" y="4565650"/>
          <p14:tracePt t="36816" x="4667250" y="4572000"/>
          <p14:tracePt t="36816" x="4692650" y="4578350"/>
          <p14:tracePt t="36831" x="4718050" y="4584700"/>
          <p14:tracePt t="36831" x="4743450" y="4584700"/>
          <p14:tracePt t="36848" x="4775200" y="4591050"/>
          <p14:tracePt t="36848" x="4800600" y="4597400"/>
          <p14:tracePt t="36863" x="4826000" y="4603750"/>
          <p14:tracePt t="36863" x="4845050" y="4603750"/>
          <p14:tracePt t="36880" x="4870450" y="4610100"/>
          <p14:tracePt t="36880" x="4889500" y="4610100"/>
          <p14:tracePt t="36880" x="4902200" y="4616450"/>
          <p14:tracePt t="36899" x="4921250" y="4616450"/>
          <p14:tracePt t="36912" x="4933950" y="4622800"/>
          <p14:tracePt t="36912" x="4959350" y="4629150"/>
          <p14:tracePt t="36930" x="4965700" y="4629150"/>
          <p14:tracePt t="36930" x="4978400" y="4635500"/>
          <p14:tracePt t="36948" x="4984750" y="4641850"/>
          <p14:tracePt t="36948" x="4991100" y="4648200"/>
          <p14:tracePt t="36964" x="5003800" y="4648200"/>
          <p14:tracePt t="36964" x="5010150" y="4654550"/>
          <p14:tracePt t="36981" x="5016500" y="4654550"/>
          <p14:tracePt t="36981" x="5029200" y="4660900"/>
          <p14:tracePt t="36998" x="5035550" y="4660900"/>
          <p14:tracePt t="36998" x="5041900" y="4660900"/>
          <p14:tracePt t="37014" x="5048250" y="4660900"/>
          <p14:tracePt t="37014" x="5060950" y="4660900"/>
          <p14:tracePt t="37031" x="5067300" y="4660900"/>
          <p14:tracePt t="37031" x="5080000" y="4667250"/>
          <p14:tracePt t="37048" x="5092700" y="4667250"/>
          <p14:tracePt t="37048" x="5099050" y="4667250"/>
          <p14:tracePt t="37064" x="5111750" y="4667250"/>
          <p14:tracePt t="37064" x="5118100" y="4667250"/>
          <p14:tracePt t="37081" x="5130800" y="4660900"/>
          <p14:tracePt t="37081" x="5137150" y="4660900"/>
          <p14:tracePt t="37098" x="5149850" y="4660900"/>
          <p14:tracePt t="37098" x="5175250" y="4654550"/>
          <p14:tracePt t="37115" x="5187950" y="4654550"/>
          <p14:tracePt t="37115" x="5200650" y="4648200"/>
          <p14:tracePt t="37131" x="5219700" y="4641850"/>
          <p14:tracePt t="37131" x="5232400" y="4641850"/>
          <p14:tracePt t="37148" x="5251450" y="4635500"/>
          <p14:tracePt t="37148" x="5264150" y="4635500"/>
          <p14:tracePt t="37165" x="5276850" y="4629150"/>
          <p14:tracePt t="37165" x="5295900" y="4629150"/>
          <p14:tracePt t="37165" x="5308600" y="4622800"/>
          <p14:tracePt t="37183" x="5314950" y="4622800"/>
          <p14:tracePt t="37183" x="5327650" y="4616450"/>
          <p14:tracePt t="37199" x="5334000" y="4616450"/>
          <p14:tracePt t="37199" x="5346700" y="4610100"/>
          <p14:tracePt t="37215" x="5353050" y="4610100"/>
          <p14:tracePt t="37215" x="5359400" y="4603750"/>
          <p14:tracePt t="37231" x="5365750" y="4603750"/>
          <p14:tracePt t="37231" x="5384800" y="4603750"/>
          <p14:tracePt t="37252" x="5391150" y="4603750"/>
          <p14:tracePt t="37264" x="5397500" y="4603750"/>
          <p14:tracePt t="37264" x="5416550" y="4610100"/>
          <p14:tracePt t="37284" x="5422900" y="4610100"/>
          <p14:tracePt t="37284" x="5429250" y="4610100"/>
          <p14:tracePt t="37299" x="5441950" y="4610100"/>
          <p14:tracePt t="37299" x="5448300" y="4616450"/>
          <p14:tracePt t="37315" x="5454650" y="4616450"/>
          <p14:tracePt t="37315" x="5461000" y="4616450"/>
          <p14:tracePt t="37332" x="5467350" y="4616450"/>
          <p14:tracePt t="37332" x="5473700" y="4610100"/>
          <p14:tracePt t="37348" x="5480050" y="4610100"/>
          <p14:tracePt t="37348" x="5486400" y="4610100"/>
          <p14:tracePt t="37365" x="5492750" y="4603750"/>
          <p14:tracePt t="37365" x="5499100" y="4603750"/>
          <p14:tracePt t="37382" x="5505450" y="4603750"/>
          <p14:tracePt t="37397" x="5511800" y="4603750"/>
          <p14:tracePt t="37397" x="5518150" y="4603750"/>
          <p14:tracePt t="37416" x="5524500" y="4603750"/>
          <p14:tracePt t="37431" x="5530850" y="4603750"/>
          <p14:tracePt t="37454" x="5524500" y="4597400"/>
          <p14:tracePt t="37542" x="5524500" y="4591050"/>
          <p14:tracePt t="37566" x="5524500" y="4584700"/>
          <p14:tracePt t="37654" x="5524500" y="4591050"/>
          <p14:tracePt t="37762" x="5524500" y="4584700"/>
          <p14:tracePt t="37782" x="5524500" y="4578350"/>
          <p14:tracePt t="37798" x="5530850" y="4572000"/>
          <p14:tracePt t="37822" x="5537200" y="4572000"/>
          <p14:tracePt t="37834" x="5543550" y="4578350"/>
          <p14:tracePt t="37866" x="5537200" y="4578350"/>
          <p14:tracePt t="37995" x="5530850" y="4584700"/>
          <p14:tracePt t="38014" x="5530850" y="4591050"/>
          <p14:tracePt t="38082" x="5537200" y="4584700"/>
          <p14:tracePt t="38128" x="5543550" y="4584700"/>
          <p14:tracePt t="38166" x="5549900" y="4591050"/>
          <p14:tracePt t="38322" x="5543550" y="4591050"/>
          <p14:tracePt t="38354" x="5537200" y="4591050"/>
          <p14:tracePt t="38382" x="5543550" y="4591050"/>
          <p14:tracePt t="38475" x="5543550" y="4597400"/>
          <p14:tracePt t="38666" x="5549900" y="4591050"/>
          <p14:tracePt t="39202" x="5543550" y="4597400"/>
          <p14:tracePt t="39290" x="5549900" y="4591050"/>
          <p14:tracePt t="39470" x="5556250" y="4591050"/>
          <p14:tracePt t="39514" x="5549900" y="4591050"/>
          <p14:tracePt t="39628" x="5549900" y="4584700"/>
          <p14:tracePt t="39786" x="5556250" y="4584700"/>
          <p14:tracePt t="39854" x="5562600" y="4578350"/>
          <p14:tracePt t="39934" x="5562600" y="4572000"/>
          <p14:tracePt t="40018" x="5562600" y="4565650"/>
          <p14:tracePt t="40286" x="5556250" y="4559300"/>
          <p14:tracePt t="40490" x="5549900" y="4559300"/>
          <p14:tracePt t="40522" x="5543550" y="4565650"/>
          <p14:tracePt t="40542" x="5537200" y="4565650"/>
          <p14:tracePt t="40566" x="5543550" y="4559300"/>
          <p14:tracePt t="40678" x="5549900" y="4552950"/>
          <p14:tracePt t="40702" x="5556250" y="4552950"/>
          <p14:tracePt t="40722" x="5562600" y="4552950"/>
          <p14:tracePt t="40754" x="5568950" y="4546600"/>
          <p14:tracePt t="40876" x="5562600" y="4546600"/>
          <p14:tracePt t="40934" x="5562600" y="4540250"/>
          <p14:tracePt t="41006" x="5568950" y="4533900"/>
          <p14:tracePt t="41063" x="5562600" y="4533900"/>
          <p14:tracePt t="41115" x="5562600" y="4527550"/>
          <p14:tracePt t="41322" x="5568950" y="4527550"/>
          <p14:tracePt t="41347" x="5575300" y="4521200"/>
          <p14:tracePt t="41375" x="5568950" y="4527550"/>
          <p14:tracePt t="41442" x="5562600" y="4527550"/>
          <p14:tracePt t="41578" x="5556250" y="4527550"/>
          <p14:tracePt t="41607" x="5556250" y="4521200"/>
          <p14:tracePt t="41690" x="5562600" y="4514850"/>
          <p14:tracePt t="41782" x="5562600" y="4508500"/>
          <p14:tracePt t="41810" x="5568950" y="4508500"/>
          <p14:tracePt t="41842" x="5575300" y="4508500"/>
          <p14:tracePt t="41870" x="5581650" y="4502150"/>
          <p14:tracePt t="41962" x="5581650" y="4495800"/>
          <p14:tracePt t="42042" x="5575300" y="4489450"/>
          <p14:tracePt t="42274" x="5575300" y="4483100"/>
          <p14:tracePt t="42539" x="5575300" y="4476750"/>
          <p14:tracePt t="42591" x="5575300" y="4470400"/>
          <p14:tracePt t="42624" x="5575300" y="4464050"/>
          <p14:tracePt t="42658" x="5575300" y="4457700"/>
          <p14:tracePt t="42726" x="5575300" y="4451350"/>
          <p14:tracePt t="42754" x="5581650" y="4445000"/>
          <p14:tracePt t="42796" x="5581650" y="4438650"/>
          <p14:tracePt t="42838" x="5581650" y="4445000"/>
          <p14:tracePt t="42898" x="5581650" y="4438650"/>
          <p14:tracePt t="43154" x="5588000" y="4438650"/>
          <p14:tracePt t="43190" x="5594350" y="4432300"/>
          <p14:tracePt t="43234" x="5600700" y="4432300"/>
          <p14:tracePt t="43275" x="5607050" y="4432300"/>
          <p14:tracePt t="43294" x="5607050" y="4425950"/>
          <p14:tracePt t="43326" x="5600700" y="4425950"/>
          <p14:tracePt t="43474" x="5594350" y="4432300"/>
          <p14:tracePt t="43514" x="5588000" y="4432300"/>
          <p14:tracePt t="43566" x="5594350" y="4432300"/>
          <p14:tracePt t="43627" x="5588000" y="4432300"/>
          <p14:tracePt t="43678" x="5581650" y="4432300"/>
          <p14:tracePt t="43702" x="5575300" y="4432300"/>
          <p14:tracePt t="43798" x="5581650" y="4419600"/>
          <p14:tracePt t="43822" x="5588000" y="4413250"/>
          <p14:tracePt t="43866" x="5588000" y="4406900"/>
          <p14:tracePt t="43894" x="5588000" y="4400550"/>
          <p14:tracePt t="44002" x="5588000" y="4394200"/>
          <p14:tracePt t="44114" x="5594350" y="4387850"/>
          <p14:tracePt t="44174" x="5588000" y="4387850"/>
          <p14:tracePt t="44262" x="5594350" y="4387850"/>
          <p14:tracePt t="44347" x="5600700" y="4387850"/>
          <p14:tracePt t="44426" x="5607050" y="4387850"/>
          <p14:tracePt t="44543" x="5607050" y="4381500"/>
          <p14:tracePt t="44570" x="5607050" y="4375150"/>
          <p14:tracePt t="44666" x="5600700" y="4368800"/>
          <p14:tracePt t="44766" x="5594350" y="4368800"/>
          <p14:tracePt t="44786" x="5600700" y="4362450"/>
          <p14:tracePt t="44862" x="5607050" y="4362450"/>
          <p14:tracePt t="44878" x="5613400" y="4362450"/>
          <p14:tracePt t="44894" x="5619750" y="4362450"/>
          <p14:tracePt t="44906" x="5626100" y="4362450"/>
          <p14:tracePt t="44922" x="5632450" y="4362450"/>
          <p14:tracePt t="44947" x="5626100" y="4356100"/>
          <p14:tracePt t="44990" x="5619750" y="4356100"/>
          <p14:tracePt t="45006" x="5613400" y="4356100"/>
          <p14:tracePt t="45022" x="5607050" y="4356100"/>
          <p14:tracePt t="45034" x="5600700" y="4356100"/>
          <p14:tracePt t="45050" x="5594350" y="4362450"/>
          <p14:tracePt t="45066" x="5588000" y="4362450"/>
          <p14:tracePt t="45082" x="5581650" y="4362450"/>
          <p14:tracePt t="45094" x="5575300" y="4368800"/>
          <p14:tracePt t="45134" x="5568950" y="4375150"/>
          <p14:tracePt t="45147" x="5562600" y="4375150"/>
          <p14:tracePt t="45163" x="5556250" y="4381500"/>
          <p14:tracePt t="45178" x="5549900" y="4387850"/>
          <p14:tracePt t="45194" x="5543550" y="4394200"/>
          <p14:tracePt t="45207" x="5537200" y="4400550"/>
          <p14:tracePt t="45223" x="5530850" y="4400550"/>
          <p14:tracePt t="45223" x="5524500" y="4406900"/>
          <p14:tracePt t="45241" x="5518150" y="4406900"/>
          <p14:tracePt t="45241" x="5511800" y="4413250"/>
          <p14:tracePt t="45257" x="5499100" y="4413250"/>
          <p14:tracePt t="45257" x="5473700" y="4419600"/>
          <p14:tracePt t="45275" x="5461000" y="4425950"/>
          <p14:tracePt t="45275" x="5441950" y="4425950"/>
          <p14:tracePt t="45291" x="5416550" y="4425950"/>
          <p14:tracePt t="45291" x="5397500" y="4419600"/>
          <p14:tracePt t="45308" x="5365750" y="4419600"/>
          <p14:tracePt t="45308" x="5334000" y="4419600"/>
          <p14:tracePt t="45324" x="5302250" y="4419600"/>
          <p14:tracePt t="45324" x="5257800" y="4413250"/>
          <p14:tracePt t="45324" x="5213350" y="4413250"/>
          <p14:tracePt t="45344" x="5156200" y="4413250"/>
          <p14:tracePt t="45356" x="5099050" y="4413250"/>
          <p14:tracePt t="45356" x="4965700" y="4406900"/>
          <p14:tracePt t="45375" x="4889500" y="4406900"/>
          <p14:tracePt t="45375" x="4806950" y="4400550"/>
          <p14:tracePt t="45391" x="4718050" y="4394200"/>
          <p14:tracePt t="45391" x="4622800" y="4387850"/>
          <p14:tracePt t="45408" x="4521200" y="4375150"/>
          <p14:tracePt t="45408" x="4413250" y="4356100"/>
          <p14:tracePt t="45408" x="4305300" y="4337050"/>
          <p14:tracePt t="45427" x="4191000" y="4318000"/>
          <p14:tracePt t="45440" x="4076700" y="4298950"/>
          <p14:tracePt t="45440" x="3835400" y="4248150"/>
          <p14:tracePt t="45459" x="3714750" y="4222750"/>
          <p14:tracePt t="45459" x="3600450" y="4197350"/>
          <p14:tracePt t="45475" x="3479800" y="4178300"/>
          <p14:tracePt t="45475" x="3365500" y="4165600"/>
          <p14:tracePt t="45492" x="3251200" y="4146550"/>
          <p14:tracePt t="45492" x="3022600" y="4127500"/>
          <p14:tracePt t="45509" x="2908300" y="4114800"/>
          <p14:tracePt t="45509" x="2800350" y="4108450"/>
          <p14:tracePt t="45526" x="2692400" y="4102100"/>
          <p14:tracePt t="45526" x="2590800" y="4095750"/>
          <p14:tracePt t="45542" x="2489200" y="4089400"/>
          <p14:tracePt t="45542" x="2400300" y="4083050"/>
          <p14:tracePt t="45558" x="2311400" y="4076700"/>
          <p14:tracePt t="45558" x="2152650" y="4064000"/>
          <p14:tracePt t="45576" x="2076450" y="4057650"/>
          <p14:tracePt t="45576" x="2006600" y="4057650"/>
          <p14:tracePt t="45592" x="1943100" y="4051300"/>
          <p14:tracePt t="45592" x="1879600" y="4051300"/>
          <p14:tracePt t="45609" x="1822450" y="4057650"/>
          <p14:tracePt t="45609" x="1771650" y="4057650"/>
          <p14:tracePt t="45609" x="1720850" y="4064000"/>
          <p14:tracePt t="45628" x="1676400" y="4070350"/>
          <p14:tracePt t="45628" x="1638300" y="4076700"/>
          <p14:tracePt t="45643" x="1600200" y="4089400"/>
          <p14:tracePt t="45643" x="1568450" y="4095750"/>
          <p14:tracePt t="45659" x="1536700" y="4108450"/>
          <p14:tracePt t="45659" x="1511300" y="4121150"/>
          <p14:tracePt t="45675" x="1485900" y="4127500"/>
          <p14:tracePt t="45675" x="1466850" y="4140200"/>
          <p14:tracePt t="45692" x="1447800" y="4152900"/>
          <p14:tracePt t="45692" x="1428750" y="4165600"/>
          <p14:tracePt t="45692" x="1409700" y="4178300"/>
          <p14:tracePt t="45711" x="1397000" y="4191000"/>
          <p14:tracePt t="45724" x="1384300" y="4203700"/>
          <p14:tracePt t="45724" x="1365250" y="4222750"/>
          <p14:tracePt t="45743" x="1358900" y="4235450"/>
          <p14:tracePt t="45743" x="1352550" y="4248150"/>
          <p14:tracePt t="45760" x="1346200" y="4254500"/>
          <p14:tracePt t="45760" x="1339850" y="4260850"/>
          <p14:tracePt t="45776" x="1339850" y="4267200"/>
          <p14:tracePt t="45776" x="1333500" y="4273550"/>
          <p14:tracePt t="45776" x="1327150" y="4279900"/>
          <p14:tracePt t="45796" x="1320800" y="4286250"/>
          <p14:tracePt t="45796" x="1314450" y="4292600"/>
          <p14:tracePt t="45810" x="1308100" y="4305300"/>
          <p14:tracePt t="45810" x="1301750" y="4311650"/>
          <p14:tracePt t="45826" x="1295400" y="4318000"/>
          <p14:tracePt t="45826" x="1289050" y="4324350"/>
          <p14:tracePt t="45843" x="1276350" y="4330700"/>
          <p14:tracePt t="45843" x="1270000" y="4343400"/>
          <p14:tracePt t="45860" x="1257300" y="4349750"/>
          <p14:tracePt t="45860" x="1231900" y="4368800"/>
          <p14:tracePt t="45876" x="1212850" y="4381500"/>
          <p14:tracePt t="45876" x="1200150" y="4394200"/>
          <p14:tracePt t="45893" x="1181100" y="4406900"/>
          <p14:tracePt t="45893" x="1162050" y="4419600"/>
          <p14:tracePt t="45910" x="1149350" y="4432300"/>
          <p14:tracePt t="45910" x="1104900" y="4445000"/>
          <p14:tracePt t="45927" x="1085850" y="4451350"/>
          <p14:tracePt t="45944" x="793750" y="4343400"/>
          <p14:tracePt t="46013" x="768350" y="4318000"/>
          <p14:tracePt t="46018" x="742950" y="4286250"/>
          <p14:tracePt t="46027" x="704850" y="4216400"/>
          <p14:tracePt t="46042" x="673100" y="4140200"/>
          <p14:tracePt t="46059" x="647700" y="4057650"/>
          <p14:tracePt t="46076" x="647700" y="3981450"/>
          <p14:tracePt t="46076" x="654050" y="3943350"/>
          <p14:tracePt t="46096" x="679450" y="3873500"/>
          <p14:tracePt t="46109" x="730250" y="3816350"/>
          <p14:tracePt t="46129" x="787400" y="3771900"/>
          <p14:tracePt t="46143" x="869950" y="3733800"/>
          <p14:tracePt t="46159" x="1003300" y="3708400"/>
          <p14:tracePt t="46176" x="1104900" y="3708400"/>
          <p14:tracePt t="46193" x="1206500" y="3721100"/>
          <p14:tracePt t="46210" x="1352550" y="3752850"/>
          <p14:tracePt t="46226" x="1441450" y="3784600"/>
          <p14:tracePt t="46243" x="1517650" y="3829050"/>
          <p14:tracePt t="46260" x="1574800" y="3879850"/>
          <p14:tracePt t="46277" x="1625600" y="3968750"/>
          <p14:tracePt t="46296" x="1638300" y="4038600"/>
          <p14:tracePt t="46311" x="1638300" y="4108450"/>
          <p14:tracePt t="46327" x="1625600" y="4178300"/>
          <p14:tracePt t="46343" x="1619250" y="4235450"/>
          <p14:tracePt t="46360" x="1606550" y="4279900"/>
          <p14:tracePt t="46360" x="1606550" y="4298950"/>
          <p14:tracePt t="46380" x="1612900" y="4330700"/>
          <p14:tracePt t="46395" x="1631950" y="4356100"/>
          <p14:tracePt t="46410" x="1670050" y="4375150"/>
          <p14:tracePt t="46427" x="1733550" y="4387850"/>
          <p14:tracePt t="46444" x="1816100" y="4394200"/>
          <p14:tracePt t="46460" x="1974850" y="4394200"/>
          <p14:tracePt t="46477" x="2095500" y="4387850"/>
          <p14:tracePt t="46494" x="2235200" y="4381500"/>
          <p14:tracePt t="46511" x="2463800" y="4375150"/>
          <p14:tracePt t="46528" x="2635250" y="4375150"/>
          <p14:tracePt t="46544" x="2813050" y="4381500"/>
          <p14:tracePt t="46561" x="2997200" y="4381500"/>
          <p14:tracePt t="46578" x="3276600" y="4387850"/>
          <p14:tracePt t="46595" x="3454400" y="4394200"/>
          <p14:tracePt t="46611" x="3644900" y="4394200"/>
          <p14:tracePt t="46628" x="3829050" y="4400550"/>
          <p14:tracePt t="46644" x="4006850" y="4400550"/>
          <p14:tracePt t="46644" x="4095750" y="4400550"/>
          <p14:tracePt t="46663" x="4273550" y="4400550"/>
          <p14:tracePt t="46679" x="4438650" y="4406900"/>
          <p14:tracePt t="46695" x="4591050" y="4413250"/>
          <p14:tracePt t="46711" x="4737100" y="4419600"/>
          <p14:tracePt t="46728" x="4864100" y="4419600"/>
          <p14:tracePt t="46728" x="4927600" y="4419600"/>
          <p14:tracePt t="46748" x="5048250" y="4413250"/>
          <p14:tracePt t="46763" x="5162550" y="4413250"/>
          <p14:tracePt t="46778" x="5276850" y="4413250"/>
          <p14:tracePt t="46778" x="5327650" y="4413250"/>
          <p14:tracePt t="46799" x="5378450" y="4413250"/>
          <p14:tracePt t="46811" x="5524500" y="4413250"/>
          <p14:tracePt t="46828" x="5600700" y="4413250"/>
          <p14:tracePt t="46845" x="5670550" y="4413250"/>
          <p14:tracePt t="46862" x="5734050" y="4419600"/>
          <p14:tracePt t="46879" x="5803900" y="4425950"/>
          <p14:tracePt t="46895" x="5842000" y="4425950"/>
          <p14:tracePt t="46912" x="5873750" y="4419600"/>
          <p14:tracePt t="46929" x="5905500" y="4419600"/>
          <p14:tracePt t="46948" x="5924550" y="4419600"/>
          <p14:tracePt t="46963" x="5930900" y="4413250"/>
          <p14:tracePt t="46979" x="5937250" y="4413250"/>
          <p14:tracePt t="46995" x="5937250" y="4406900"/>
          <p14:tracePt t="47012" x="5930900" y="4400550"/>
          <p14:tracePt t="47012" x="5924550" y="4400550"/>
          <p14:tracePt t="47031" x="5918200" y="4400550"/>
          <p14:tracePt t="47047" x="5905500" y="4400550"/>
          <p14:tracePt t="47062" x="5892800" y="4400550"/>
          <p14:tracePt t="47079" x="5880100" y="4400550"/>
          <p14:tracePt t="47096" x="5867400" y="4406900"/>
          <p14:tracePt t="47113" x="5861050" y="4413250"/>
          <p14:tracePt t="47129" x="5854700" y="4419600"/>
          <p14:tracePt t="47146" x="5854700" y="4425950"/>
          <p14:tracePt t="47162" x="5854700" y="4445000"/>
          <p14:tracePt t="47179" x="5854700" y="4457700"/>
          <p14:tracePt t="47197" x="5854700" y="4470400"/>
          <p14:tracePt t="47213" x="5854700" y="4476750"/>
          <p14:tracePt t="47213" x="5848350" y="4470400"/>
          <p14:tracePt t="47230" x="5842000" y="4470400"/>
          <p14:tracePt t="47230" x="5829300" y="4470400"/>
          <p14:tracePt t="47249" x="5816600" y="4464050"/>
          <p14:tracePt t="47249" x="5810250" y="4464050"/>
          <p14:tracePt t="47264" x="5803900" y="4464050"/>
          <p14:tracePt t="47264" x="5797550" y="4464050"/>
          <p14:tracePt t="47281" x="5784850" y="4470400"/>
          <p14:tracePt t="47297" x="5778500" y="4470400"/>
          <p14:tracePt t="47297" x="5772150" y="4476750"/>
          <p14:tracePt t="47315" x="5765800" y="4483100"/>
          <p14:tracePt t="47331" x="5759450" y="4489450"/>
          <p14:tracePt t="47347" x="5753100" y="4495800"/>
          <p14:tracePt t="47363" x="5746750" y="4495800"/>
          <p14:tracePt t="47383" x="5740400" y="4502150"/>
          <p14:tracePt t="47415" x="5746750" y="4502150"/>
          <p14:tracePt t="47450" x="5753100" y="4495800"/>
          <p14:tracePt t="47466" x="5759450" y="4495800"/>
          <p14:tracePt t="47483" x="5765800" y="4495800"/>
          <p14:tracePt t="47518" x="5772150" y="4495800"/>
          <p14:tracePt t="47570" x="5772150" y="4489450"/>
          <p14:tracePt t="47602" x="5765800" y="4483100"/>
          <p14:tracePt t="47654" x="5759450" y="4483100"/>
          <p14:tracePt t="47683" x="5759450" y="4476750"/>
          <p14:tracePt t="47706" x="5759450" y="4470400"/>
          <p14:tracePt t="47726" x="5765800" y="4464050"/>
          <p14:tracePt t="47750" x="5765800" y="4457700"/>
          <p14:tracePt t="47766" x="5772150" y="4457700"/>
          <p14:tracePt t="47783" x="5772150" y="4451350"/>
          <p14:tracePt t="47794" x="5772150" y="4445000"/>
          <p14:tracePt t="47810" x="5778500" y="4438650"/>
          <p14:tracePt t="47834" x="5778500" y="4432300"/>
          <p14:tracePt t="47886" x="5784850" y="4425950"/>
          <p14:tracePt t="47930" x="5784850" y="4419600"/>
          <p14:tracePt t="47967" x="5791200" y="4413250"/>
          <p14:tracePt t="47990" x="5797550" y="4406900"/>
          <p14:tracePt t="48026" x="5797550" y="4400550"/>
          <p14:tracePt t="48050" x="5803900" y="4400550"/>
          <p14:tracePt t="48075" x="5810250" y="4394200"/>
          <p14:tracePt t="48094" x="5816600" y="4394200"/>
          <p14:tracePt t="48110" x="5822950" y="4394200"/>
          <p14:tracePt t="48129" x="5829300" y="4394200"/>
          <p14:tracePt t="48142" x="5835650" y="4400550"/>
          <p14:tracePt t="48154" x="5842000" y="4400550"/>
          <p14:tracePt t="48165" x="5848350" y="4400550"/>
          <p14:tracePt t="48165" x="5854700" y="4400550"/>
          <p14:tracePt t="48184" x="5861050" y="4406900"/>
          <p14:tracePt t="48184" x="5867400" y="4406900"/>
          <p14:tracePt t="48201" x="5873750" y="4406900"/>
          <p14:tracePt t="48201" x="5886450" y="4413250"/>
          <p14:tracePt t="48217" x="5892800" y="4413250"/>
          <p14:tracePt t="48217" x="5899150" y="4413250"/>
          <p14:tracePt t="48234" x="5905500" y="4413250"/>
          <p14:tracePt t="48234" x="5911850" y="4413250"/>
          <p14:tracePt t="48251" x="5918200" y="4419600"/>
          <p14:tracePt t="48251" x="5930900" y="4419600"/>
          <p14:tracePt t="48268" x="5937250" y="4419600"/>
          <p14:tracePt t="48283" x="5943600" y="4419600"/>
          <p14:tracePt t="48299" x="5949950" y="4425950"/>
          <p14:tracePt t="48326" x="5956300" y="4419600"/>
          <p14:tracePt t="48386" x="5962650" y="4419600"/>
          <p14:tracePt t="48410" x="5969000" y="4413250"/>
          <p14:tracePt t="48426" x="5975350" y="4413250"/>
          <p14:tracePt t="48442" x="5981700" y="4413250"/>
          <p14:tracePt t="48455" x="5988050" y="4406900"/>
          <p14:tracePt t="48471" x="5994400" y="4406900"/>
          <p14:tracePt t="48487" x="6000750" y="4400550"/>
          <p14:tracePt t="48503" x="6007100" y="4400550"/>
          <p14:tracePt t="48517" x="6013450" y="4400550"/>
          <p14:tracePt t="48533" x="6019800" y="4394200"/>
          <p14:tracePt t="48550" x="6026150" y="4394200"/>
          <p14:tracePt t="48574" x="6032500" y="4394200"/>
          <p14:tracePt t="48590" x="6038850" y="4394200"/>
          <p14:tracePt t="48624" x="6045200" y="4394200"/>
          <p14:tracePt t="48666" x="6051550" y="4394200"/>
          <p14:tracePt t="48710" x="6057900" y="4400550"/>
          <p14:tracePt t="48822" x="6051550" y="4400550"/>
          <p14:tracePt t="48906" x="6051550" y="4394200"/>
          <p14:tracePt t="49034" x="6057900" y="4394200"/>
          <p14:tracePt t="49062" x="6064250" y="4394200"/>
          <p14:tracePt t="49086" x="6070600" y="4394200"/>
          <p14:tracePt t="49115" x="6070600" y="4387850"/>
          <p14:tracePt t="49147" x="6076950" y="4381500"/>
          <p14:tracePt t="49174" x="6070600" y="4375150"/>
          <p14:tracePt t="49242" x="6064250" y="4375150"/>
          <p14:tracePt t="49406" x="6057900" y="4375150"/>
          <p14:tracePt t="49430" x="6051550" y="4381500"/>
          <p14:tracePt t="49454" x="6045200" y="4381500"/>
          <p14:tracePt t="49490" x="6038850" y="4381500"/>
          <p14:tracePt t="49506" x="6032500" y="4375150"/>
          <p14:tracePt t="49526" x="6038850" y="4375150"/>
          <p14:tracePt t="49610" x="6045200" y="4368800"/>
          <p14:tracePt t="49646" x="6045200" y="4362450"/>
          <p14:tracePt t="49670" x="6051550" y="4356100"/>
          <p14:tracePt t="49694" x="6057900" y="4349750"/>
          <p14:tracePt t="49714" x="6064250" y="4349750"/>
          <p14:tracePt t="49738" x="6070600" y="4343400"/>
          <p14:tracePt t="49762" x="6076950" y="4343400"/>
          <p14:tracePt t="49782" x="6083300" y="4337050"/>
          <p14:tracePt t="49814" x="6089650" y="4337050"/>
          <p14:tracePt t="49874" x="6096000" y="4330700"/>
          <p14:tracePt t="49894" x="6102350" y="4330700"/>
          <p14:tracePt t="49918" x="6108700" y="4330700"/>
          <p14:tracePt t="49942" x="6115050" y="4330700"/>
          <p14:tracePt t="50134" x="6121400" y="4324350"/>
          <p14:tracePt t="50174" x="6127750" y="4324350"/>
          <p14:tracePt t="50202" x="6134100" y="4324350"/>
          <p14:tracePt t="50226" x="6140450" y="4324350"/>
          <p14:tracePt t="50322" x="6146800" y="4324350"/>
          <p14:tracePt t="50347" x="6153150" y="4324350"/>
          <p14:tracePt t="50366" x="6159500" y="4318000"/>
          <p14:tracePt t="50458" x="6165850" y="4318000"/>
          <p14:tracePt t="50510" x="6172200" y="4318000"/>
          <p14:tracePt t="50543" x="6178550" y="4318000"/>
          <p14:tracePt t="50570" x="6184900" y="4318000"/>
          <p14:tracePt t="50602" x="6191250" y="4318000"/>
          <p14:tracePt t="50638" x="6197600" y="4324350"/>
          <p14:tracePt t="50690" x="6203950" y="4330700"/>
          <p14:tracePt t="50714" x="6210300" y="4330700"/>
          <p14:tracePt t="50726" x="6216650" y="4337050"/>
          <p14:tracePt t="50742" x="6223000" y="4343400"/>
          <p14:tracePt t="50758" x="6235700" y="4349750"/>
          <p14:tracePt t="50774" x="6242050" y="4349750"/>
          <p14:tracePt t="50786" x="6248400" y="4356100"/>
          <p14:tracePt t="50796" x="6254750" y="4356100"/>
          <p14:tracePt t="50807" x="6261100" y="4356100"/>
          <p14:tracePt t="50807" x="6261100" y="4362450"/>
          <p14:tracePt t="50807" x="6267450" y="4362450"/>
          <p14:tracePt t="50828" x="6280150" y="4362450"/>
          <p14:tracePt t="50828" x="6286500" y="4362450"/>
          <p14:tracePt t="50842" x="6292850" y="4362450"/>
          <p14:tracePt t="50842" x="6299200" y="4368800"/>
          <p14:tracePt t="50859" x="6305550" y="4368800"/>
          <p14:tracePt t="50859" x="6311900" y="4368800"/>
          <p14:tracePt t="50859" x="6324600" y="4368800"/>
          <p14:tracePt t="50881" x="6330950" y="4362450"/>
          <p14:tracePt t="50891" x="6337300" y="4362450"/>
          <p14:tracePt t="50891" x="6350000" y="4362450"/>
          <p14:tracePt t="50909" x="6356350" y="4362450"/>
          <p14:tracePt t="50909" x="6362700" y="4362450"/>
          <p14:tracePt t="50926" x="6369050" y="4362450"/>
          <p14:tracePt t="50926" x="6375400" y="4362450"/>
          <p14:tracePt t="50943" x="6388100" y="4362450"/>
          <p14:tracePt t="50943" x="6394450" y="4362450"/>
          <p14:tracePt t="50960" x="6400800" y="4362450"/>
          <p14:tracePt t="50960" x="6419850" y="4362450"/>
          <p14:tracePt t="50976" x="6426200" y="4362450"/>
          <p14:tracePt t="50976" x="6432550" y="4362450"/>
          <p14:tracePt t="50993" x="6438900" y="4362450"/>
          <p14:tracePt t="50993" x="6451600" y="4362450"/>
          <p14:tracePt t="51010" x="6457950" y="4362450"/>
          <p14:tracePt t="51010" x="6470650" y="4362450"/>
          <p14:tracePt t="51027" x="6477000" y="4362450"/>
          <p14:tracePt t="51027" x="6489700" y="4362450"/>
          <p14:tracePt t="51044" x="6496050" y="4362450"/>
          <p14:tracePt t="51044" x="6496050" y="4368800"/>
          <p14:tracePt t="51060" x="6502400" y="4362450"/>
          <p14:tracePt t="51060" x="6508750" y="4362450"/>
          <p14:tracePt t="51076" x="6515100" y="4362450"/>
          <p14:tracePt t="51092" x="6527800" y="4362450"/>
          <p14:tracePt t="51108" x="6534150" y="4362450"/>
          <p14:tracePt t="51126" x="6540500" y="4356100"/>
          <p14:tracePt t="51142" x="6546850" y="4356100"/>
          <p14:tracePt t="51159" x="6553200" y="4356100"/>
          <p14:tracePt t="51175" x="6559550" y="4349750"/>
          <p14:tracePt t="51192" x="6565900" y="4349750"/>
          <p14:tracePt t="51192" x="6572250" y="4349750"/>
          <p14:tracePt t="51210" x="6578600" y="4343400"/>
          <p14:tracePt t="51225" x="6591300" y="4343400"/>
          <p14:tracePt t="51242" x="6597650" y="4343400"/>
          <p14:tracePt t="51259" x="6604000" y="4343400"/>
          <p14:tracePt t="51276" x="6616700" y="4337050"/>
          <p14:tracePt t="51294" x="6623050" y="4337050"/>
          <p14:tracePt t="51309" x="6629400" y="4337050"/>
          <p14:tracePt t="51309" x="6635750" y="4337050"/>
          <p14:tracePt t="51328" x="6642100" y="4337050"/>
          <p14:tracePt t="51343" x="6648450" y="4337050"/>
          <p14:tracePt t="51359" x="6654800" y="4337050"/>
          <p14:tracePt t="51379" x="6661150" y="4337050"/>
          <p14:tracePt t="51394" x="6667500" y="4337050"/>
          <p14:tracePt t="51411" x="6673850" y="4337050"/>
          <p14:tracePt t="51427" x="6680200" y="4337050"/>
          <p14:tracePt t="51444" x="6686550" y="4337050"/>
          <p14:tracePt t="51464" x="6692900" y="4330700"/>
          <p14:tracePt t="51487" x="6699250" y="4337050"/>
          <p14:tracePt t="51507" x="6705600" y="4337050"/>
          <p14:tracePt t="51567" x="6711950" y="4337050"/>
          <p14:tracePt t="51592" x="6718300" y="4337050"/>
          <p14:tracePt t="51607" x="6724650" y="4337050"/>
          <p14:tracePt t="51619" x="6731000" y="4337050"/>
          <p14:tracePt t="51651" x="6737350" y="4337050"/>
          <p14:tracePt t="51675" x="6743700" y="4337050"/>
          <p14:tracePt t="51711" x="6750050" y="4343400"/>
          <p14:tracePt t="51755" x="6750050" y="4349750"/>
          <p14:tracePt t="51899" x="6743700" y="4349750"/>
          <p14:tracePt t="51935" x="6737350" y="4349750"/>
          <p14:tracePt t="51959" x="6731000" y="4349750"/>
          <p14:tracePt t="51975" x="6724650" y="4349750"/>
          <p14:tracePt t="51983" x="6718300" y="4349750"/>
          <p14:tracePt t="51983" x="6711950" y="4349750"/>
          <p14:tracePt t="52001" x="6705600" y="4356100"/>
          <p14:tracePt t="52001" x="6692900" y="4356100"/>
          <p14:tracePt t="52014" x="6686550" y="4362450"/>
          <p14:tracePt t="52014" x="6673850" y="4362450"/>
          <p14:tracePt t="52030" x="6654800" y="4368800"/>
          <p14:tracePt t="52030" x="6616700" y="4375150"/>
          <p14:tracePt t="52048" x="6597650" y="4381500"/>
          <p14:tracePt t="52048" x="6572250" y="4394200"/>
          <p14:tracePt t="52064" x="6540500" y="4400550"/>
          <p14:tracePt t="52064" x="6502400" y="4413250"/>
          <p14:tracePt t="52081" x="6464300" y="4425950"/>
          <p14:tracePt t="52081" x="6419850" y="4438650"/>
          <p14:tracePt t="52098" x="6369050" y="4457700"/>
          <p14:tracePt t="52098" x="6311900" y="4476750"/>
          <p14:tracePt t="52098" x="6248400" y="4495800"/>
          <p14:tracePt t="52117" x="6184900" y="4514850"/>
          <p14:tracePt t="52129" x="6108700" y="4533900"/>
          <p14:tracePt t="52129" x="5949950" y="4578350"/>
          <p14:tracePt t="52148" x="5861050" y="4603750"/>
          <p14:tracePt t="52148" x="5772150" y="4629150"/>
          <p14:tracePt t="52164" x="5683250" y="4648200"/>
          <p14:tracePt t="52164" x="5594350" y="4673600"/>
          <p14:tracePt t="52181" x="5505450" y="4692650"/>
          <p14:tracePt t="52181" x="5410200" y="4718050"/>
          <p14:tracePt t="52181" x="5314950" y="4737100"/>
          <p14:tracePt t="52201" x="5219700" y="4762500"/>
          <p14:tracePt t="52213" x="5124450" y="4775200"/>
          <p14:tracePt t="52213" x="4933950" y="4813300"/>
          <p14:tracePt t="52231" x="4838700" y="4832350"/>
          <p14:tracePt t="52231" x="4641850" y="4870450"/>
          <p14:tracePt t="52253" x="4533900" y="4883150"/>
          <p14:tracePt t="52263" x="4425950" y="4902200"/>
          <p14:tracePt t="52263" x="4203700" y="4940300"/>
          <p14:tracePt t="52282" x="4089400" y="4959350"/>
          <p14:tracePt t="52282" x="3968750" y="4978400"/>
          <p14:tracePt t="52299" x="3848100" y="4997450"/>
          <p14:tracePt t="52299" x="3733800" y="5022850"/>
          <p14:tracePt t="52315" x="3619500" y="5041900"/>
          <p14:tracePt t="52315" x="3511550" y="5060950"/>
          <p14:tracePt t="52331" x="3403600" y="5073650"/>
          <p14:tracePt t="52331" x="3187700" y="5111750"/>
          <p14:tracePt t="52348" x="3086100" y="5124450"/>
          <p14:tracePt t="52348" x="2978150" y="5143500"/>
          <p14:tracePt t="52365" x="2876550" y="5156200"/>
          <p14:tracePt t="52365" x="2774950" y="5175250"/>
          <p14:tracePt t="52382" x="2673350" y="5194300"/>
          <p14:tracePt t="52382" x="2578100" y="5207000"/>
          <p14:tracePt t="52382" x="2489200" y="5226050"/>
          <p14:tracePt t="52400" x="2406650" y="5238750"/>
          <p14:tracePt t="52400" x="2330450" y="5251450"/>
          <p14:tracePt t="52416" x="2260600" y="5270500"/>
          <p14:tracePt t="52416" x="2197100" y="5276850"/>
          <p14:tracePt t="52432" x="2139950" y="5289550"/>
          <p14:tracePt t="52432" x="2082800" y="5295900"/>
          <p14:tracePt t="52449" x="2038350" y="5302250"/>
          <p14:tracePt t="52449" x="1987550" y="5308600"/>
          <p14:tracePt t="52465" x="1943100" y="5314950"/>
          <p14:tracePt t="52465" x="1898650" y="5314950"/>
          <p14:tracePt t="52465" x="1860550" y="5321300"/>
          <p14:tracePt t="52484" x="1822450" y="5321300"/>
          <p14:tracePt t="52484" x="1790700" y="5321300"/>
          <p14:tracePt t="52501" x="1758950" y="5321300"/>
          <p14:tracePt t="52501" x="1727200" y="5321300"/>
          <p14:tracePt t="52516" x="1701800" y="5321300"/>
          <p14:tracePt t="52516" x="1676400" y="5321300"/>
          <p14:tracePt t="52532" x="1651000" y="5327650"/>
          <p14:tracePt t="52532" x="1631950" y="5327650"/>
          <p14:tracePt t="52549" x="1612900" y="5327650"/>
          <p14:tracePt t="52549" x="1593850" y="5334000"/>
          <p14:tracePt t="52549" x="1574800" y="5334000"/>
          <p14:tracePt t="52568" x="1555750" y="5340350"/>
          <p14:tracePt t="52568" x="1536700" y="5346700"/>
          <p14:tracePt t="52582" x="1517650" y="5346700"/>
          <p14:tracePt t="52582" x="1498600" y="5353050"/>
          <p14:tracePt t="52599" x="1473200" y="5359400"/>
          <p14:tracePt t="52599" x="1454150" y="5365750"/>
          <p14:tracePt t="52616" x="1435100" y="5372100"/>
          <p14:tracePt t="52616" x="1416050" y="5378450"/>
          <p14:tracePt t="52633" x="1397000" y="5384800"/>
          <p14:tracePt t="52633" x="1358900" y="5397500"/>
          <p14:tracePt t="52649" x="1339850" y="5403850"/>
          <p14:tracePt t="52649" x="1320800" y="5410200"/>
          <p14:tracePt t="52666" x="1301750" y="5416550"/>
          <p14:tracePt t="52666" x="1282700" y="5422900"/>
          <p14:tracePt t="52683" x="1270000" y="5429250"/>
          <p14:tracePt t="52683" x="1231900" y="5435600"/>
          <p14:tracePt t="52700" x="1212850" y="5441950"/>
          <p14:tracePt t="52700" x="1193800" y="5448300"/>
          <p14:tracePt t="52716" x="1181100" y="5454650"/>
          <p14:tracePt t="52716" x="1162050" y="5461000"/>
          <p14:tracePt t="52733" x="1149350" y="5467350"/>
          <p14:tracePt t="52733" x="1130300" y="5473700"/>
          <p14:tracePt t="52752" x="1117600" y="5480050"/>
          <p14:tracePt t="52752" x="1098550" y="5486400"/>
          <p14:tracePt t="52752" x="1085850" y="5499100"/>
          <p14:tracePt t="52769" x="1073150" y="5505450"/>
          <p14:tracePt t="52782" x="1060450" y="5518150"/>
          <p14:tracePt t="52782" x="1035050" y="5537200"/>
          <p14:tracePt t="52801" x="1028700" y="5549900"/>
          <p14:tracePt t="52801" x="1016000" y="5562600"/>
          <p14:tracePt t="52817" x="1009650" y="5575300"/>
          <p14:tracePt t="52817" x="1003300" y="5581650"/>
          <p14:tracePt t="52833" x="996950" y="5594350"/>
          <p14:tracePt t="52833" x="984250" y="5600700"/>
          <p14:tracePt t="52833" x="977900" y="5607050"/>
          <p14:tracePt t="52852" x="958850" y="5600700"/>
          <p14:tracePt t="52865" x="946150" y="5600700"/>
          <p14:tracePt t="52885" x="679450" y="5422900"/>
          <p14:tracePt t="52950" x="660400" y="5391150"/>
          <p14:tracePt t="52956" x="641350" y="5365750"/>
          <p14:tracePt t="52966" x="609600" y="5295900"/>
          <p14:tracePt t="52983" x="584200" y="5175250"/>
          <p14:tracePt t="53001" x="584200" y="5092700"/>
          <p14:tracePt t="53016" x="596900" y="5010150"/>
          <p14:tracePt t="53033" x="635000" y="4933950"/>
          <p14:tracePt t="53050" x="717550" y="4832350"/>
          <p14:tracePt t="53067" x="793750" y="4762500"/>
          <p14:tracePt t="53084" x="882650" y="4705350"/>
          <p14:tracePt t="53100" x="984250" y="4654550"/>
          <p14:tracePt t="53116" x="1098550" y="4616450"/>
          <p14:tracePt t="53133" x="1225550" y="4584700"/>
          <p14:tracePt t="53133" x="1289050" y="4565650"/>
          <p14:tracePt t="53152" x="1428750" y="4540250"/>
          <p14:tracePt t="53168" x="1574800" y="4514850"/>
          <p14:tracePt t="53184" x="1727200" y="4489450"/>
          <p14:tracePt t="53200" x="1879600" y="4464050"/>
          <p14:tracePt t="53217" x="2038350" y="4451350"/>
          <p14:tracePt t="53233" x="2273300" y="4445000"/>
          <p14:tracePt t="53250" x="2438400" y="4451350"/>
          <p14:tracePt t="53267" x="2603500" y="4457700"/>
          <p14:tracePt t="53284" x="2863850" y="4483100"/>
          <p14:tracePt t="53301" x="3035300" y="4502150"/>
          <p14:tracePt t="53317" x="3194050" y="4527550"/>
          <p14:tracePt t="53334" x="3340100" y="4559300"/>
          <p14:tracePt t="53350" x="3556000" y="4603750"/>
          <p14:tracePt t="53368" x="3683000" y="4641850"/>
          <p14:tracePt t="53384" x="3803650" y="4679950"/>
          <p14:tracePt t="53401" x="3911600" y="4724400"/>
          <p14:tracePt t="53417" x="4000500" y="4775200"/>
          <p14:tracePt t="53417" x="4044950" y="4800600"/>
          <p14:tracePt t="53436" x="4108450" y="4851400"/>
          <p14:tracePt t="53451" x="4159250" y="4908550"/>
          <p14:tracePt t="53468" x="4191000" y="4972050"/>
          <p14:tracePt t="53484" x="4197350" y="5035550"/>
          <p14:tracePt t="53484" x="4197350" y="5067300"/>
          <p14:tracePt t="53504" x="4184650" y="5099050"/>
          <p14:tracePt t="53517" x="4133850" y="5194300"/>
          <p14:tracePt t="53536" x="4070350" y="5257800"/>
          <p14:tracePt t="53551" x="3994150" y="5314950"/>
          <p14:tracePt t="53568" x="3898900" y="5365750"/>
          <p14:tracePt t="53585" x="3721100" y="5448300"/>
          <p14:tracePt t="53601" x="3594100" y="5492750"/>
          <p14:tracePt t="53618" x="3454400" y="5543550"/>
          <p14:tracePt t="53635" x="3302000" y="5588000"/>
          <p14:tracePt t="53651" x="3067050" y="5638800"/>
          <p14:tracePt t="53668" x="2889250" y="5657850"/>
          <p14:tracePt t="53685" x="2711450" y="5670550"/>
          <p14:tracePt t="53702" x="2438400" y="5676900"/>
          <p14:tracePt t="53720" x="2260600" y="5670550"/>
          <p14:tracePt t="53735" x="2095500" y="5664200"/>
          <p14:tracePt t="53754" x="1930400" y="5651500"/>
          <p14:tracePt t="53769" x="1778000" y="5638800"/>
          <p14:tracePt t="53785" x="1631950" y="5613400"/>
          <p14:tracePt t="53785" x="1555750" y="5600700"/>
          <p14:tracePt t="53805" x="1428750" y="5568950"/>
          <p14:tracePt t="53820" x="1301750" y="5537200"/>
          <p14:tracePt t="53836" x="1206500" y="5505450"/>
          <p14:tracePt t="53852" x="1117600" y="5480050"/>
          <p14:tracePt t="53869" x="1054100" y="5461000"/>
          <p14:tracePt t="53869" x="1035050" y="5448300"/>
          <p14:tracePt t="53888" x="996950" y="5429250"/>
          <p14:tracePt t="53904" x="984250" y="5416550"/>
          <p14:tracePt t="53919" x="984250" y="5410200"/>
          <p14:tracePt t="53936" x="1009650" y="5410200"/>
          <p14:tracePt t="53952" x="1022350" y="5410200"/>
          <p14:tracePt t="53952" x="1066800" y="5403850"/>
          <p14:tracePt t="53971" x="1092200" y="5403850"/>
          <p14:tracePt t="53971" x="1117600" y="5403850"/>
          <p14:tracePt t="53987" x="1149350" y="5391150"/>
          <p14:tracePt t="53987" x="1181100" y="5384800"/>
          <p14:tracePt t="54004" x="1212850" y="5378450"/>
          <p14:tracePt t="54004" x="1289050" y="5359400"/>
          <p14:tracePt t="54021" x="1333500" y="5353050"/>
          <p14:tracePt t="54021" x="1377950" y="5346700"/>
          <p14:tracePt t="54037" x="1428750" y="5340350"/>
          <p14:tracePt t="54037" x="1479550" y="5334000"/>
          <p14:tracePt t="54054" x="1543050" y="5327650"/>
          <p14:tracePt t="54054" x="1606550" y="5314950"/>
          <p14:tracePt t="54071" x="1670050" y="5308600"/>
          <p14:tracePt t="54071" x="1816100" y="5295900"/>
          <p14:tracePt t="54088" x="1892300" y="5289550"/>
          <p14:tracePt t="54088" x="1968500" y="5283200"/>
          <p14:tracePt t="54105" x="2044700" y="5276850"/>
          <p14:tracePt t="54105" x="2120900" y="5276850"/>
          <p14:tracePt t="54121" x="2197100" y="5276850"/>
          <p14:tracePt t="54121" x="2273300" y="5283200"/>
          <p14:tracePt t="54138" x="2349500" y="5289550"/>
          <p14:tracePt t="54138" x="2425700" y="5302250"/>
          <p14:tracePt t="54138" x="2501900" y="5314950"/>
          <p14:tracePt t="54156" x="2578100" y="5334000"/>
          <p14:tracePt t="54169" x="2654300" y="5359400"/>
          <p14:tracePt t="54169" x="2806700" y="5397500"/>
          <p14:tracePt t="54188" x="2882900" y="5422900"/>
          <p14:tracePt t="54188" x="2946400" y="5441950"/>
          <p14:tracePt t="54205" x="3016250" y="5467350"/>
          <p14:tracePt t="54205" x="3073400" y="5492750"/>
          <p14:tracePt t="54221" x="3130550" y="5518150"/>
          <p14:tracePt t="54221" x="3175000" y="5543550"/>
          <p14:tracePt t="54221" x="3219450" y="5568950"/>
          <p14:tracePt t="54240" x="3263900" y="5600700"/>
          <p14:tracePt t="54253" x="3295650" y="5632450"/>
          <p14:tracePt t="54253" x="3359150" y="5689600"/>
          <p14:tracePt t="54271" x="3378200" y="5721350"/>
          <p14:tracePt t="54271" x="3397250" y="5746750"/>
          <p14:tracePt t="54288" x="3416300" y="5772150"/>
          <p14:tracePt t="54288" x="3429000" y="5797550"/>
          <p14:tracePt t="54305" x="3435350" y="5816600"/>
          <p14:tracePt t="54305" x="3454400" y="5854700"/>
          <p14:tracePt t="54321" x="3454400" y="5861050"/>
          <p14:tracePt t="54321" x="3460750" y="5873750"/>
          <p14:tracePt t="54338" x="3460750" y="5880100"/>
          <p14:tracePt t="54338" x="3460750" y="5886450"/>
          <p14:tracePt t="54355" x="3454400" y="5886450"/>
          <p14:tracePt t="54375" x="3448050" y="5886450"/>
          <p14:tracePt t="54388" x="3441700" y="5886450"/>
          <p14:tracePt t="54404" x="3435350" y="5892800"/>
          <p14:tracePt t="54427" x="3441700" y="5892800"/>
          <p14:tracePt t="54448" x="3448050" y="5892800"/>
          <p14:tracePt t="54463" x="3454400" y="5892800"/>
          <p14:tracePt t="54472" x="3467100" y="5899150"/>
          <p14:tracePt t="54472" x="3473450" y="5899150"/>
          <p14:tracePt t="54489" x="3479800" y="5899150"/>
          <p14:tracePt t="54489" x="3492500" y="5899150"/>
          <p14:tracePt t="54506" x="3505200" y="5899150"/>
          <p14:tracePt t="54506" x="3517900" y="5899150"/>
          <p14:tracePt t="54506" x="3530600" y="5905500"/>
          <p14:tracePt t="54524" x="3543300" y="5905500"/>
          <p14:tracePt t="54537" x="3556000" y="5905500"/>
          <p14:tracePt t="54537" x="3575050" y="5911850"/>
          <p14:tracePt t="54556" x="3581400" y="5918200"/>
          <p14:tracePt t="54556" x="3594100" y="5918200"/>
          <p14:tracePt t="54572" x="3600450" y="5918200"/>
          <p14:tracePt t="54572" x="3606800" y="5924550"/>
          <p14:tracePt t="54589" x="3613150" y="5924550"/>
          <p14:tracePt t="54589" x="3613150" y="5930900"/>
          <p14:tracePt t="54607" x="3625850" y="5930900"/>
          <p14:tracePt t="54623" x="3632200" y="5930900"/>
          <p14:tracePt t="54638" x="3638550" y="5930900"/>
          <p14:tracePt t="54654" x="3644900" y="5924550"/>
          <p14:tracePt t="54679" x="3638550" y="5924550"/>
          <p14:tracePt t="54719" x="3632200" y="5924550"/>
          <p14:tracePt t="54727" x="3625850" y="5930900"/>
          <p14:tracePt t="54727" x="3619500" y="5930900"/>
          <p14:tracePt t="54740" x="3606800" y="5937250"/>
          <p14:tracePt t="54740" x="3594100" y="5937250"/>
          <p14:tracePt t="54756" x="3581400" y="5943600"/>
          <p14:tracePt t="54756" x="3562350" y="5956300"/>
          <p14:tracePt t="54773" x="3543300" y="5962650"/>
          <p14:tracePt t="54773" x="3524250" y="5975350"/>
          <p14:tracePt t="54789" x="3498850" y="5988050"/>
          <p14:tracePt t="54789" x="3473450" y="6000750"/>
          <p14:tracePt t="54789" x="3441700" y="6013450"/>
          <p14:tracePt t="54809" x="3416300" y="6026150"/>
          <p14:tracePt t="54821" x="3384550" y="6038850"/>
          <p14:tracePt t="54821" x="3321050" y="6070600"/>
          <p14:tracePt t="54840" x="3282950" y="6083300"/>
          <p14:tracePt t="54840" x="3244850" y="6102350"/>
          <p14:tracePt t="54857" x="3206750" y="6115050"/>
          <p14:tracePt t="54857" x="3168650" y="6134100"/>
          <p14:tracePt t="54873" x="3124200" y="6153150"/>
          <p14:tracePt t="54873" x="3079750" y="6165850"/>
          <p14:tracePt t="54873" x="3035300" y="6184900"/>
          <p14:tracePt t="54892" x="2984500" y="6203950"/>
          <p14:tracePt t="54905" x="2933700" y="6216650"/>
          <p14:tracePt t="54905" x="2832100" y="6248400"/>
          <p14:tracePt t="54923" x="2781300" y="6267450"/>
          <p14:tracePt t="54923" x="2730500" y="6286500"/>
          <p14:tracePt t="54940" x="2679700" y="6305550"/>
          <p14:tracePt t="54940" x="2628900" y="6324600"/>
          <p14:tracePt t="54957" x="2584450" y="6343650"/>
          <p14:tracePt t="54957" x="2533650" y="6369050"/>
          <p14:tracePt t="54973" x="2489200" y="6388100"/>
          <p14:tracePt t="54973" x="2406650" y="6432550"/>
          <p14:tracePt t="54990" x="2368550" y="6457950"/>
          <p14:tracePt t="54990" x="2336800" y="6477000"/>
          <p14:tracePt t="55007" x="2305050" y="6496050"/>
          <p14:tracePt t="55007" x="2273300" y="6508750"/>
          <p14:tracePt t="55024" x="2247900" y="6521450"/>
          <p14:tracePt t="55024" x="2222500" y="6534150"/>
          <p14:tracePt t="55040" x="2190750" y="6546850"/>
          <p14:tracePt t="55056" x="2184400" y="6521450"/>
          <p14:tracePt t="55079" x="2209800" y="6470650"/>
          <p14:tracePt t="55095" x="2241550" y="6432550"/>
          <p14:tracePt t="55095" x="2273300" y="6400800"/>
          <p14:tracePt t="55108" x="2311400" y="6356350"/>
          <p14:tracePt t="55108" x="2355850" y="6318250"/>
          <p14:tracePt t="55125" x="2406650" y="6273800"/>
          <p14:tracePt t="55125" x="2470150" y="6223000"/>
          <p14:tracePt t="55141" x="2533650" y="6178550"/>
          <p14:tracePt t="55141" x="2603500" y="6134100"/>
          <p14:tracePt t="55141" x="2679700" y="6096000"/>
          <p14:tracePt t="55160" x="2755900" y="6051550"/>
          <p14:tracePt t="55173" x="2832100" y="6007100"/>
          <p14:tracePt t="55173" x="2990850" y="5918200"/>
          <p14:tracePt t="55193" x="3067050" y="5880100"/>
          <p14:tracePt t="55193" x="3136900" y="5835650"/>
          <p14:tracePt t="55208" x="3206750" y="5797550"/>
          <p14:tracePt t="55208" x="3263900" y="5765800"/>
          <p14:tracePt t="55224" x="3321050" y="5727700"/>
          <p14:tracePt t="55224" x="3371850" y="5695950"/>
          <p14:tracePt t="55241" x="3416300" y="5670550"/>
          <p14:tracePt t="55241" x="3454400" y="5651500"/>
          <p14:tracePt t="55241" x="3486150" y="5632450"/>
          <p14:tracePt t="55260" x="3517900" y="5613400"/>
          <p14:tracePt t="55273" x="3536950" y="5600700"/>
          <p14:tracePt t="55273" x="3556000" y="5581650"/>
          <p14:tracePt t="55291" x="3549650" y="5581650"/>
          <p14:tracePt t="55306" x="3530600" y="5588000"/>
          <p14:tracePt t="55306" x="3505200" y="5600700"/>
          <p14:tracePt t="55325" x="3479800" y="5613400"/>
          <p14:tracePt t="55325" x="3390900" y="5651500"/>
          <p14:tracePt t="55341" x="3340100" y="5676900"/>
          <p14:tracePt t="55341" x="3282950" y="5702300"/>
          <p14:tracePt t="55358" x="3219450" y="5734050"/>
          <p14:tracePt t="55358" x="3149600" y="5772150"/>
          <p14:tracePt t="55377" x="3067050" y="5810250"/>
          <p14:tracePt t="55377" x="2984500" y="5848350"/>
          <p14:tracePt t="55392" x="2895600" y="5892800"/>
          <p14:tracePt t="55392" x="2705100" y="5981700"/>
          <p14:tracePt t="55408" x="2603500" y="6026150"/>
          <p14:tracePt t="55408" x="2508250" y="6076950"/>
          <p14:tracePt t="55425" x="2413000" y="6121400"/>
          <p14:tracePt t="55425" x="2317750" y="6172200"/>
          <p14:tracePt t="55442" x="2228850" y="6223000"/>
          <p14:tracePt t="55442" x="2139950" y="6273800"/>
          <p14:tracePt t="55442" x="2057400" y="6330950"/>
          <p14:tracePt t="55460" x="1981200" y="6381750"/>
          <p14:tracePt t="55473" x="1905000" y="6432550"/>
          <p14:tracePt t="56361" x="692150" y="6464300"/>
          <p14:tracePt t="56361" x="717550" y="6432550"/>
          <p14:tracePt t="56381" x="742950" y="6400800"/>
          <p14:tracePt t="56381" x="781050" y="6375400"/>
          <p14:tracePt t="56395" x="819150" y="6343650"/>
          <p14:tracePt t="56395" x="863600" y="6311900"/>
          <p14:tracePt t="56411" x="908050" y="6280150"/>
          <p14:tracePt t="56411" x="1022350" y="6216650"/>
          <p14:tracePt t="56428" x="1092200" y="6184900"/>
          <p14:tracePt t="56428" x="1168400" y="6159500"/>
          <p14:tracePt t="56445" x="1244600" y="6134100"/>
          <p14:tracePt t="56445" x="1327150" y="6102350"/>
          <p14:tracePt t="56461" x="1422400" y="6076950"/>
          <p14:tracePt t="56461" x="1524000" y="6051550"/>
          <p14:tracePt t="56461" x="1625600" y="6032500"/>
          <p14:tracePt t="56481" x="1733550" y="6007100"/>
          <p14:tracePt t="56481" x="1841500" y="5988050"/>
          <p14:tracePt t="56497" x="1955800" y="5969000"/>
          <p14:tracePt t="56497" x="2070100" y="5949950"/>
          <p14:tracePt t="56512" x="2184400" y="5924550"/>
          <p14:tracePt t="56512" x="2305050" y="5905500"/>
          <p14:tracePt t="56529" x="2425700" y="5886450"/>
          <p14:tracePt t="56529" x="2546350" y="5861050"/>
          <p14:tracePt t="56546" x="2667000" y="5835650"/>
          <p14:tracePt t="56546" x="2787650" y="5810250"/>
          <p14:tracePt t="56546" x="2908300" y="5784850"/>
          <p14:tracePt t="56565" x="3028950" y="5759450"/>
          <p14:tracePt t="56577" x="3136900" y="5734050"/>
          <p14:tracePt t="56577" x="3352800" y="5689600"/>
          <p14:tracePt t="56596" x="3448050" y="5670550"/>
          <p14:tracePt t="56596" x="3543300" y="5651500"/>
          <p14:tracePt t="56612" x="3632200" y="5632450"/>
          <p14:tracePt t="56612" x="3714750" y="5613400"/>
          <p14:tracePt t="56629" x="3790950" y="5594350"/>
          <p14:tracePt t="56629" x="3867150" y="5581650"/>
          <p14:tracePt t="56629" x="3937000" y="5562600"/>
          <p14:tracePt t="56648" x="4006850" y="5549900"/>
          <p14:tracePt t="56648" x="4064000" y="5537200"/>
          <p14:tracePt t="56662" x="4114800" y="5524500"/>
          <p14:tracePt t="56662" x="4159250" y="5518150"/>
          <p14:tracePt t="56679" x="4197350" y="5505450"/>
          <p14:tracePt t="56679" x="4235450" y="5499100"/>
          <p14:tracePt t="56695" x="4267200" y="5486400"/>
          <p14:tracePt t="56695" x="4292600" y="5480050"/>
          <p14:tracePt t="56712" x="4311650" y="5473700"/>
          <p14:tracePt t="56712" x="4343400" y="5467350"/>
          <p14:tracePt t="56729" x="4356100" y="5461000"/>
          <p14:tracePt t="56729" x="4362450" y="5461000"/>
          <p14:tracePt t="56746" x="4375150" y="5461000"/>
          <p14:tracePt t="56746" x="4375150" y="5467350"/>
          <p14:tracePt t="56763" x="4381500" y="5467350"/>
          <p14:tracePt t="56779" x="4381500" y="5473700"/>
          <p14:tracePt t="56798" x="4387850" y="5473700"/>
          <p14:tracePt t="56827" x="4394200" y="5473700"/>
          <p14:tracePt t="56839" x="4400550" y="5473700"/>
          <p14:tracePt t="56855" x="4406900" y="5473700"/>
          <p14:tracePt t="56864" x="4413250" y="5473700"/>
          <p14:tracePt t="56864" x="4419600" y="5473700"/>
          <p14:tracePt t="56880" x="4425950" y="5473700"/>
          <p14:tracePt t="56880" x="4432300" y="5473700"/>
          <p14:tracePt t="56897" x="4438650" y="5467350"/>
          <p14:tracePt t="56912" x="4445000" y="5461000"/>
          <p14:tracePt t="56912" x="4451350" y="5461000"/>
          <p14:tracePt t="56931" x="4457700" y="5454650"/>
          <p14:tracePt t="56945" x="4464050" y="5454650"/>
          <p14:tracePt t="56962" x="4464050" y="5461000"/>
          <p14:tracePt t="56983" x="4457700" y="5467350"/>
          <p14:tracePt t="57007" x="4464050" y="5467350"/>
          <p14:tracePt t="57079" x="4470400" y="5467350"/>
          <p14:tracePt t="57095" x="4476750" y="5461000"/>
          <p14:tracePt t="57111" x="4483100" y="5461000"/>
          <p14:tracePt t="57119" x="4489450" y="5454650"/>
          <p14:tracePt t="57135" x="4495800" y="5454650"/>
          <p14:tracePt t="57135" x="4502150" y="5448300"/>
          <p14:tracePt t="57148" x="4508500" y="5448300"/>
          <p14:tracePt t="57148" x="4514850" y="5448300"/>
          <p14:tracePt t="57165" x="4521200" y="5448300"/>
          <p14:tracePt t="57165" x="4527550" y="5441950"/>
          <p14:tracePt t="57181" x="4533900" y="5441950"/>
          <p14:tracePt t="57196" x="4540250" y="5441950"/>
          <p14:tracePt t="57212" x="4533900" y="5435600"/>
          <p14:tracePt t="57255" x="4527550" y="5435600"/>
          <p14:tracePt t="57299" x="4521200" y="5441950"/>
          <p14:tracePt t="57327" x="4521200" y="5435600"/>
          <p14:tracePt t="57367" x="4521200" y="5429250"/>
          <p14:tracePt t="57379" x="4527550" y="5422900"/>
          <p14:tracePt t="57403" x="4527550" y="5416550"/>
          <p14:tracePt t="57523" x="4533900" y="5410200"/>
          <p14:tracePt t="57555" x="4540250" y="5403850"/>
          <p14:tracePt t="57591" x="4546600" y="5403850"/>
          <p14:tracePt t="57619" x="4546600" y="5397500"/>
          <p14:tracePt t="57667" x="4552950" y="5397500"/>
          <p14:tracePt t="57695" x="4559300" y="5397500"/>
          <p14:tracePt t="57719" x="4565650" y="5397500"/>
          <p14:tracePt t="57739" x="4572000" y="5391150"/>
          <p14:tracePt t="57763" x="4578350" y="5391150"/>
          <p14:tracePt t="57795" x="4578350" y="5384800"/>
          <p14:tracePt t="57823" x="4584700" y="5384800"/>
          <p14:tracePt t="57855" x="4591050" y="5384800"/>
          <p14:tracePt t="57875" x="4597400" y="5391150"/>
          <p14:tracePt t="57891" x="4603750" y="5391150"/>
          <p14:tracePt t="57915" x="4610100" y="5391150"/>
          <p14:tracePt t="57935" x="4616450" y="5391150"/>
          <p14:tracePt t="57959" x="4622800" y="5391150"/>
          <p14:tracePt t="57979" x="4629150" y="5391150"/>
          <p14:tracePt t="58107" x="4635500" y="5384800"/>
          <p14:tracePt t="58139" x="4641850" y="5384800"/>
          <p14:tracePt t="58155" x="4648200" y="5378450"/>
          <p14:tracePt t="58167" x="4654550" y="5378450"/>
          <p14:tracePt t="58183" x="4660900" y="5378450"/>
          <p14:tracePt t="58199" x="4667250" y="5372100"/>
          <p14:tracePt t="58267" x="4673600" y="5372100"/>
          <p14:tracePt t="58303" x="4679950" y="5372100"/>
          <p14:tracePt t="58339" x="4679950" y="5378450"/>
          <p14:tracePt t="58439" x="4686300" y="5378450"/>
          <p14:tracePt t="58475" x="4692650" y="5372100"/>
          <p14:tracePt t="58507" x="4699000" y="5372100"/>
          <p14:tracePt t="58527" x="4705350" y="5365750"/>
          <p14:tracePt t="58551" x="4711700" y="5365750"/>
          <p14:tracePt t="58579" x="4705350" y="5372100"/>
          <p14:tracePt t="58671" x="4711700" y="5365750"/>
          <p14:tracePt t="58731" x="4718050" y="5359400"/>
          <p14:tracePt t="58755" x="4724400" y="5359400"/>
          <p14:tracePt t="58783" x="4730750" y="5353050"/>
          <p14:tracePt t="58807" x="4737100" y="5359400"/>
          <p14:tracePt t="58851" x="4743450" y="5359400"/>
          <p14:tracePt t="58903" x="4743450" y="5353050"/>
          <p14:tracePt t="58987" x="4749800" y="5346700"/>
          <p14:tracePt t="59083" x="4749800" y="5340350"/>
          <p14:tracePt t="59187" x="4743450" y="5340350"/>
          <p14:tracePt t="59299" x="4743450" y="5334000"/>
          <p14:tracePt t="59339" x="4749800" y="5327650"/>
          <p14:tracePt t="59427" x="4749800" y="5321300"/>
          <p14:tracePt t="59443" x="4756150" y="5314950"/>
          <p14:tracePt t="59459" x="4762500" y="5302250"/>
          <p14:tracePt t="59475" x="4762500" y="5295900"/>
          <p14:tracePt t="59487" x="4762500" y="5289550"/>
          <p14:tracePt t="59503" x="4762500" y="5276850"/>
          <p14:tracePt t="59519" x="4762500" y="5270500"/>
          <p14:tracePt t="59555" x="4756150" y="5264150"/>
          <p14:tracePt t="59639" x="4749800" y="5264150"/>
          <p14:tracePt t="59675" x="4743450" y="5270500"/>
          <p14:tracePt t="59699" x="4737100" y="5270500"/>
          <p14:tracePt t="59715" x="4730750" y="5276850"/>
          <p14:tracePt t="59721" x="4724400" y="5276850"/>
          <p14:tracePt t="59721" x="4718050" y="5283200"/>
          <p14:tracePt t="59739" x="4711700" y="5283200"/>
          <p14:tracePt t="59739" x="4705350" y="5289550"/>
          <p14:tracePt t="59739" x="4692650" y="5289550"/>
          <p14:tracePt t="59762" x="4679950" y="5295900"/>
          <p14:tracePt t="59771" x="4667250" y="5295900"/>
          <p14:tracePt t="59771" x="4641850" y="5302250"/>
          <p14:tracePt t="59789" x="4629150" y="5308600"/>
          <p14:tracePt t="59789" x="4610100" y="5314950"/>
          <p14:tracePt t="59805" x="4597400" y="5321300"/>
          <p14:tracePt t="59805" x="4578350" y="5327650"/>
          <p14:tracePt t="59822" x="4565650" y="5334000"/>
          <p14:tracePt t="59822" x="4533900" y="5346700"/>
          <p14:tracePt t="59840" x="4514850" y="5346700"/>
          <p14:tracePt t="59840" x="4502150" y="5346700"/>
          <p14:tracePt t="59856" x="4489450" y="5353050"/>
          <p14:tracePt t="59856" x="4476750" y="5353050"/>
          <p14:tracePt t="59875" x="4457700" y="5353050"/>
          <p14:tracePt t="59875" x="4445000" y="5353050"/>
          <p14:tracePt t="59889" x="4432300" y="5353050"/>
          <p14:tracePt t="59889" x="4419600" y="5353050"/>
          <p14:tracePt t="59889" x="4406900" y="5353050"/>
          <p14:tracePt t="59909" x="4394200" y="5353050"/>
          <p14:tracePt t="59921" x="4381500" y="5359400"/>
          <p14:tracePt t="59921" x="4368800" y="5359400"/>
          <p14:tracePt t="59940" x="4362450" y="5365750"/>
          <p14:tracePt t="59955" x="4356100" y="5365750"/>
          <p14:tracePt t="59972" x="4356100" y="5372100"/>
          <p14:tracePt t="59992" x="4356100" y="5365750"/>
          <p14:tracePt t="60027" x="4356100" y="5359400"/>
          <p14:tracePt t="60043" x="4597400" y="5378450"/>
          <p14:tracePt t="60142" x="4635500" y="5384800"/>
          <p14:tracePt t="60148" x="4679950" y="5391150"/>
          <p14:tracePt t="60156" x="4768850" y="5397500"/>
          <p14:tracePt t="60173" x="4864100" y="5391150"/>
          <p14:tracePt t="60189" x="4953000" y="5384800"/>
          <p14:tracePt t="60189" x="4997450" y="5384800"/>
          <p14:tracePt t="60208" x="5086350" y="5372100"/>
          <p14:tracePt t="60224" x="5162550" y="5359400"/>
          <p14:tracePt t="60239" x="5232400" y="5346700"/>
          <p14:tracePt t="60256" x="5289550" y="5334000"/>
          <p14:tracePt t="60273" x="5334000" y="5327650"/>
          <p14:tracePt t="60273" x="5346700" y="5321300"/>
          <p14:tracePt t="60292" x="5372100" y="5308600"/>
          <p14:tracePt t="60307" x="5391150" y="5302250"/>
          <p14:tracePt t="60323" x="5397500" y="5295900"/>
          <p14:tracePt t="60344" x="5403850" y="5295900"/>
          <p14:tracePt t="60360" x="5410200" y="5289550"/>
          <p14:tracePt t="60380" x="5403850" y="5276850"/>
          <p14:tracePt t="60396" x="5397500" y="5276850"/>
          <p14:tracePt t="60406" x="5391150" y="5264150"/>
          <p14:tracePt t="60406" x="5384800" y="5264150"/>
          <p14:tracePt t="60424" x="5372100" y="5257800"/>
          <p14:tracePt t="60424" x="5346700" y="5251450"/>
          <p14:tracePt t="60441" x="5334000" y="5251450"/>
          <p14:tracePt t="60441" x="5321300" y="5251450"/>
          <p14:tracePt t="60458" x="5302250" y="5257800"/>
          <p14:tracePt t="60458" x="5289550" y="5257800"/>
          <p14:tracePt t="60474" x="5270500" y="5264150"/>
          <p14:tracePt t="60474" x="5251450" y="5264150"/>
          <p14:tracePt t="60491" x="5232400" y="5270500"/>
          <p14:tracePt t="60491" x="5187950" y="5270500"/>
          <p14:tracePt t="60508" x="5168900" y="5270500"/>
          <p14:tracePt t="60508" x="5143500" y="5264150"/>
          <p14:tracePt t="60525" x="5118100" y="5264150"/>
          <p14:tracePt t="60525" x="5086350" y="5257800"/>
          <p14:tracePt t="60542" x="5054600" y="5251450"/>
          <p14:tracePt t="60542" x="5022850" y="5251450"/>
          <p14:tracePt t="60542" x="4984750" y="5238750"/>
          <p14:tracePt t="60561" x="4940300" y="5232400"/>
          <p14:tracePt t="60573" x="4895850" y="5219700"/>
          <p14:tracePt t="60573" x="4794250" y="5200650"/>
          <p14:tracePt t="60592" x="4737100" y="5187950"/>
          <p14:tracePt t="60592" x="4679950" y="5175250"/>
          <p14:tracePt t="60608" x="4610100" y="5168900"/>
          <p14:tracePt t="60608" x="4546600" y="5156200"/>
          <p14:tracePt t="60625" x="4476750" y="5149850"/>
          <p14:tracePt t="60625" x="4400550" y="5137150"/>
          <p14:tracePt t="60625" x="4324350" y="5130800"/>
          <p14:tracePt t="60644" x="4248150" y="5118100"/>
          <p14:tracePt t="60657" x="4165600" y="5105400"/>
          <p14:tracePt t="60657" x="3994150" y="5086350"/>
          <p14:tracePt t="60675" x="3905250" y="5073650"/>
          <p14:tracePt t="60675" x="3816350" y="5060950"/>
          <p14:tracePt t="60692" x="3727450" y="5048250"/>
          <p14:tracePt t="60692" x="3638550" y="5035550"/>
          <p14:tracePt t="60709" x="3549650" y="5022850"/>
          <p14:tracePt t="60709" x="3467100" y="5016500"/>
          <p14:tracePt t="60725" x="3378200" y="5003800"/>
          <p14:tracePt t="60725" x="3200400" y="4978400"/>
          <p14:tracePt t="60742" x="3111500" y="4972050"/>
          <p14:tracePt t="60742" x="3022600" y="4959350"/>
          <p14:tracePt t="60759" x="2933700" y="4946650"/>
          <p14:tracePt t="60759" x="2844800" y="4933950"/>
          <p14:tracePt t="60776" x="2749550" y="4914900"/>
          <p14:tracePt t="60776" x="2667000" y="4902200"/>
          <p14:tracePt t="60793" x="2578100" y="4883150"/>
          <p14:tracePt t="60793" x="2419350" y="4838700"/>
          <p14:tracePt t="60811" x="2343150" y="4819650"/>
          <p14:tracePt t="60811" x="2273300" y="4794250"/>
          <p14:tracePt t="60826" x="2203450" y="4768850"/>
          <p14:tracePt t="60826" x="2133600" y="4743450"/>
          <p14:tracePt t="60842" x="2063750" y="4724400"/>
          <p14:tracePt t="60842" x="1936750" y="4673600"/>
          <p14:tracePt t="60860" x="1873250" y="4654550"/>
          <p14:tracePt t="60860" x="1816100" y="4629150"/>
          <p14:tracePt t="60877" x="1758950" y="4610100"/>
          <p14:tracePt t="60877" x="1708150" y="4597400"/>
          <p14:tracePt t="60893" x="1651000" y="4578350"/>
          <p14:tracePt t="60893" x="1606550" y="4559300"/>
          <p14:tracePt t="60909" x="1555750" y="4546600"/>
          <p14:tracePt t="60909" x="1511300" y="4533900"/>
          <p14:tracePt t="60909" x="1466850" y="4521200"/>
          <p14:tracePt t="60929" x="1422400" y="4508500"/>
          <p14:tracePt t="60941" x="1377950" y="4502150"/>
          <p14:tracePt t="60941" x="1301750" y="4489450"/>
          <p14:tracePt t="60960" x="1270000" y="4489450"/>
          <p14:tracePt t="60960" x="1238250" y="4489450"/>
          <p14:tracePt t="60976" x="1206500" y="4489450"/>
          <p14:tracePt t="60976" x="1181100" y="4495800"/>
          <p14:tracePt t="60993" x="1162050" y="4502150"/>
          <p14:tracePt t="60993" x="1136650" y="4508500"/>
          <p14:tracePt t="60993" x="1117600" y="4508500"/>
          <p14:tracePt t="61012" x="1104900" y="4514850"/>
          <p14:tracePt t="61025" x="1085850" y="4514850"/>
          <p14:tracePt t="61025" x="1054100" y="4502150"/>
          <p14:tracePt t="61043" x="1035050" y="4483100"/>
          <p14:tracePt t="61060" x="812800" y="4222750"/>
          <p14:tracePt t="61134" x="806450" y="4191000"/>
          <p14:tracePt t="61140" x="800100" y="4146550"/>
          <p14:tracePt t="61148" x="800100" y="4051300"/>
          <p14:tracePt t="61159" x="825500" y="3943350"/>
          <p14:tracePt t="61176" x="869950" y="3841750"/>
          <p14:tracePt t="61192" x="939800" y="3759200"/>
          <p14:tracePt t="61209" x="1035050" y="3708400"/>
          <p14:tracePt t="61209" x="1085850" y="3702050"/>
          <p14:tracePt t="61228" x="1219200" y="3695700"/>
          <p14:tracePt t="61244" x="1365250" y="3721100"/>
          <p14:tracePt t="61260" x="1504950" y="3765550"/>
          <p14:tracePt t="61276" x="1638300" y="3835400"/>
          <p14:tracePt t="61293" x="1746250" y="3911600"/>
          <p14:tracePt t="61293" x="1784350" y="3956050"/>
          <p14:tracePt t="61312" x="1841500" y="4044950"/>
          <p14:tracePt t="61328" x="1860550" y="4121150"/>
          <p14:tracePt t="61343" x="1841500" y="4178300"/>
          <p14:tracePt t="61360" x="1797050" y="4222750"/>
          <p14:tracePt t="61377" x="1733550" y="4248150"/>
          <p14:tracePt t="61393" x="1631950" y="4279900"/>
          <p14:tracePt t="61410" x="1574800" y="4311650"/>
          <p14:tracePt t="61427" x="1536700" y="4356100"/>
          <p14:tracePt t="61443" x="1524000" y="4375150"/>
          <p14:tracePt t="61443" x="1517650" y="4425950"/>
          <p14:tracePt t="61462" x="1524000" y="4451350"/>
          <p14:tracePt t="61462" x="1536700" y="4470400"/>
          <p14:tracePt t="61478" x="1549400" y="4495800"/>
          <p14:tracePt t="61478" x="1568450" y="4514850"/>
          <p14:tracePt t="61495" x="1593850" y="4533900"/>
          <p14:tracePt t="61495" x="1612900" y="4546600"/>
          <p14:tracePt t="61511" x="1651000" y="4565650"/>
          <p14:tracePt t="61511" x="1733550" y="4591050"/>
          <p14:tracePt t="61529" x="1778000" y="4603750"/>
          <p14:tracePt t="61529" x="1835150" y="4616450"/>
          <p14:tracePt t="61545" x="1892300" y="4629150"/>
          <p14:tracePt t="61545" x="1955800" y="4641850"/>
          <p14:tracePt t="61561" x="2019300" y="4660900"/>
          <p14:tracePt t="61561" x="2082800" y="4673600"/>
          <p14:tracePt t="61561" x="2146300" y="4686300"/>
          <p14:tracePt t="61581" x="2209800" y="4705350"/>
          <p14:tracePt t="61593" x="2279650" y="4718050"/>
          <p14:tracePt t="61593" x="2400300" y="4749800"/>
          <p14:tracePt t="61612" x="2463800" y="4768850"/>
          <p14:tracePt t="61612" x="2527300" y="4787900"/>
          <p14:tracePt t="61631" x="2584450" y="4800600"/>
          <p14:tracePt t="61631" x="2641600" y="4819650"/>
          <p14:tracePt t="61645" x="2692400" y="4832350"/>
          <p14:tracePt t="61645" x="2736850" y="4845050"/>
          <p14:tracePt t="61645" x="2787650" y="4857750"/>
          <p14:tracePt t="61664" x="2825750" y="4870450"/>
          <p14:tracePt t="61677" x="2863850" y="4876800"/>
          <p14:tracePt t="61677" x="2914650" y="4883150"/>
          <p14:tracePt t="61697" x="2940050" y="4883150"/>
          <p14:tracePt t="61697" x="2959100" y="4883150"/>
          <p14:tracePt t="61712" x="2971800" y="4883150"/>
          <p14:tracePt t="61712" x="2978150" y="4876800"/>
          <p14:tracePt t="61729" x="2984500" y="4870450"/>
          <p14:tracePt t="61729" x="2990850" y="4864100"/>
          <p14:tracePt t="61746" x="2990850" y="4857750"/>
          <p14:tracePt t="61746" x="2978150" y="4838700"/>
          <p14:tracePt t="61762" x="2971800" y="4832350"/>
          <p14:tracePt t="61762" x="2965450" y="4819650"/>
          <p14:tracePt t="61779" x="2952750" y="4813300"/>
          <p14:tracePt t="61779" x="2946400" y="4800600"/>
          <p14:tracePt t="61797" x="2933700" y="4794250"/>
          <p14:tracePt t="61797" x="2921000" y="4781550"/>
          <p14:tracePt t="61813" x="2914650" y="4768850"/>
          <p14:tracePt t="61813" x="2895600" y="4749800"/>
          <p14:tracePt t="61829" x="2882900" y="4743450"/>
          <p14:tracePt t="61829" x="2876550" y="4730750"/>
          <p14:tracePt t="61846" x="2870200" y="4724400"/>
          <p14:tracePt t="61846" x="2870200" y="4718050"/>
          <p14:tracePt t="61862" x="2863850" y="4718050"/>
          <p14:tracePt t="61880" x="2870200" y="4718050"/>
          <p14:tracePt t="61896" x="2876550" y="4724400"/>
          <p14:tracePt t="61896" x="2876550" y="4730750"/>
          <p14:tracePt t="61913" x="2876550" y="4737100"/>
          <p14:tracePt t="61928" x="2876550" y="4743450"/>
          <p14:tracePt t="61945" x="2882900" y="4749800"/>
          <p14:tracePt t="61962" x="2889250" y="4756150"/>
          <p14:tracePt t="61978" x="2895600" y="4756150"/>
          <p14:tracePt t="61997" x="2901950" y="4762500"/>
          <p14:tracePt t="62012" x="2901950" y="4768850"/>
          <p14:tracePt t="62028" x="2895600" y="4768850"/>
          <p14:tracePt t="62059" x="2889250" y="4768850"/>
          <p14:tracePt t="62075" x="2882900" y="4775200"/>
          <p14:tracePt t="62143" x="2882900" y="4768850"/>
          <p14:tracePt t="62159" x="2876550" y="4768850"/>
          <p14:tracePt t="62175" x="2870200" y="4762500"/>
          <p14:tracePt t="62187" x="2870200" y="4756150"/>
          <p14:tracePt t="62211" x="2876550" y="4756150"/>
          <p14:tracePt t="62235" x="2882900" y="4762500"/>
          <p14:tracePt t="62248" x="2882900" y="4756150"/>
          <p14:tracePt t="62299" x="2889250" y="4756150"/>
          <p14:tracePt t="62331" x="2895600" y="4756150"/>
          <p14:tracePt t="62347" x="2901950" y="4762500"/>
          <p14:tracePt t="62359" x="2908300" y="4762500"/>
          <p14:tracePt t="62383" x="2901950" y="4762500"/>
          <p14:tracePt t="62419" x="2895600" y="4756150"/>
          <p14:tracePt t="62435" x="2889250" y="4762500"/>
          <p14:tracePt t="62459" x="2889250" y="4768850"/>
          <p14:tracePt t="62475" x="2895600" y="4775200"/>
          <p14:tracePt t="62487" x="2895600" y="4781550"/>
          <p14:tracePt t="62511" x="2895600" y="4775200"/>
          <p14:tracePt t="62563" x="2889250" y="4768850"/>
          <p14:tracePt t="62595" x="2889250" y="4775200"/>
          <p14:tracePt t="62655" x="2882900" y="4775200"/>
          <p14:tracePt t="62675" x="2882900" y="4768850"/>
          <p14:tracePt t="62691" x="2876550" y="4768850"/>
          <p14:tracePt t="62707" x="2870200" y="4768850"/>
          <p14:tracePt t="62720" x="2863850" y="4768850"/>
          <p14:tracePt t="62752" x="2857500" y="4768850"/>
          <p14:tracePt t="62787" x="2851150" y="4768850"/>
          <p14:tracePt t="62819" x="2851150" y="4762500"/>
          <p14:tracePt t="62960" x="2844800" y="4768850"/>
          <p14:tracePt t="62991" x="2844800" y="4775200"/>
          <p14:tracePt t="63007" x="2844800" y="4781550"/>
          <p14:tracePt t="63019" x="2851150" y="4787900"/>
          <p14:tracePt t="63035" x="2844800" y="4794250"/>
          <p14:tracePt t="63080" x="2838450" y="4794250"/>
          <p14:tracePt t="63103" x="2838450" y="4800600"/>
          <p14:tracePt t="63128" x="2838450" y="4806950"/>
          <p14:tracePt t="63139" x="2844800" y="4813300"/>
          <p14:tracePt t="63155" x="2844800" y="4819650"/>
          <p14:tracePt t="63179" x="2838450" y="4819650"/>
          <p14:tracePt t="63224" x="2838450" y="4826000"/>
          <p14:tracePt t="63259" x="2832100" y="4832350"/>
          <p14:tracePt t="63276" x="2825750" y="4838700"/>
          <p14:tracePt t="63291" x="2825750" y="4845050"/>
          <p14:tracePt t="63299" x="2819400" y="4851400"/>
          <p14:tracePt t="63299" x="2819400" y="4857750"/>
          <p14:tracePt t="63317" x="2813050" y="4870450"/>
          <p14:tracePt t="63317" x="2813050" y="4883150"/>
          <p14:tracePt t="63317" x="2813050" y="4889500"/>
          <p14:tracePt t="63336" x="2813050" y="4908550"/>
          <p14:tracePt t="63349" x="2813050" y="4921250"/>
          <p14:tracePt t="63349" x="2819400" y="4953000"/>
          <p14:tracePt t="63368" x="2825750" y="4972050"/>
          <p14:tracePt t="63368" x="2832100" y="4991100"/>
          <p14:tracePt t="63384" x="2838450" y="5010150"/>
          <p14:tracePt t="63384" x="2844800" y="5035550"/>
          <p14:tracePt t="63401" x="2851150" y="5054600"/>
          <p14:tracePt t="63401" x="2863850" y="5080000"/>
          <p14:tracePt t="63417" x="2876550" y="5099050"/>
          <p14:tracePt t="63417" x="2889250" y="5118100"/>
          <p14:tracePt t="63417" x="2901950" y="5143500"/>
          <p14:tracePt t="63436" x="2914650" y="5162550"/>
          <p14:tracePt t="63436" x="2933700" y="5181600"/>
          <p14:tracePt t="63451" x="2952750" y="5194300"/>
          <p14:tracePt t="63451" x="2965450" y="5213350"/>
          <p14:tracePt t="63468" x="2984500" y="5226050"/>
          <p14:tracePt t="63468" x="3003550" y="5238750"/>
          <p14:tracePt t="63484" x="3022600" y="5245100"/>
          <p14:tracePt t="63484" x="3048000" y="5257800"/>
          <p14:tracePt t="63504" x="3060700" y="5264150"/>
          <p14:tracePt t="63504" x="3073400" y="5270500"/>
          <p14:tracePt t="63518" x="3079750" y="5270500"/>
          <p14:tracePt t="63518" x="3092450" y="5270500"/>
          <p14:tracePt t="63535" x="3092450" y="5276850"/>
          <p14:tracePt t="63550" x="3105150" y="5283200"/>
          <p14:tracePt t="63550" x="3111500" y="5289550"/>
          <p14:tracePt t="63568" x="3111500" y="5295900"/>
          <p14:tracePt t="63568" x="3117850" y="5302250"/>
          <p14:tracePt t="63585" x="3117850" y="5308600"/>
          <p14:tracePt t="63585" x="3124200" y="5314950"/>
          <p14:tracePt t="63601" x="3130550" y="5321300"/>
          <p14:tracePt t="63601" x="3130550" y="5327650"/>
          <p14:tracePt t="63601" x="3130550" y="5334000"/>
          <p14:tracePt t="63620" x="3130550" y="5340350"/>
          <p14:tracePt t="63633" x="3130550" y="5346700"/>
          <p14:tracePt t="63633" x="3124200" y="5359400"/>
          <p14:tracePt t="63652" x="3117850" y="5365750"/>
          <p14:tracePt t="63652" x="3111500" y="5372100"/>
          <p14:tracePt t="63668" x="3105150" y="5378450"/>
          <p14:tracePt t="63668" x="3098800" y="5378450"/>
          <p14:tracePt t="63685" x="3092450" y="5384800"/>
          <p14:tracePt t="63685" x="3073400" y="5391150"/>
          <p14:tracePt t="63685" x="3060700" y="5391150"/>
          <p14:tracePt t="63704" x="3041650" y="5391150"/>
          <p14:tracePt t="63717" x="3009900" y="5397500"/>
          <p14:tracePt t="63717" x="2946400" y="5397500"/>
          <p14:tracePt t="63736" x="2908300" y="5397500"/>
          <p14:tracePt t="63736" x="2863850" y="5397500"/>
          <p14:tracePt t="63736" x="2819400" y="5397500"/>
          <p14:tracePt t="63756" x="2774950" y="5397500"/>
          <p14:tracePt t="63767" x="2724150" y="5397500"/>
          <p14:tracePt t="63767" x="2673350" y="5397500"/>
          <p14:tracePt t="63767" x="2622550" y="5397500"/>
          <p14:tracePt t="63788" x="2571750" y="5397500"/>
          <p14:tracePt t="63788" x="2520950" y="5397500"/>
          <p14:tracePt t="63804" x="2463800" y="5391150"/>
          <p14:tracePt t="63804" x="2406650" y="5384800"/>
          <p14:tracePt t="63819" x="2349500" y="5372100"/>
          <p14:tracePt t="63819" x="2292350" y="5359400"/>
          <p14:tracePt t="63835" x="2241550" y="5346700"/>
          <p14:tracePt t="63835" x="2184400" y="5334000"/>
          <p14:tracePt t="63852" x="2133600" y="5314950"/>
          <p14:tracePt t="63852" x="2038350" y="5289550"/>
          <p14:tracePt t="63869" x="1993900" y="5276850"/>
          <p14:tracePt t="63869" x="1955800" y="5270500"/>
          <p14:tracePt t="63886" x="1911350" y="5257800"/>
          <p14:tracePt t="63886" x="1873250" y="5245100"/>
          <p14:tracePt t="63902" x="1835150" y="5232400"/>
          <p14:tracePt t="63902" x="1752600" y="5207000"/>
          <p14:tracePt t="63920" x="1714500" y="5200650"/>
          <p14:tracePt t="63920" x="1676400" y="5194300"/>
          <p14:tracePt t="63937" x="1638300" y="5187950"/>
          <p14:tracePt t="63937" x="1606550" y="5181600"/>
          <p14:tracePt t="63953" x="1574800" y="5181600"/>
          <p14:tracePt t="63953" x="1543050" y="5181600"/>
          <p14:tracePt t="63969" x="1517650" y="5181600"/>
          <p14:tracePt t="63969" x="1492250" y="5181600"/>
          <p14:tracePt t="63969" x="1473200" y="5181600"/>
          <p14:tracePt t="63988" x="1454150" y="5187950"/>
          <p14:tracePt t="64001" x="1435100" y="5187950"/>
          <p14:tracePt t="64001" x="1403350" y="5194300"/>
          <p14:tracePt t="64020" x="1384300" y="5194300"/>
          <p14:tracePt t="64020" x="1371600" y="5200650"/>
          <p14:tracePt t="64036" x="1358900" y="5200650"/>
          <p14:tracePt t="64036" x="1346200" y="5207000"/>
          <p14:tracePt t="64053" x="1339850" y="5207000"/>
          <p14:tracePt t="64053" x="1327150" y="5213350"/>
          <p14:tracePt t="64053" x="1320800" y="5219700"/>
          <p14:tracePt t="64072" x="1314450" y="5226050"/>
          <p14:tracePt t="64085" x="1308100" y="5226050"/>
          <p14:tracePt t="64085" x="1295400" y="5238750"/>
          <p14:tracePt t="64103" x="1289050" y="5245100"/>
          <p14:tracePt t="64103" x="1276350" y="5251450"/>
          <p14:tracePt t="64120" x="1270000" y="5251450"/>
          <p14:tracePt t="64120" x="1263650" y="5257800"/>
          <p14:tracePt t="64137" x="1257300" y="5257800"/>
          <p14:tracePt t="64137" x="1250950" y="5264150"/>
          <p14:tracePt t="64153" x="1244600" y="5264150"/>
          <p14:tracePt t="64153" x="1231900" y="5276850"/>
          <p14:tracePt t="64170" x="1225550" y="5276850"/>
          <p14:tracePt t="64170" x="1219200" y="5283200"/>
          <p14:tracePt t="64187" x="1219200" y="5289550"/>
          <p14:tracePt t="64187" x="1212850" y="5289550"/>
          <p14:tracePt t="64203" x="1200150" y="5295900"/>
          <p14:tracePt t="64203" x="1193800" y="5295900"/>
          <p14:tracePt t="64220" x="1187450" y="5295900"/>
          <p14:tracePt t="64236" x="1524000" y="5321300"/>
          <p14:tracePt t="64366" x="1587500" y="5327650"/>
          <p14:tracePt t="64372" x="1720850" y="5340350"/>
          <p14:tracePt t="64388" x="1854200" y="5353050"/>
          <p14:tracePt t="64403" x="2000250" y="5353050"/>
          <p14:tracePt t="64420" x="2146300" y="5340350"/>
          <p14:tracePt t="64436" x="2286000" y="5327650"/>
          <p14:tracePt t="64453" x="2489200" y="5327650"/>
          <p14:tracePt t="64470" x="2628900" y="5346700"/>
          <p14:tracePt t="64487" x="2762250" y="5378450"/>
          <p14:tracePt t="64503" x="2952750" y="5410200"/>
          <p14:tracePt t="64521" x="3067050" y="5422900"/>
          <p14:tracePt t="64537" x="3175000" y="5435600"/>
          <p14:tracePt t="64553" x="3276600" y="5448300"/>
          <p14:tracePt t="64570" x="3409950" y="5480050"/>
          <p14:tracePt t="64587" x="3486150" y="5486400"/>
          <p14:tracePt t="64604" x="3556000" y="5492750"/>
          <p14:tracePt t="64620" x="3625850" y="5486400"/>
          <p14:tracePt t="64637" x="3689350" y="5473700"/>
          <p14:tracePt t="64637" x="3721100" y="5467350"/>
          <p14:tracePt t="64657" x="3771900" y="5461000"/>
          <p14:tracePt t="64672" x="3816350" y="5448300"/>
          <p14:tracePt t="64687" x="3854450" y="5441950"/>
          <p14:tracePt t="64704" x="3886200" y="5435600"/>
          <p14:tracePt t="64721" x="3917950" y="5422900"/>
          <p14:tracePt t="64737" x="3968750" y="5410200"/>
          <p14:tracePt t="64756" x="4013200" y="5403850"/>
          <p14:tracePt t="64771" x="4051300" y="5403850"/>
          <p14:tracePt t="64788" x="4089400" y="5397500"/>
          <p14:tracePt t="64788" x="4102100" y="5397500"/>
          <p14:tracePt t="64808" x="4127500" y="5384800"/>
          <p14:tracePt t="64821" x="4146550" y="5378450"/>
          <p14:tracePt t="64838" x="4159250" y="5365750"/>
          <p14:tracePt t="64854" x="4178300" y="5359400"/>
          <p14:tracePt t="64871" x="4197350" y="5353050"/>
          <p14:tracePt t="64888" x="4197350" y="5346700"/>
          <p14:tracePt t="64904" x="4191000" y="5340350"/>
          <p14:tracePt t="65039" x="4191000" y="5334000"/>
          <p14:tracePt t="65084" x="4184650" y="5327650"/>
          <p14:tracePt t="65227" x="4184650" y="5321300"/>
          <p14:tracePt t="65287" x="4178300" y="5321300"/>
          <p14:tracePt t="65348" x="4184650" y="5327650"/>
          <p14:tracePt t="65459" x="4184650" y="5340350"/>
          <p14:tracePt t="65475" x="4184650" y="5346700"/>
          <p14:tracePt t="65480" x="4178300" y="5359400"/>
          <p14:tracePt t="65495" x="4171950" y="5365750"/>
          <p14:tracePt t="65506" x="4159250" y="5372100"/>
          <p14:tracePt t="65506" x="4146550" y="5378450"/>
          <p14:tracePt t="65525" x="4127500" y="5384800"/>
          <p14:tracePt t="65525" x="4095750" y="5403850"/>
          <p14:tracePt t="65541" x="4076700" y="5416550"/>
          <p14:tracePt t="65541" x="4057650" y="5422900"/>
          <p14:tracePt t="65558" x="4044950" y="5435600"/>
          <p14:tracePt t="65558" x="4025900" y="5448300"/>
          <p14:tracePt t="65574" x="4013200" y="5461000"/>
          <p14:tracePt t="65574" x="4000500" y="5473700"/>
          <p14:tracePt t="65591" x="3987800" y="5480050"/>
          <p14:tracePt t="65591" x="3968750" y="5499100"/>
          <p14:tracePt t="65608" x="3962400" y="5511800"/>
          <p14:tracePt t="65608" x="3949700" y="5518150"/>
          <p14:tracePt t="65627" x="3943350" y="5530850"/>
          <p14:tracePt t="65627" x="3937000" y="5537200"/>
          <p14:tracePt t="65641" x="3930650" y="5543550"/>
          <p14:tracePt t="65641" x="3930650" y="5549900"/>
          <p14:tracePt t="65641" x="3924300" y="5556250"/>
          <p14:tracePt t="65661" x="3917950" y="5562600"/>
          <p14:tracePt t="65676" x="3924300" y="5556250"/>
          <p14:tracePt t="65743" x="3924300" y="5562600"/>
          <p14:tracePt t="65768" x="3917950" y="5575300"/>
          <p14:tracePt t="65779" x="3911600" y="5575300"/>
          <p14:tracePt t="65790" x="3905250" y="5588000"/>
          <p14:tracePt t="65807" x="3905250" y="5594350"/>
          <p14:tracePt t="65824" x="3898900" y="5600700"/>
          <p14:tracePt t="65824" x="3898900" y="5607050"/>
          <p14:tracePt t="65842" x="3898900" y="5613400"/>
          <p14:tracePt t="65842" x="3892550" y="5619750"/>
          <p14:tracePt t="65859" x="3892550" y="5626100"/>
          <p14:tracePt t="65859" x="3892550" y="5632450"/>
          <p14:tracePt t="65859" x="3886200" y="5645150"/>
          <p14:tracePt t="65881" x="3879850" y="5645150"/>
          <p14:tracePt t="65891" x="3879850" y="5651500"/>
          <p14:tracePt t="65891" x="3867150" y="5651500"/>
          <p14:tracePt t="65909" x="3860800" y="5651500"/>
          <p14:tracePt t="65924" x="3854450" y="5651500"/>
          <p14:tracePt t="65941" x="3848100" y="5651500"/>
          <p14:tracePt t="65959" x="3841750" y="5657850"/>
          <p14:tracePt t="65983" x="3835400" y="5651500"/>
          <p14:tracePt t="66019" x="3829050" y="5645150"/>
          <p14:tracePt t="66104" x="3829050" y="5638800"/>
          <p14:tracePt t="66187" x="3829050" y="5632450"/>
          <p14:tracePt t="66239" x="3829050" y="5626100"/>
          <p14:tracePt t="66255" x="3829050" y="5619750"/>
          <p14:tracePt t="66267" x="3829050" y="5613400"/>
          <p14:tracePt t="66275" x="3829050" y="5607050"/>
          <p14:tracePt t="66292" x="3829050" y="5600700"/>
          <p14:tracePt t="66309" x="3829050" y="5594350"/>
          <p14:tracePt t="66328" x="3835400" y="5594350"/>
          <p14:tracePt t="66359" x="3841750" y="5594350"/>
          <p14:tracePt t="66387" x="3848100" y="5588000"/>
          <p14:tracePt t="66411" x="3848100" y="5581650"/>
          <p14:tracePt t="66435" x="3854450" y="5575300"/>
          <p14:tracePt t="66455" x="3848100" y="5581650"/>
          <p14:tracePt t="66548" x="3841750" y="5581650"/>
          <p14:tracePt t="66567" x="3835400" y="5588000"/>
          <p14:tracePt t="66591" x="3841750" y="5581650"/>
          <p14:tracePt t="66667" x="3841750" y="5575300"/>
          <p14:tracePt t="66679" x="3848100" y="5568950"/>
          <p14:tracePt t="66695" x="3854450" y="5562600"/>
          <p14:tracePt t="66711" x="3854450" y="5556250"/>
          <p14:tracePt t="66727" x="3860800" y="5549900"/>
          <p14:tracePt t="66739" x="3867150" y="5543550"/>
          <p14:tracePt t="66755" x="3867150" y="5537200"/>
          <p14:tracePt t="66771" x="3873500" y="5530850"/>
          <p14:tracePt t="66907" x="3879850" y="5530850"/>
          <p14:tracePt t="66927" x="3879850" y="5524500"/>
          <p14:tracePt t="66967" x="3879850" y="5518150"/>
          <p14:tracePt t="66995" x="3879850" y="5524500"/>
          <p14:tracePt t="67079" x="3879850" y="5518150"/>
          <p14:tracePt t="67155" x="3886200" y="5518150"/>
          <p14:tracePt t="67207" x="3886200" y="5511800"/>
          <p14:tracePt t="67311" x="3879850" y="5511800"/>
          <p14:tracePt t="67372" x="3873500" y="5511800"/>
          <p14:tracePt t="67459" x="3873500" y="5505450"/>
          <p14:tracePt t="67551" x="3879850" y="5505450"/>
          <p14:tracePt t="67611" x="3886200" y="5499100"/>
          <p14:tracePt t="67635" x="3892550" y="5499100"/>
          <p14:tracePt t="67707" x="3898900" y="5499100"/>
          <p14:tracePt t="67748" x="3905250" y="5499100"/>
          <p14:tracePt t="67767" x="3911600" y="5492750"/>
          <p14:tracePt t="67791" x="3917950" y="5492750"/>
          <p14:tracePt t="67811" x="3924300" y="5486400"/>
          <p14:tracePt t="68031" x="3917950" y="5486400"/>
          <p14:tracePt t="68255" x="3911600" y="5492750"/>
          <p14:tracePt t="68391" x="3905250" y="5492750"/>
          <p14:tracePt t="68599" x="3898900" y="5499100"/>
          <p14:tracePt t="68623" x="3892550" y="5499100"/>
          <p14:tracePt t="68639" x="3886200" y="5499100"/>
          <p14:tracePt t="68651" x="3879850" y="5505450"/>
          <p14:tracePt t="68667" x="3873500" y="5505450"/>
          <p14:tracePt t="68683" x="3867150" y="5505450"/>
          <p14:tracePt t="68699" x="3854450" y="5511800"/>
          <p14:tracePt t="68711" x="3848100" y="5518150"/>
          <p14:tracePt t="68727" x="3841750" y="5518150"/>
          <p14:tracePt t="68743" x="3835400" y="5518150"/>
          <p14:tracePt t="68759" x="3835400" y="5511800"/>
          <p14:tracePt t="68795" x="3835400" y="5505450"/>
          <p14:tracePt t="68819" x="3835400" y="5499100"/>
          <p14:tracePt t="68848" x="3835400" y="5492750"/>
          <p14:tracePt t="68863" x="3835400" y="5486400"/>
          <p14:tracePt t="68881" x="3829050" y="5480050"/>
          <p14:tracePt t="68891" x="3829050" y="5473700"/>
          <p14:tracePt t="68908" x="3829050" y="5467350"/>
          <p14:tracePt t="68923" x="3822700" y="5467350"/>
          <p14:tracePt t="68939" x="3816350" y="5461000"/>
          <p14:tracePt t="68952" x="3810000" y="5461000"/>
          <p14:tracePt t="68967" x="3803650" y="5461000"/>
          <p14:tracePt t="69011" x="3797300" y="5467350"/>
          <p14:tracePt t="69035" x="3790950" y="5461000"/>
          <p14:tracePt t="69059" x="3784600" y="5461000"/>
          <p14:tracePt t="69079" x="3778250" y="5461000"/>
          <p14:tracePt t="69103" x="3771900" y="5454650"/>
          <p14:tracePt t="69128" x="3771900" y="5448300"/>
          <p14:tracePt t="69148" x="3765550" y="5441950"/>
          <p14:tracePt t="69171" x="3765550" y="5435600"/>
          <p14:tracePt t="69191" x="3759200" y="5429250"/>
          <p14:tracePt t="69207" x="3759200" y="5422900"/>
          <p14:tracePt t="69240" x="3752850" y="5416550"/>
          <p14:tracePt t="69259" x="3746500" y="5410200"/>
          <p14:tracePt t="69291" x="3740150" y="5410200"/>
          <p14:tracePt t="69311" x="3733800" y="5416550"/>
          <p14:tracePt t="69367" x="3727450" y="5422900"/>
          <p14:tracePt t="69387" x="3727450" y="5429250"/>
          <p14:tracePt t="69419" x="3727450" y="5435600"/>
          <p14:tracePt t="69448" x="3721100" y="5435600"/>
          <p14:tracePt t="69619" x="3714750" y="5429250"/>
          <p14:tracePt t="69671" x="3714750" y="5422900"/>
          <p14:tracePt t="69719" x="3721100" y="5422900"/>
          <p14:tracePt t="69771" x="3714750" y="5422900"/>
          <p14:tracePt t="69807" x="3708400" y="5422900"/>
          <p14:tracePt t="69839" x="3702050" y="5422900"/>
          <p14:tracePt t="69867" x="3695700" y="5422900"/>
          <p14:tracePt t="69907" x="3689350" y="5429250"/>
          <p14:tracePt t="69919" x="3683000" y="5429250"/>
          <p14:tracePt t="69935" x="3676650" y="5435600"/>
          <p14:tracePt t="69959" x="3676650" y="5441950"/>
          <p14:tracePt t="69971" x="3670300" y="5448300"/>
          <p14:tracePt t="69995" x="3670300" y="5454650"/>
          <p14:tracePt t="70063" x="3676650" y="5454650"/>
          <p14:tracePt t="70099" x="3676650" y="5448300"/>
          <p14:tracePt t="70243" x="3683000" y="5448300"/>
          <p14:tracePt t="70268" x="3689350" y="5441950"/>
          <p14:tracePt t="70287" x="3695700" y="5441950"/>
          <p14:tracePt t="70311" x="3689350" y="5441950"/>
          <p14:tracePt t="70355" x="3683000" y="5441950"/>
          <p14:tracePt t="70371" x="3676650" y="5441950"/>
          <p14:tracePt t="70387" x="3670300" y="5448300"/>
          <p14:tracePt t="70400" x="3657600" y="5454650"/>
          <p14:tracePt t="70415" x="3651250" y="5461000"/>
          <p14:tracePt t="70432" x="3644900" y="5461000"/>
          <p14:tracePt t="70447" x="3638550" y="5467350"/>
          <p14:tracePt t="70460" x="3632200" y="5467350"/>
          <p14:tracePt t="70476" x="3625850" y="5461000"/>
          <p14:tracePt t="70501" x="3625850" y="5454650"/>
          <p14:tracePt t="70519" x="3632200" y="5448300"/>
          <p14:tracePt t="70567" x="3632200" y="5441950"/>
          <p14:tracePt t="70587" x="3632200" y="5435600"/>
          <p14:tracePt t="70619" x="3625850" y="5435600"/>
          <p14:tracePt t="70631" x="3619500" y="5435600"/>
          <p14:tracePt t="70647" x="3613150" y="5435600"/>
          <p14:tracePt t="70663" x="3606800" y="5435600"/>
          <p14:tracePt t="70673" x="3600450" y="5429250"/>
          <p14:tracePt t="70673" x="3587750" y="5429250"/>
          <p14:tracePt t="70692" x="3581400" y="5429250"/>
          <p14:tracePt t="70692" x="3575050" y="5429250"/>
          <p14:tracePt t="70708" x="3568700" y="5422900"/>
          <p14:tracePt t="70708" x="3562350" y="5422900"/>
          <p14:tracePt t="70724" x="3549650" y="5416550"/>
          <p14:tracePt t="70724" x="3543300" y="5416550"/>
          <p14:tracePt t="70741" x="3536950" y="5410200"/>
          <p14:tracePt t="70741" x="3530600" y="5410200"/>
          <p14:tracePt t="70741" x="3524250" y="5410200"/>
          <p14:tracePt t="70760" x="3517900" y="5403850"/>
          <p14:tracePt t="70773" x="3511550" y="5403850"/>
          <p14:tracePt t="70773" x="3498850" y="5397500"/>
          <p14:tracePt t="70792" x="3492500" y="5391150"/>
          <p14:tracePt t="70807" x="3486150" y="5391150"/>
          <p14:tracePt t="70823" x="3479800" y="5391150"/>
          <p14:tracePt t="70840" x="3473450" y="5391150"/>
          <p14:tracePt t="70857" x="3467100" y="5391150"/>
          <p14:tracePt t="70875" x="3460750" y="5397500"/>
          <p14:tracePt t="70890" x="3454400" y="5397500"/>
          <p14:tracePt t="70907" x="3448050" y="5410200"/>
          <p14:tracePt t="70924" x="3441700" y="5416550"/>
          <p14:tracePt t="70924" x="3435350" y="5422900"/>
          <p14:tracePt t="70942" x="3429000" y="5422900"/>
          <p14:tracePt t="70942" x="3422650" y="5422900"/>
          <p14:tracePt t="70959" x="3416300" y="5429250"/>
          <p14:tracePt t="70974" x="3409950" y="5429250"/>
          <p14:tracePt t="70974" x="3403600" y="5429250"/>
          <p14:tracePt t="70992" x="3397250" y="5429250"/>
          <p14:tracePt t="70992" x="3390900" y="5429250"/>
          <p14:tracePt t="71009" x="3384550" y="5429250"/>
          <p14:tracePt t="71009" x="3378200" y="5429250"/>
          <p14:tracePt t="71026" x="3371850" y="5429250"/>
          <p14:tracePt t="71041" x="3365500" y="5429250"/>
          <p14:tracePt t="71058" x="3371850" y="5422900"/>
          <p14:tracePt t="71107" x="3378200" y="5422900"/>
          <p14:tracePt t="71112" x="3384550" y="5422900"/>
          <p14:tracePt t="71125" x="3390900" y="5422900"/>
          <p14:tracePt t="71125" x="3403600" y="5422900"/>
          <p14:tracePt t="71144" x="3416300" y="5422900"/>
          <p14:tracePt t="71144" x="3422650" y="5422900"/>
          <p14:tracePt t="71160" x="3429000" y="5422900"/>
          <p14:tracePt t="71160" x="3441700" y="5422900"/>
          <p14:tracePt t="71176" x="3454400" y="5422900"/>
          <p14:tracePt t="71176" x="3467100" y="5422900"/>
          <p14:tracePt t="71193" x="3479800" y="5422900"/>
          <p14:tracePt t="71193" x="3492500" y="5429250"/>
          <p14:tracePt t="71193" x="3505200" y="5429250"/>
          <p14:tracePt t="71212" x="3524250" y="5429250"/>
          <p14:tracePt t="71225" x="3536950" y="5435600"/>
          <p14:tracePt t="71225" x="3568700" y="5441950"/>
          <p14:tracePt t="71243" x="3581400" y="5441950"/>
          <p14:tracePt t="71243" x="3594100" y="5441950"/>
          <p14:tracePt t="71260" x="3606800" y="5448300"/>
          <p14:tracePt t="71260" x="3613150" y="5448300"/>
          <p14:tracePt t="71276" x="3625850" y="5448300"/>
          <p14:tracePt t="71276" x="3638550" y="5448300"/>
          <p14:tracePt t="71294" x="3644900" y="5448300"/>
          <p14:tracePt t="71309" x="3651250" y="5448300"/>
          <p14:tracePt t="71325" x="3657600" y="5448300"/>
          <p14:tracePt t="71342" x="3663950" y="5454650"/>
          <p14:tracePt t="71359" x="3670300" y="5448300"/>
          <p14:tracePt t="71407" x="3676650" y="5441950"/>
          <p14:tracePt t="71419" x="3683000" y="5435600"/>
          <p14:tracePt t="71435" x="3689350" y="5429250"/>
          <p14:tracePt t="71451" x="3695700" y="5429250"/>
          <p14:tracePt t="71467" x="3695700" y="5422900"/>
          <p14:tracePt t="71480" x="3702050" y="5422900"/>
          <p14:tracePt t="71503" x="3695700" y="5422900"/>
          <p14:tracePt t="71548" x="3702050" y="5429250"/>
          <p14:tracePt t="71607" x="3708400" y="5429250"/>
          <p14:tracePt t="71659" x="3714750" y="5429250"/>
          <p14:tracePt t="71683" x="3721100" y="5429250"/>
          <p14:tracePt t="71707" x="3727450" y="5429250"/>
          <p14:tracePt t="71727" x="3721100" y="5429250"/>
          <p14:tracePt t="71811" x="3714750" y="5435600"/>
          <p14:tracePt t="71831" x="3708400" y="5441950"/>
          <p14:tracePt t="71855" x="3702050" y="5448300"/>
          <p14:tracePt t="71899" x="3695700" y="5441950"/>
          <p14:tracePt t="71923" x="3689350" y="5448300"/>
          <p14:tracePt t="71951" x="3683000" y="5448300"/>
          <p14:tracePt t="71999" x="3683000" y="5441950"/>
          <p14:tracePt t="72079" x="3683000" y="5435600"/>
          <p14:tracePt t="72171" x="3689350" y="5429250"/>
          <p14:tracePt t="72199" x="3689350" y="5435600"/>
          <p14:tracePt t="72267" x="3683000" y="5441950"/>
          <p14:tracePt t="72335" x="3676650" y="5435600"/>
          <p14:tracePt t="72463" x="3683000" y="5429250"/>
          <p14:tracePt t="72599" x="3689350" y="5429250"/>
          <p14:tracePt t="72619" x="3695700" y="5422900"/>
          <p14:tracePt t="72635" x="3702050" y="5416550"/>
          <p14:tracePt t="72651" x="3708400" y="5403850"/>
          <p14:tracePt t="72667" x="3708400" y="5391150"/>
          <p14:tracePt t="72687" x="3714750" y="5384800"/>
          <p14:tracePt t="72703" x="3714750" y="5378450"/>
          <p14:tracePt t="72719" x="3708400" y="5372100"/>
          <p14:tracePt t="72755" x="3708400" y="5365750"/>
          <p14:tracePt t="72771" x="3708400" y="5359400"/>
          <p14:tracePt t="72787" x="3702050" y="5353050"/>
          <p14:tracePt t="72799" x="3695700" y="5346700"/>
          <p14:tracePt t="72815" x="3689350" y="5340350"/>
          <p14:tracePt t="72831" x="3683000" y="5340350"/>
          <p14:tracePt t="72848" x="3676650" y="5346700"/>
          <p14:tracePt t="72867" x="3676650" y="5353050"/>
          <p14:tracePt t="72883" x="3676650" y="5359400"/>
          <p14:tracePt t="72899" x="3670300" y="5365750"/>
          <p14:tracePt t="72911" x="3670300" y="5372100"/>
          <p14:tracePt t="72927" x="3670300" y="5384800"/>
          <p14:tracePt t="72943" x="3670300" y="5391150"/>
          <p14:tracePt t="72959" x="3670300" y="5397500"/>
          <p14:tracePt t="72971" x="3670300" y="5403850"/>
          <p14:tracePt t="72987" x="3670300" y="5410200"/>
          <p14:tracePt t="73003" x="3676650" y="5416550"/>
          <p14:tracePt t="73027" x="3683000" y="5422900"/>
          <p14:tracePt t="73039" x="3689350" y="5422900"/>
          <p14:tracePt t="73055" x="3695700" y="5422900"/>
          <p14:tracePt t="73064" x="3702050" y="5422900"/>
          <p14:tracePt t="73064" x="3708400" y="5422900"/>
          <p14:tracePt t="73082" x="3714750" y="5422900"/>
          <p14:tracePt t="73082" x="3727450" y="5422900"/>
          <p14:tracePt t="73100" x="3733800" y="5422900"/>
          <p14:tracePt t="73100" x="3740150" y="5422900"/>
          <p14:tracePt t="73116" x="3746500" y="5422900"/>
          <p14:tracePt t="73131" x="3752850" y="5422900"/>
          <p14:tracePt t="73148" x="3759200" y="5422900"/>
          <p14:tracePt t="73164" x="3765550" y="5429250"/>
          <p14:tracePt t="73184" x="3771900" y="5435600"/>
          <p14:tracePt t="73207" x="3771900" y="5441950"/>
          <p14:tracePt t="73243" x="3765550" y="5441950"/>
          <p14:tracePt t="73372" x="3759200" y="5448300"/>
          <p14:tracePt t="73407" x="3752850" y="5448300"/>
          <p14:tracePt t="73447" x="3746500" y="5448300"/>
          <p14:tracePt t="73611" x="3740150" y="5441950"/>
          <p14:tracePt t="73663" x="3733800" y="5441950"/>
          <p14:tracePt t="73707" x="3727450" y="5441950"/>
          <p14:tracePt t="73731" x="3727450" y="5448300"/>
          <p14:tracePt t="73791" x="3733800" y="5448300"/>
          <p14:tracePt t="73799" x="3740150" y="5448300"/>
          <p14:tracePt t="73807" x="3746500" y="5448300"/>
          <p14:tracePt t="73816" x="3752850" y="5448300"/>
          <p14:tracePt t="73816" x="3778250" y="5448300"/>
          <p14:tracePt t="73837" x="3790950" y="5454650"/>
          <p14:tracePt t="73837" x="3803650" y="5454650"/>
          <p14:tracePt t="73852" x="3816350" y="5461000"/>
          <p14:tracePt t="73852" x="3835400" y="5461000"/>
          <p14:tracePt t="73868" x="3854450" y="5467350"/>
          <p14:tracePt t="73868" x="3879850" y="5473700"/>
          <p14:tracePt t="73885" x="3905250" y="5480050"/>
          <p14:tracePt t="73885" x="3930650" y="5486400"/>
          <p14:tracePt t="73885" x="3962400" y="5492750"/>
          <p14:tracePt t="73903" x="4000500" y="5499100"/>
          <p14:tracePt t="73917" x="4038600" y="5505450"/>
          <p14:tracePt t="73917" x="4121150" y="5505450"/>
          <p14:tracePt t="73935" x="4159250" y="5505450"/>
          <p14:tracePt t="73935" x="4203700" y="5505450"/>
          <p14:tracePt t="73952" x="4248150" y="5499100"/>
          <p14:tracePt t="73952" x="4292600" y="5492750"/>
          <p14:tracePt t="73968" x="4330700" y="5486400"/>
          <p14:tracePt t="73968" x="4368800" y="5480050"/>
          <p14:tracePt t="73985" x="4406900" y="5473700"/>
          <p14:tracePt t="73985" x="4476750" y="5467350"/>
          <p14:tracePt t="74002" x="4508500" y="5461000"/>
          <p14:tracePt t="74002" x="4533900" y="5461000"/>
          <p14:tracePt t="74019" x="4565650" y="5461000"/>
          <p14:tracePt t="74019" x="4591050" y="5461000"/>
          <p14:tracePt t="74035" x="4616450" y="5467350"/>
          <p14:tracePt t="74035" x="4660900" y="5473700"/>
          <p14:tracePt t="74052" x="4686300" y="5473700"/>
          <p14:tracePt t="74052" x="4711700" y="5473700"/>
          <p14:tracePt t="74069" x="4730750" y="5480050"/>
          <p14:tracePt t="74069" x="4749800" y="5486400"/>
          <p14:tracePt t="74085" x="4768850" y="5492750"/>
          <p14:tracePt t="74085" x="4787900" y="5499100"/>
          <p14:tracePt t="74102" x="4806950" y="5505450"/>
          <p14:tracePt t="74102" x="4819650" y="5511800"/>
          <p14:tracePt t="74120" x="4851400" y="5524500"/>
          <p14:tracePt t="74120" x="4864100" y="5530850"/>
          <p14:tracePt t="74136" x="4883150" y="5537200"/>
          <p14:tracePt t="74136" x="4889500" y="5543550"/>
          <p14:tracePt t="74152" x="4902200" y="5543550"/>
          <p14:tracePt t="74152" x="4914900" y="5549900"/>
          <p14:tracePt t="74169" x="4921250" y="5549900"/>
          <p14:tracePt t="74169" x="4927600" y="5549900"/>
          <p14:tracePt t="74169" x="4933950" y="5549900"/>
          <p14:tracePt t="74188" x="4940300" y="5543550"/>
          <p14:tracePt t="74201" x="4946650" y="5543550"/>
          <p14:tracePt t="74201" x="4953000" y="5530850"/>
          <p14:tracePt t="74220" x="4953000" y="5524500"/>
          <p14:tracePt t="74220" x="4953000" y="5518150"/>
          <p14:tracePt t="74236" x="4953000" y="5511800"/>
          <p14:tracePt t="74236" x="4959350" y="5505450"/>
          <p14:tracePt t="74253" x="4953000" y="5499100"/>
          <p14:tracePt t="74253" x="4953000" y="5492750"/>
          <p14:tracePt t="74270" x="4953000" y="5486400"/>
          <p14:tracePt t="74285" x="4946650" y="5480050"/>
          <p14:tracePt t="74285" x="4933950" y="5480050"/>
          <p14:tracePt t="74303" x="4933950" y="5473700"/>
          <p14:tracePt t="74303" x="4927600" y="5473700"/>
          <p14:tracePt t="74319" x="4921250" y="5473700"/>
          <p14:tracePt t="74319" x="4914900" y="5473700"/>
          <p14:tracePt t="74336" x="4908550" y="5473700"/>
          <p14:tracePt t="74352" x="4902200" y="5480050"/>
          <p14:tracePt t="74368" x="4895850" y="5480050"/>
          <p14:tracePt t="74385" x="4889500" y="5486400"/>
          <p14:tracePt t="74403" x="4883150" y="5499100"/>
          <p14:tracePt t="74403" x="4876800" y="5505450"/>
          <p14:tracePt t="74425" x="4870450" y="5511800"/>
          <p14:tracePt t="74425" x="4864100" y="5518150"/>
          <p14:tracePt t="74441" x="4864100" y="5524500"/>
          <p14:tracePt t="74457" x="4864100" y="5530850"/>
          <p14:tracePt t="74457" x="4870450" y="5543550"/>
          <p14:tracePt t="74475" x="4876800" y="5543550"/>
          <p14:tracePt t="74475" x="4883150" y="5543550"/>
          <p14:tracePt t="74492" x="4889500" y="5549900"/>
          <p14:tracePt t="74492" x="4902200" y="5556250"/>
          <p14:tracePt t="74509" x="4908550" y="5556250"/>
          <p14:tracePt t="74509" x="4921250" y="5562600"/>
          <p14:tracePt t="74520" x="4927600" y="5568950"/>
          <p14:tracePt t="74520" x="4933950" y="5575300"/>
          <p14:tracePt t="74537" x="4946650" y="5581650"/>
          <p14:tracePt t="74537" x="4953000" y="5588000"/>
          <p14:tracePt t="74537" x="4965700" y="5588000"/>
          <p14:tracePt t="74555" x="4972050" y="5594350"/>
          <p14:tracePt t="74569" x="4978400" y="5594350"/>
          <p14:tracePt t="74569" x="4997450" y="5600700"/>
          <p14:tracePt t="74587" x="5003800" y="5600700"/>
          <p14:tracePt t="74587" x="5010150" y="5594350"/>
          <p14:tracePt t="74603" x="5016500" y="5594350"/>
          <p14:tracePt t="74603" x="5022850" y="5594350"/>
          <p14:tracePt t="74620" x="5029200" y="5594350"/>
          <p14:tracePt t="74620" x="5035550" y="5594350"/>
          <p14:tracePt t="74639" x="5041900" y="5588000"/>
          <p14:tracePt t="74653" x="5035550" y="5588000"/>
          <p14:tracePt t="74669" x="5029200" y="5581650"/>
          <p14:tracePt t="74669" x="5022850" y="5581650"/>
          <p14:tracePt t="74687" x="5016500" y="5581650"/>
          <p14:tracePt t="74687" x="5010150" y="5581650"/>
          <p14:tracePt t="74704" x="4997450" y="5581650"/>
          <p14:tracePt t="74704" x="4978400" y="5581650"/>
          <p14:tracePt t="74721" x="4972050" y="5588000"/>
          <p14:tracePt t="74721" x="4959350" y="5588000"/>
          <p14:tracePt t="74738" x="4946650" y="5588000"/>
          <p14:tracePt t="74738" x="4940300" y="5588000"/>
          <p14:tracePt t="74755" x="4927600" y="5594350"/>
          <p14:tracePt t="74755" x="4908550" y="5600700"/>
          <p14:tracePt t="74772" x="4895850" y="5600700"/>
          <p14:tracePt t="74772" x="4883150" y="5600700"/>
          <p14:tracePt t="74788" x="4876800" y="5607050"/>
          <p14:tracePt t="74788" x="4864100" y="5607050"/>
          <p14:tracePt t="74805" x="4857750" y="5613400"/>
          <p14:tracePt t="74805" x="4851400" y="5613400"/>
          <p14:tracePt t="74821" x="4845050" y="5613400"/>
          <p14:tracePt t="74821" x="4838700" y="5613400"/>
          <p14:tracePt t="74821" x="4832350" y="5613400"/>
          <p14:tracePt t="74840" x="4826000" y="5613400"/>
          <p14:tracePt t="74991" x="4819650" y="5613400"/>
          <p14:tracePt t="75035" x="4813300" y="5613400"/>
          <p14:tracePt t="75059" x="4806950" y="5613400"/>
          <p14:tracePt t="75071" x="4800600" y="5613400"/>
          <p14:tracePt t="75087" x="4794250" y="5619750"/>
          <p14:tracePt t="75103" x="4781550" y="5619750"/>
          <p14:tracePt t="75119" x="4775200" y="5626100"/>
          <p14:tracePt t="75127" x="4768850" y="5626100"/>
          <p14:tracePt t="75137" x="4762500" y="5632450"/>
          <p14:tracePt t="75137" x="4756150" y="5632450"/>
          <p14:tracePt t="75155" x="4749800" y="5632450"/>
          <p14:tracePt t="75155" x="4743450" y="5632450"/>
          <p14:tracePt t="75172" x="4737100" y="5638800"/>
          <p14:tracePt t="75172" x="4730750" y="5638800"/>
          <p14:tracePt t="75189" x="4724400" y="5638800"/>
          <p14:tracePt t="75189" x="4718050" y="5638800"/>
          <p14:tracePt t="75189" x="4711700" y="5638800"/>
          <p14:tracePt t="75208" x="4705350" y="5638800"/>
          <p14:tracePt t="75221" x="4699000" y="5638800"/>
          <p14:tracePt t="75238" x="4692650" y="5638800"/>
          <p14:tracePt t="75255" x="4686300" y="5632450"/>
          <p14:tracePt t="75271" x="4686300" y="5626100"/>
          <p14:tracePt t="75288" x="4686300" y="5613400"/>
          <p14:tracePt t="75288" x="4679950" y="5607050"/>
          <p14:tracePt t="75308" x="4679950" y="5600700"/>
          <p14:tracePt t="75321" x="4673600" y="5594350"/>
          <p14:tracePt t="75338" x="4667250" y="5588000"/>
          <p14:tracePt t="75355" x="4667250" y="5575300"/>
          <p14:tracePt t="75355" x="4660900" y="5575300"/>
          <p14:tracePt t="75374" x="4660900" y="5568950"/>
          <p14:tracePt t="75374" x="4654550" y="5562600"/>
          <p14:tracePt t="75390" x="4654550" y="5556250"/>
          <p14:tracePt t="75390" x="4648200" y="5543550"/>
          <p14:tracePt t="75407" x="4648200" y="5537200"/>
          <p14:tracePt t="75407" x="4641850" y="5530850"/>
          <p14:tracePt t="75423" x="4635500" y="5524500"/>
          <p14:tracePt t="75423" x="4622800" y="5505450"/>
          <p14:tracePt t="75440" x="4616450" y="5499100"/>
          <p14:tracePt t="75440" x="4610100" y="5486400"/>
          <p14:tracePt t="75457" x="4603750" y="5480050"/>
          <p14:tracePt t="75457" x="4603750" y="5473700"/>
          <p14:tracePt t="75473" x="4603750" y="5467350"/>
          <p14:tracePt t="75473" x="4610100" y="5461000"/>
          <p14:tracePt t="75473" x="4610100" y="5454650"/>
          <p14:tracePt t="75492" x="4616450" y="5448300"/>
          <p14:tracePt t="75505" x="4629150" y="5448300"/>
          <p14:tracePt t="75505" x="4660900" y="5441950"/>
          <p14:tracePt t="75524" x="4686300" y="5441950"/>
          <p14:tracePt t="75524" x="4711700" y="5441950"/>
          <p14:tracePt t="75540" x="4743450" y="5441950"/>
          <p14:tracePt t="75540" x="4781550" y="5441950"/>
          <p14:tracePt t="75557" x="4819650" y="5448300"/>
          <p14:tracePt t="75557" x="4857750" y="5448300"/>
          <p14:tracePt t="75573" x="4895850" y="5454650"/>
          <p14:tracePt t="75573" x="4940300" y="5454650"/>
          <p14:tracePt t="75573" x="4978400" y="5461000"/>
          <p14:tracePt t="75592" x="5022850" y="5461000"/>
          <p14:tracePt t="75592" x="5054600" y="5467350"/>
          <p14:tracePt t="75608" x="5092700" y="5467350"/>
          <p14:tracePt t="75608" x="5124450" y="5473700"/>
          <p14:tracePt t="75608" x="5149850" y="5473700"/>
          <p14:tracePt t="75629" x="5168900" y="5480050"/>
          <p14:tracePt t="75639" x="5187950" y="5480050"/>
          <p14:tracePt t="75639" x="5200650" y="5486400"/>
          <p14:tracePt t="75657" x="5213350" y="5486400"/>
          <p14:tracePt t="75657" x="5219700" y="5486400"/>
          <p14:tracePt t="75674" x="5219700" y="5492750"/>
          <p14:tracePt t="75695" x="5213350" y="5499100"/>
          <p14:tracePt t="75706" x="5207000" y="5499100"/>
          <p14:tracePt t="75706" x="5194300" y="5499100"/>
          <p14:tracePt t="75724" x="5187950" y="5505450"/>
          <p14:tracePt t="75724" x="5175250" y="5511800"/>
          <p14:tracePt t="75741" x="5168900" y="5518150"/>
          <p14:tracePt t="75741" x="5162550" y="5518150"/>
          <p14:tracePt t="75758" x="5149850" y="5524500"/>
          <p14:tracePt t="75779" x="5143500" y="5530850"/>
          <p14:tracePt t="75793" x="5143500" y="5524500"/>
          <p14:tracePt t="75859" x="5149850" y="5530850"/>
          <p14:tracePt t="75911" x="5143500" y="5537200"/>
          <p14:tracePt t="75979" x="5137150" y="5537200"/>
          <p14:tracePt t="75995" x="5130800" y="5537200"/>
          <p14:tracePt t="76011" x="5124450" y="5537200"/>
          <p14:tracePt t="76027" x="5118100" y="5537200"/>
          <p14:tracePt t="76048" x="5111750" y="5543550"/>
          <p14:tracePt t="76071" x="5105400" y="5543550"/>
          <p14:tracePt t="76107" x="5099050" y="5537200"/>
          <p14:tracePt t="76124" x="5092700" y="5537200"/>
          <p14:tracePt t="76131" x="5086350" y="5537200"/>
          <p14:tracePt t="76140" x="5080000" y="5537200"/>
          <p14:tracePt t="76140" x="5060950" y="5537200"/>
          <p14:tracePt t="76160" x="5041900" y="5537200"/>
          <p14:tracePt t="76160" x="5022850" y="5537200"/>
          <p14:tracePt t="76175" x="5003800" y="5537200"/>
          <p14:tracePt t="76175" x="4984750" y="5537200"/>
          <p14:tracePt t="76193" x="4953000" y="5537200"/>
          <p14:tracePt t="76193" x="4927600" y="5537200"/>
          <p14:tracePt t="76209" x="4895850" y="5537200"/>
          <p14:tracePt t="76209" x="4857750" y="5537200"/>
          <p14:tracePt t="76209" x="4826000" y="5537200"/>
          <p14:tracePt t="76228" x="4787900" y="5537200"/>
          <p14:tracePt t="76241" x="4749800" y="5537200"/>
          <p14:tracePt t="76241" x="4673600" y="5537200"/>
          <p14:tracePt t="76260" x="4641850" y="5530850"/>
          <p14:tracePt t="76260" x="4603750" y="5530850"/>
          <p14:tracePt t="76276" x="4572000" y="5524500"/>
          <p14:tracePt t="76276" x="4546600" y="5524500"/>
          <p14:tracePt t="76292" x="4514850" y="5518150"/>
          <p14:tracePt t="76292" x="4489450" y="5511800"/>
          <p14:tracePt t="76292" x="4470400" y="5505450"/>
          <p14:tracePt t="76311" x="4451350" y="5499100"/>
          <p14:tracePt t="76325" x="4432300" y="5492750"/>
          <p14:tracePt t="76325" x="4406900" y="5473700"/>
          <p14:tracePt t="76342" x="4400550" y="5461000"/>
          <p14:tracePt t="76342" x="4394200" y="5454650"/>
          <p14:tracePt t="76360" x="4387850" y="5448300"/>
          <p14:tracePt t="76360" x="4381500" y="5435600"/>
          <p14:tracePt t="76376" x="4375150" y="5429250"/>
          <p14:tracePt t="76376" x="4375150" y="5416550"/>
          <p14:tracePt t="76393" x="4375150" y="5410200"/>
          <p14:tracePt t="76408" x="4375150" y="5403850"/>
          <p14:tracePt t="76425" x="4375150" y="5410200"/>
          <p14:tracePt t="76475" x="4368800" y="5416550"/>
          <p14:tracePt t="76491" x="4362450" y="5422900"/>
          <p14:tracePt t="76507" x="4356100" y="5429250"/>
          <p14:tracePt t="76512" x="4349750" y="5435600"/>
          <p14:tracePt t="76528" x="4343400" y="5441950"/>
          <p14:tracePt t="76543" x="4337050" y="5448300"/>
          <p14:tracePt t="76543" x="4330700" y="5454650"/>
          <p14:tracePt t="76560" x="4324350" y="5454650"/>
          <p14:tracePt t="76575" x="4318000" y="5461000"/>
          <p14:tracePt t="76592" x="4311650" y="5467350"/>
          <p14:tracePt t="76609" x="4305300" y="5467350"/>
          <p14:tracePt t="76627" x="4318000" y="5467350"/>
          <p14:tracePt t="76663" x="4318000" y="5461000"/>
          <p14:tracePt t="76671" x="4330700" y="5461000"/>
          <p14:tracePt t="76680" x="4337050" y="5461000"/>
          <p14:tracePt t="76680" x="4349750" y="5454650"/>
          <p14:tracePt t="76694" x="4368800" y="5454650"/>
          <p14:tracePt t="76694" x="4381500" y="5448300"/>
          <p14:tracePt t="76711" x="4400550" y="5448300"/>
          <p14:tracePt t="76711" x="4419600" y="5448300"/>
          <p14:tracePt t="76727" x="4438650" y="5448300"/>
          <p14:tracePt t="76727" x="4464050" y="5448300"/>
          <p14:tracePt t="76744" x="4489450" y="5448300"/>
          <p14:tracePt t="76744" x="4533900" y="5454650"/>
          <p14:tracePt t="76761" x="4559300" y="5454650"/>
          <p14:tracePt t="76761" x="4578350" y="5461000"/>
          <p14:tracePt t="76778" x="4603750" y="5461000"/>
          <p14:tracePt t="76778" x="4622800" y="5461000"/>
          <p14:tracePt t="76795" x="4648200" y="5461000"/>
          <p14:tracePt t="76795" x="4686300" y="5454650"/>
          <p14:tracePt t="76813" x="4705350" y="5454650"/>
          <p14:tracePt t="76813" x="4724400" y="5448300"/>
          <p14:tracePt t="76828" x="4743450" y="5448300"/>
          <p14:tracePt t="76828" x="4762500" y="5441950"/>
          <p14:tracePt t="76844" x="4775200" y="5441950"/>
          <p14:tracePt t="76844" x="4787900" y="5435600"/>
          <p14:tracePt t="76861" x="4800600" y="5435600"/>
          <p14:tracePt t="76861" x="4813300" y="5429250"/>
          <p14:tracePt t="76861" x="4819650" y="5429250"/>
          <p14:tracePt t="76880" x="4832350" y="5429250"/>
          <p14:tracePt t="76893" x="4845050" y="5429250"/>
          <p14:tracePt t="76893" x="4864100" y="5429250"/>
          <p14:tracePt t="76912" x="4876800" y="5429250"/>
          <p14:tracePt t="76912" x="4889500" y="5429250"/>
          <p14:tracePt t="76928" x="4902200" y="5429250"/>
          <p14:tracePt t="76928" x="4908550" y="5429250"/>
          <p14:tracePt t="76944" x="4927600" y="5435600"/>
          <p14:tracePt t="76944" x="4940300" y="5435600"/>
          <p14:tracePt t="76961" x="4953000" y="5435600"/>
          <p14:tracePt t="76961" x="4965700" y="5435600"/>
          <p14:tracePt t="76961" x="4984750" y="5435600"/>
          <p14:tracePt t="76980" x="5003800" y="5435600"/>
          <p14:tracePt t="76980" x="5022850" y="5435600"/>
          <p14:tracePt t="76995" x="5035550" y="5429250"/>
          <p14:tracePt t="76995" x="5054600" y="5429250"/>
          <p14:tracePt t="77012" x="5073650" y="5429250"/>
          <p14:tracePt t="77012" x="5086350" y="5429250"/>
          <p14:tracePt t="77029" x="5105400" y="5422900"/>
          <p14:tracePt t="77029" x="5118100" y="5422900"/>
          <p14:tracePt t="77045" x="5137150" y="5422900"/>
          <p14:tracePt t="77045" x="5162550" y="5416550"/>
          <p14:tracePt t="77062" x="5175250" y="5416550"/>
          <p14:tracePt t="77062" x="5187950" y="5410200"/>
          <p14:tracePt t="77078" x="5200650" y="5410200"/>
          <p14:tracePt t="77078" x="5213350" y="5410200"/>
          <p14:tracePt t="77096" x="5219700" y="5410200"/>
          <p14:tracePt t="77096" x="5232400" y="5410200"/>
          <p14:tracePt t="77112" x="5238750" y="5410200"/>
          <p14:tracePt t="77127" x="5232400" y="5410200"/>
          <p14:tracePt t="77179" x="5226050" y="5410200"/>
          <p14:tracePt t="77195" x="5219700" y="5410200"/>
          <p14:tracePt t="77211" x="5213350" y="5416550"/>
          <p14:tracePt t="77227" x="5207000" y="5416550"/>
          <p14:tracePt t="77239" x="5200650" y="5416550"/>
          <p14:tracePt t="77255" x="5194300" y="5422900"/>
          <p14:tracePt t="77287" x="5187950" y="5422900"/>
          <p14:tracePt t="77299" x="5175250" y="5429250"/>
          <p14:tracePt t="77315" x="5168900" y="5429250"/>
          <p14:tracePt t="77331" x="5162550" y="5435600"/>
          <p14:tracePt t="77339" x="5156200" y="5435600"/>
          <p14:tracePt t="77351" x="5149850" y="5435600"/>
          <p14:tracePt t="77361" x="5143500" y="5441950"/>
          <p14:tracePt t="77361" x="5130800" y="5441950"/>
          <p14:tracePt t="77380" x="5124450" y="5448300"/>
          <p14:tracePt t="77380" x="5111750" y="5448300"/>
          <p14:tracePt t="77396" x="5099050" y="5454650"/>
          <p14:tracePt t="77396" x="5073650" y="5461000"/>
          <p14:tracePt t="77413" x="5054600" y="5461000"/>
          <p14:tracePt t="77413" x="5035550" y="5467350"/>
          <p14:tracePt t="77430" x="5016500" y="5467350"/>
          <p14:tracePt t="77430" x="4997450" y="5473700"/>
          <p14:tracePt t="77446" x="4972050" y="5473700"/>
          <p14:tracePt t="77446" x="4953000" y="5480050"/>
          <p14:tracePt t="77463" x="4927600" y="5480050"/>
          <p14:tracePt t="77463" x="4876800" y="5486400"/>
          <p14:tracePt t="77480" x="4845050" y="5492750"/>
          <p14:tracePt t="77480" x="4806950" y="5499100"/>
          <p14:tracePt t="77498" x="4775200" y="5499100"/>
          <p14:tracePt t="77498" x="4730750" y="5505450"/>
          <p14:tracePt t="77514" x="4692650" y="5511800"/>
          <p14:tracePt t="77514" x="4648200" y="5511800"/>
          <p14:tracePt t="77514" x="4603750" y="5518150"/>
          <p14:tracePt t="77532" x="4552950" y="5524500"/>
          <p14:tracePt t="77532" x="4502150" y="5524500"/>
          <p14:tracePt t="77549" x="4451350" y="5530850"/>
          <p14:tracePt t="77549" x="4394200" y="5543550"/>
          <p14:tracePt t="77564" x="4337050" y="5549900"/>
          <p14:tracePt t="77564" x="4267200" y="5568950"/>
          <p14:tracePt t="77580" x="4203700" y="5581650"/>
          <p14:tracePt t="77580" x="4127500" y="5594350"/>
          <p14:tracePt t="77580" x="4051300" y="5613400"/>
          <p14:tracePt t="77600" x="3975100" y="5632450"/>
          <p14:tracePt t="77612" x="3898900" y="5651500"/>
          <p14:tracePt t="77612" x="3816350" y="5670550"/>
          <p14:tracePt t="77612" x="3733800" y="5689600"/>
          <p14:tracePt t="77632" x="3657600" y="5708650"/>
          <p14:tracePt t="77632" x="3575050" y="5727700"/>
          <p14:tracePt t="77648" x="3498850" y="5753100"/>
          <p14:tracePt t="77648" x="3416300" y="5772150"/>
          <p14:tracePt t="77664" x="3327400" y="5791200"/>
          <p14:tracePt t="77664" x="3244850" y="5810250"/>
          <p14:tracePt t="77680" x="3149600" y="5822950"/>
          <p14:tracePt t="77680" x="3054350" y="5842000"/>
          <p14:tracePt t="77680" x="2959100" y="5854700"/>
          <p14:tracePt t="77700" x="2857500" y="5867400"/>
          <p14:tracePt t="77700" x="2755900" y="5880100"/>
          <p14:tracePt t="77714" x="2654300" y="5892800"/>
          <p14:tracePt t="77714" x="2559050" y="5911850"/>
          <p14:tracePt t="77730" x="2463800" y="5924550"/>
          <p14:tracePt t="77730" x="2374900" y="5949950"/>
          <p14:tracePt t="77730" x="2292350" y="5969000"/>
          <p14:tracePt t="77752" x="2216150" y="5994400"/>
          <p14:tracePt t="77763" x="2139950" y="6019800"/>
          <p14:tracePt t="77763" x="2006600" y="6076950"/>
          <p14:tracePt t="77781" x="1943100" y="6108700"/>
          <p14:tracePt t="77781" x="1879600" y="6134100"/>
          <p14:tracePt t="77799" x="1816100" y="6159500"/>
          <p14:tracePt t="77799" x="1758950" y="6184900"/>
          <p14:tracePt t="77814" x="1701800" y="6216650"/>
          <p14:tracePt t="77814" x="1593850" y="6267450"/>
          <p14:tracePt t="77831" x="1549400" y="6299200"/>
          <p14:tracePt t="77831" x="1504950" y="6337300"/>
          <p14:tracePt t="77848" x="1466850" y="6369050"/>
          <p14:tracePt t="77848" x="1428750" y="6407150"/>
          <p14:tracePt t="77864" x="1397000" y="6445250"/>
          <p14:tracePt t="77864" x="1365250" y="64833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区間推定</a:t>
            </a:r>
            <a:endParaRPr kumimoji="1" lang="ja-JP" altLang="en-US" dirty="0"/>
          </a:p>
        </p:txBody>
      </p:sp>
      <p:sp>
        <p:nvSpPr>
          <p:cNvPr id="3" name="正方形/長方形 2"/>
          <p:cNvSpPr/>
          <p:nvPr/>
        </p:nvSpPr>
        <p:spPr>
          <a:xfrm>
            <a:off x="539552" y="1268760"/>
            <a:ext cx="8064896" cy="1200329"/>
          </a:xfrm>
          <a:prstGeom prst="rect">
            <a:avLst/>
          </a:prstGeom>
        </p:spPr>
        <p:txBody>
          <a:bodyPr wrap="square">
            <a:spAutoFit/>
          </a:bodyPr>
          <a:lstStyle/>
          <a:p>
            <a:r>
              <a:rPr lang="ja-JP" altLang="en-US" dirty="0" smtClean="0"/>
              <a:t>確率</a:t>
            </a:r>
            <a:r>
              <a:rPr lang="en-US" altLang="ja-JP" dirty="0"/>
              <a:t>95</a:t>
            </a:r>
            <a:r>
              <a:rPr lang="ja-JP" altLang="en-US" dirty="0"/>
              <a:t>％あるいは</a:t>
            </a:r>
            <a:r>
              <a:rPr lang="en-US" altLang="ja-JP" dirty="0"/>
              <a:t>99</a:t>
            </a:r>
            <a:r>
              <a:rPr lang="ja-JP" altLang="en-US" dirty="0"/>
              <a:t>％（この確率を信頼率と呼ぶ）のもとで，平均など示したい値の範囲（この範囲を信頼区間と呼ぶ）を示すのが</a:t>
            </a:r>
            <a:r>
              <a:rPr lang="ja-JP" altLang="en-US" dirty="0" smtClean="0"/>
              <a:t>一般的な統計的推定です．</a:t>
            </a:r>
            <a:endParaRPr lang="ja-JP" altLang="en-US" dirty="0"/>
          </a:p>
        </p:txBody>
      </p:sp>
      <p:sp>
        <p:nvSpPr>
          <p:cNvPr id="4" name="正方形/長方形 3"/>
          <p:cNvSpPr/>
          <p:nvPr/>
        </p:nvSpPr>
        <p:spPr>
          <a:xfrm>
            <a:off x="546448" y="2996952"/>
            <a:ext cx="7776864" cy="2308324"/>
          </a:xfrm>
          <a:prstGeom prst="rect">
            <a:avLst/>
          </a:prstGeom>
        </p:spPr>
        <p:txBody>
          <a:bodyPr wrap="square">
            <a:spAutoFit/>
          </a:bodyPr>
          <a:lstStyle/>
          <a:p>
            <a:pPr>
              <a:lnSpc>
                <a:spcPct val="150000"/>
              </a:lnSpc>
            </a:pPr>
            <a:r>
              <a:rPr lang="ja-JP" altLang="en-US" dirty="0"/>
              <a:t>例１：さいころを</a:t>
            </a:r>
            <a:r>
              <a:rPr lang="en-US" altLang="ja-JP" dirty="0"/>
              <a:t>1200</a:t>
            </a:r>
            <a:r>
              <a:rPr lang="ja-JP" altLang="en-US" dirty="0"/>
              <a:t>回振る．二項分布によって，このような実験を何回もやる場合，</a:t>
            </a:r>
            <a:r>
              <a:rPr lang="en-US" altLang="ja-JP" dirty="0"/>
              <a:t>95</a:t>
            </a:r>
            <a:r>
              <a:rPr lang="ja-JP" altLang="en-US" dirty="0"/>
              <a:t>％の確率で</a:t>
            </a:r>
            <a:r>
              <a:rPr lang="en-US" altLang="ja-JP" dirty="0"/>
              <a:t>1</a:t>
            </a:r>
            <a:r>
              <a:rPr lang="ja-JP" altLang="en-US" dirty="0"/>
              <a:t>のでる回数</a:t>
            </a:r>
            <a:r>
              <a:rPr lang="ja-JP" altLang="en-US" dirty="0" smtClean="0"/>
              <a:t>は（</a:t>
            </a:r>
            <a:r>
              <a:rPr lang="ja-JP" altLang="en-US" dirty="0"/>
              <a:t>　</a:t>
            </a:r>
            <a:r>
              <a:rPr lang="ja-JP" altLang="en-US" dirty="0" smtClean="0"/>
              <a:t>　　　　～　　　　　）回</a:t>
            </a:r>
            <a:r>
              <a:rPr lang="ja-JP" altLang="en-US" dirty="0"/>
              <a:t>の間に入る．</a:t>
            </a:r>
            <a:r>
              <a:rPr lang="en-US" altLang="ja-JP" dirty="0"/>
              <a:t>99</a:t>
            </a:r>
            <a:r>
              <a:rPr lang="ja-JP" altLang="en-US" dirty="0"/>
              <a:t>％の確率で（　　　　　～　　　　　）回の間に入る．</a:t>
            </a:r>
          </a:p>
        </p:txBody>
      </p:sp>
      <p:sp>
        <p:nvSpPr>
          <p:cNvPr id="6" name="正方形/長方形 5"/>
          <p:cNvSpPr/>
          <p:nvPr/>
        </p:nvSpPr>
        <p:spPr>
          <a:xfrm>
            <a:off x="971600" y="4207061"/>
            <a:ext cx="646331" cy="461665"/>
          </a:xfrm>
          <a:prstGeom prst="rect">
            <a:avLst/>
          </a:prstGeom>
        </p:spPr>
        <p:txBody>
          <a:bodyPr wrap="none">
            <a:spAutoFit/>
          </a:bodyPr>
          <a:lstStyle/>
          <a:p>
            <a:r>
              <a:rPr lang="en-US" altLang="ja-JP" dirty="0" smtClean="0"/>
              <a:t>175</a:t>
            </a:r>
            <a:endParaRPr lang="ja-JP" altLang="en-US" dirty="0"/>
          </a:p>
        </p:txBody>
      </p:sp>
      <p:sp>
        <p:nvSpPr>
          <p:cNvPr id="7" name="正方形/長方形 6"/>
          <p:cNvSpPr/>
          <p:nvPr/>
        </p:nvSpPr>
        <p:spPr>
          <a:xfrm>
            <a:off x="2283229" y="4151114"/>
            <a:ext cx="646331" cy="461665"/>
          </a:xfrm>
          <a:prstGeom prst="rect">
            <a:avLst/>
          </a:prstGeom>
        </p:spPr>
        <p:txBody>
          <a:bodyPr wrap="none">
            <a:spAutoFit/>
          </a:bodyPr>
          <a:lstStyle/>
          <a:p>
            <a:r>
              <a:rPr lang="en-US" altLang="ja-JP" dirty="0" smtClean="0"/>
              <a:t>225</a:t>
            </a:r>
            <a:endParaRPr lang="ja-JP" altLang="en-US" dirty="0"/>
          </a:p>
        </p:txBody>
      </p:sp>
      <p:sp>
        <p:nvSpPr>
          <p:cNvPr id="8" name="正方形/長方形 7"/>
          <p:cNvSpPr/>
          <p:nvPr/>
        </p:nvSpPr>
        <p:spPr>
          <a:xfrm>
            <a:off x="971600" y="4823784"/>
            <a:ext cx="646331" cy="461665"/>
          </a:xfrm>
          <a:prstGeom prst="rect">
            <a:avLst/>
          </a:prstGeom>
        </p:spPr>
        <p:txBody>
          <a:bodyPr wrap="none">
            <a:spAutoFit/>
          </a:bodyPr>
          <a:lstStyle/>
          <a:p>
            <a:r>
              <a:rPr lang="en-US" altLang="ja-JP" dirty="0" smtClean="0"/>
              <a:t>168</a:t>
            </a:r>
            <a:endParaRPr lang="ja-JP" altLang="en-US" dirty="0"/>
          </a:p>
        </p:txBody>
      </p:sp>
      <p:sp>
        <p:nvSpPr>
          <p:cNvPr id="9" name="正方形/長方形 8"/>
          <p:cNvSpPr/>
          <p:nvPr/>
        </p:nvSpPr>
        <p:spPr>
          <a:xfrm>
            <a:off x="2283229" y="4823783"/>
            <a:ext cx="646331" cy="461665"/>
          </a:xfrm>
          <a:prstGeom prst="rect">
            <a:avLst/>
          </a:prstGeom>
        </p:spPr>
        <p:txBody>
          <a:bodyPr wrap="none">
            <a:spAutoFit/>
          </a:bodyPr>
          <a:lstStyle/>
          <a:p>
            <a:r>
              <a:rPr lang="en-US" altLang="ja-JP" dirty="0" smtClean="0"/>
              <a:t>234</a:t>
            </a:r>
            <a:endParaRPr lang="ja-JP" altLang="en-US" dirty="0"/>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2983522726"/>
      </p:ext>
    </p:extLst>
  </p:cSld>
  <p:clrMapOvr>
    <a:masterClrMapping/>
  </p:clrMapOvr>
  <mc:AlternateContent xmlns:mc="http://schemas.openxmlformats.org/markup-compatibility/2006">
    <mc:Choice xmlns:p14="http://schemas.microsoft.com/office/powerpoint/2010/main" Requires="p14">
      <p:transition spd="slow" p14:dur="2000" advTm="57544"/>
    </mc:Choice>
    <mc:Fallback>
      <p:transition spd="slow" advTm="57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6" grpId="0"/>
      <p:bldP spid="7" grpId="0"/>
      <p:bldP spid="8" grpId="0"/>
      <p:bldP spid="9" grpId="0"/>
    </p:bldLst>
  </p:timing>
  <p:extLst>
    <p:ext uri="{3A86A75C-4F4B-4683-9AE1-C65F6400EC91}">
      <p14:laserTraceLst xmlns:p14="http://schemas.microsoft.com/office/powerpoint/2010/main">
        <p14:tracePtLst>
          <p14:tracePt t="1777" x="4089400" y="5638800"/>
          <p14:tracePt t="2314" x="4102100" y="5645150"/>
          <p14:tracePt t="2317" x="4108450" y="5645150"/>
          <p14:tracePt t="2317" x="4121150" y="5651500"/>
          <p14:tracePt t="2335" x="4127500" y="5657850"/>
          <p14:tracePt t="2335" x="4140200" y="5657850"/>
          <p14:tracePt t="2351" x="4152900" y="5664200"/>
          <p14:tracePt t="2351" x="4165600" y="5664200"/>
          <p14:tracePt t="2368" x="4178300" y="5670550"/>
          <p14:tracePt t="2368" x="4197350" y="5676900"/>
          <p14:tracePt t="2385" x="4203700" y="5676900"/>
          <p14:tracePt t="2385" x="4216400" y="5683250"/>
          <p14:tracePt t="2401" x="4222750" y="5689600"/>
          <p14:tracePt t="2401" x="4235450" y="5695950"/>
          <p14:tracePt t="2417" x="4241800" y="5702300"/>
          <p14:tracePt t="2417" x="4254500" y="5708650"/>
          <p14:tracePt t="2434" x="4260850" y="5715000"/>
          <p14:tracePt t="2434" x="4273550" y="5721350"/>
          <p14:tracePt t="2434" x="4279900" y="5727700"/>
          <p14:tracePt t="2453" x="4292600" y="5727700"/>
          <p14:tracePt t="2466" x="4298950" y="5734050"/>
          <p14:tracePt t="2466" x="4311650" y="5740400"/>
          <p14:tracePt t="2484" x="4318000" y="5746750"/>
          <p14:tracePt t="2499" x="4324350" y="5753100"/>
          <p14:tracePt t="2516" x="4324350" y="5759450"/>
          <p14:tracePt t="2556" x="4324350" y="5765800"/>
          <p14:tracePt t="2572" x="4324350" y="5772150"/>
          <p14:tracePt t="2588" x="4324350" y="5778500"/>
          <p14:tracePt t="2604" x="4330700" y="5784850"/>
          <p14:tracePt t="2632" x="4337050" y="5784850"/>
          <p14:tracePt t="2656" x="4343400" y="5784850"/>
          <p14:tracePt t="2672" x="4349750" y="5791200"/>
          <p14:tracePt t="2699" x="4356100" y="5791200"/>
          <p14:tracePt t="2716" x="4356100" y="5803900"/>
          <p14:tracePt t="2732" x="4362450" y="5810250"/>
          <p14:tracePt t="2744" x="4362450" y="5816600"/>
          <p14:tracePt t="2760" x="4362450" y="5822950"/>
          <p14:tracePt t="2768" x="4362450" y="5829300"/>
          <p14:tracePt t="2784" x="4362450" y="5835650"/>
          <p14:tracePt t="2800" x="4362450" y="5842000"/>
          <p14:tracePt t="2817" x="4368800" y="5848350"/>
          <p14:tracePt t="2817" x="4368800" y="5861050"/>
          <p14:tracePt t="2837" x="4368800" y="5867400"/>
          <p14:tracePt t="2837" x="4375150" y="5873750"/>
          <p14:tracePt t="2853" x="4375150" y="5880100"/>
          <p14:tracePt t="2867" x="4375150" y="5886450"/>
          <p14:tracePt t="2884" x="4375150" y="5892800"/>
          <p14:tracePt t="2905" x="4375150" y="5899150"/>
          <p14:tracePt t="2932" x="4368800" y="5899150"/>
          <p14:tracePt t="2964" x="4362450" y="5899150"/>
          <p14:tracePt t="3036" x="4362450" y="5905500"/>
          <p14:tracePt t="3052" x="4362450" y="5911850"/>
          <p14:tracePt t="3068" x="4356100" y="5918200"/>
          <p14:tracePt t="3084" x="4349750" y="5930900"/>
          <p14:tracePt t="3096" x="4343400" y="5937250"/>
          <p14:tracePt t="3128" x="4343400" y="5943600"/>
          <p14:tracePt t="3144" x="4343400" y="5949950"/>
          <p14:tracePt t="3156" x="4343400" y="5956300"/>
          <p14:tracePt t="3172" x="4343400" y="5969000"/>
          <p14:tracePt t="3188" x="4349750" y="5975350"/>
          <p14:tracePt t="3204" x="4356100" y="5981700"/>
          <p14:tracePt t="3216" x="4362450" y="5988050"/>
          <p14:tracePt t="3232" x="4362450" y="5994400"/>
          <p14:tracePt t="3240" x="4368800" y="5994400"/>
          <p14:tracePt t="3256" x="4368800" y="6000750"/>
          <p14:tracePt t="3273" x="4375150" y="6007100"/>
          <p14:tracePt t="3285" x="4375150" y="6013450"/>
          <p14:tracePt t="3316" x="4387850" y="6007100"/>
          <p14:tracePt t="3344" x="4387850" y="6000750"/>
          <p14:tracePt t="3368" x="4394200" y="5994400"/>
          <p14:tracePt t="3385" x="4394200" y="6000750"/>
          <p14:tracePt t="3473" x="4394200" y="6007100"/>
          <p14:tracePt t="3498" x="4400550" y="6007100"/>
          <p14:tracePt t="3517" x="4406900" y="6007100"/>
          <p14:tracePt t="3533" x="4406900" y="6013450"/>
          <p14:tracePt t="3557" x="4413250" y="6013450"/>
          <p14:tracePt t="3573" x="4419600" y="6013450"/>
          <p14:tracePt t="3585" x="4425950" y="6013450"/>
          <p14:tracePt t="3601" x="4432300" y="6007100"/>
          <p14:tracePt t="3627" x="4438650" y="6013450"/>
          <p14:tracePt t="3652" x="4438650" y="6007100"/>
          <p14:tracePt t="3696" x="4432300" y="6013450"/>
          <p14:tracePt t="3804" x="4425950" y="6007100"/>
          <p14:tracePt t="3824" x="4425950" y="6000750"/>
          <p14:tracePt t="3877" x="4425950" y="6007100"/>
          <p14:tracePt t="3909" x="4432300" y="6007100"/>
          <p14:tracePt t="3937" x="4438650" y="6000750"/>
          <p14:tracePt t="3953" x="4445000" y="5994400"/>
          <p14:tracePt t="3997" x="4451350" y="5988050"/>
          <p14:tracePt t="4021" x="4457700" y="5988050"/>
          <p14:tracePt t="4037" x="4464050" y="5981700"/>
          <p14:tracePt t="4080" x="4470400" y="5981700"/>
          <p14:tracePt t="4104" x="4476750" y="5975350"/>
          <p14:tracePt t="4116" x="4483100" y="5975350"/>
          <p14:tracePt t="4140" x="4489450" y="5969000"/>
          <p14:tracePt t="4164" x="4489450" y="5956300"/>
          <p14:tracePt t="4320" x="4495800" y="5956300"/>
          <p14:tracePt t="4336" x="4495800" y="5943600"/>
          <p14:tracePt t="4352" x="4495800" y="5937250"/>
          <p14:tracePt t="4364" x="4495800" y="5924550"/>
          <p14:tracePt t="4388" x="4489450" y="5918200"/>
          <p14:tracePt t="4396" x="4489450" y="5911850"/>
          <p14:tracePt t="4406" x="4489450" y="5899150"/>
          <p14:tracePt t="4406" x="4483100" y="5886450"/>
          <p14:tracePt t="4425" x="4476750" y="5873750"/>
          <p14:tracePt t="4425" x="4476750" y="5861050"/>
          <p14:tracePt t="4441" x="4470400" y="5848350"/>
          <p14:tracePt t="4441" x="4464050" y="5835650"/>
          <p14:tracePt t="4458" x="4457700" y="5822950"/>
          <p14:tracePt t="4458" x="4457700" y="5803900"/>
          <p14:tracePt t="4474" x="4451350" y="5784850"/>
          <p14:tracePt t="4474" x="4445000" y="5772150"/>
          <p14:tracePt t="4474" x="4438650" y="5759450"/>
          <p14:tracePt t="4494" x="4432300" y="5740400"/>
          <p14:tracePt t="4506" x="4425950" y="5721350"/>
          <p14:tracePt t="4506" x="4406900" y="5676900"/>
          <p14:tracePt t="4524" x="4394200" y="5664200"/>
          <p14:tracePt t="4524" x="4381500" y="5638800"/>
          <p14:tracePt t="4541" x="4368800" y="5613400"/>
          <p14:tracePt t="4541" x="4349750" y="5588000"/>
          <p14:tracePt t="4557" x="4356100" y="5562600"/>
          <p14:tracePt t="4596" x="4324350" y="5537200"/>
          <p14:tracePt t="4604" x="4292600" y="5511800"/>
          <p14:tracePt t="4612" x="4254500" y="5499100"/>
          <p14:tracePt t="4624" x="4216400" y="5480050"/>
          <p14:tracePt t="4624" x="4184650" y="5467350"/>
          <p14:tracePt t="4641" x="4140200" y="5461000"/>
          <p14:tracePt t="4656" x="4102100" y="5461000"/>
          <p14:tracePt t="4673" x="4038600" y="5467350"/>
          <p14:tracePt t="4673" x="4013200" y="5473700"/>
          <p14:tracePt t="4691" x="3987800" y="5480050"/>
          <p14:tracePt t="4691" x="3962400" y="5480050"/>
          <p14:tracePt t="4708" x="3943350" y="5486400"/>
          <p14:tracePt t="4708" x="3911600" y="5492750"/>
          <p14:tracePt t="4725" x="3892550" y="5499100"/>
          <p14:tracePt t="4725" x="3886200" y="5499100"/>
          <p14:tracePt t="4741" x="3873500" y="5499100"/>
          <p14:tracePt t="4741" x="3860800" y="5505450"/>
          <p14:tracePt t="4758" x="3854450" y="5505450"/>
          <p14:tracePt t="4758" x="3841750" y="5505450"/>
          <p14:tracePt t="4758" x="3835400" y="5511800"/>
          <p14:tracePt t="4778" x="3822700" y="5511800"/>
          <p14:tracePt t="4778" x="3816350" y="5518150"/>
          <p14:tracePt t="4792" x="3810000" y="5524500"/>
          <p14:tracePt t="4792" x="3803650" y="5524500"/>
          <p14:tracePt t="4809" x="3797300" y="5530850"/>
          <p14:tracePt t="4809" x="3797300" y="5537200"/>
          <p14:tracePt t="4825" x="3790950" y="5549900"/>
          <p14:tracePt t="4825" x="3790950" y="5562600"/>
          <p14:tracePt t="4842" x="3790950" y="5575300"/>
          <p14:tracePt t="4842" x="3790950" y="5588000"/>
          <p14:tracePt t="4842" x="3790950" y="5600700"/>
          <p14:tracePt t="4861" x="3790950" y="5613400"/>
          <p14:tracePt t="4874" x="3790950" y="5632450"/>
          <p14:tracePt t="4874" x="3797300" y="5664200"/>
          <p14:tracePt t="4893" x="3803650" y="5676900"/>
          <p14:tracePt t="4893" x="3810000" y="5695950"/>
          <p14:tracePt t="4909" x="3816350" y="5708650"/>
          <p14:tracePt t="4909" x="3822700" y="5727700"/>
          <p14:tracePt t="4927" x="3835400" y="5746750"/>
          <p14:tracePt t="4927" x="3848100" y="5759450"/>
          <p14:tracePt t="4943" x="3854450" y="5778500"/>
          <p14:tracePt t="4943" x="3873500" y="5803900"/>
          <p14:tracePt t="4960" x="3879850" y="5816600"/>
          <p14:tracePt t="4960" x="3892550" y="5829300"/>
          <p14:tracePt t="4977" x="3898900" y="5842000"/>
          <p14:tracePt t="4977" x="3905250" y="5848350"/>
          <p14:tracePt t="4993" x="3911600" y="5854700"/>
          <p14:tracePt t="4993" x="3917950" y="5854700"/>
          <p14:tracePt t="5011" x="3924300" y="5861050"/>
          <p14:tracePt t="5011" x="3937000" y="5861050"/>
          <p14:tracePt t="5028" x="3943350" y="5854700"/>
          <p14:tracePt t="5042" x="3949700" y="5854700"/>
          <p14:tracePt t="5059" x="3949700" y="5842000"/>
          <p14:tracePt t="5059" x="3943350" y="5835650"/>
          <p14:tracePt t="5078" x="3943350" y="5829300"/>
          <p14:tracePt t="5078" x="3937000" y="5822950"/>
          <p14:tracePt t="5094" x="3937000" y="5816600"/>
          <p14:tracePt t="5094" x="3930650" y="5810250"/>
          <p14:tracePt t="5111" x="3930650" y="5803900"/>
          <p14:tracePt t="5111" x="3924300" y="5797550"/>
          <p14:tracePt t="5127" x="3917950" y="5791200"/>
          <p14:tracePt t="5127" x="3911600" y="5784850"/>
          <p14:tracePt t="5127" x="3905250" y="5778500"/>
          <p14:tracePt t="5146" x="3898900" y="5772150"/>
          <p14:tracePt t="5159" x="3892550" y="5772150"/>
          <p14:tracePt t="5159" x="3879850" y="5765800"/>
          <p14:tracePt t="5177" x="3873500" y="5759450"/>
          <p14:tracePt t="5177" x="3867150" y="5759450"/>
          <p14:tracePt t="5194" x="3860800" y="5759450"/>
          <p14:tracePt t="5194" x="3854450" y="5759450"/>
          <p14:tracePt t="5210" x="3848100" y="5759450"/>
          <p14:tracePt t="5210" x="3841750" y="5759450"/>
          <p14:tracePt t="5210" x="3829050" y="5753100"/>
          <p14:tracePt t="5230" x="3822700" y="5753100"/>
          <p14:tracePt t="5243" x="3816350" y="5753100"/>
          <p14:tracePt t="5243" x="3803650" y="5746750"/>
          <p14:tracePt t="5261" x="3797300" y="5740400"/>
          <p14:tracePt t="5261" x="3790950" y="5740400"/>
          <p14:tracePt t="5278" x="3784600" y="5740400"/>
          <p14:tracePt t="5278" x="3778250" y="5734050"/>
          <p14:tracePt t="5294" x="3771900" y="5734050"/>
          <p14:tracePt t="5294" x="3765550" y="5734050"/>
          <p14:tracePt t="5313" x="3759200" y="5734050"/>
          <p14:tracePt t="5327" x="3752850" y="5727700"/>
          <p14:tracePt t="5327" x="3746500" y="5721350"/>
          <p14:tracePt t="5345" x="3740150" y="5708650"/>
          <p14:tracePt t="5360" x="3733800" y="5702300"/>
          <p14:tracePt t="5360" x="3733800" y="5695950"/>
          <p14:tracePt t="5378" x="3733800" y="5689600"/>
          <p14:tracePt t="5394" x="3727450" y="5683250"/>
          <p14:tracePt t="5410" x="3727450" y="5676900"/>
          <p14:tracePt t="5427" x="3727450" y="5670550"/>
          <p14:tracePt t="5444" x="3721100" y="5664200"/>
          <p14:tracePt t="5462" x="3714750" y="5657850"/>
          <p14:tracePt t="5498" x="3714750" y="5651500"/>
          <p14:tracePt t="5521" x="3721100" y="5645150"/>
          <p14:tracePt t="5545" x="3727450" y="5638800"/>
          <p14:tracePt t="5557" x="3727450" y="5632450"/>
          <p14:tracePt t="5565" x="3727450" y="5626100"/>
          <p14:tracePt t="5577" x="3733800" y="5619750"/>
          <p14:tracePt t="5577" x="3733800" y="5607050"/>
          <p14:tracePt t="5595" x="3740150" y="5600700"/>
          <p14:tracePt t="5595" x="3740150" y="5588000"/>
          <p14:tracePt t="5595" x="3740150" y="5581650"/>
          <p14:tracePt t="5614" x="3746500" y="5568950"/>
          <p14:tracePt t="5614" x="3746500" y="5562600"/>
          <p14:tracePt t="5629" x="3746500" y="5543550"/>
          <p14:tracePt t="5629" x="3752850" y="5530850"/>
          <p14:tracePt t="5646" x="3752850" y="5511800"/>
          <p14:tracePt t="5646" x="3752850" y="5499100"/>
          <p14:tracePt t="5662" x="3746500" y="5480050"/>
          <p14:tracePt t="5662" x="3740150" y="5435600"/>
          <p14:tracePt t="5679" x="3733800" y="5410200"/>
          <p14:tracePt t="5679" x="3727450" y="5384800"/>
          <p14:tracePt t="5696" x="3714750" y="5359400"/>
          <p14:tracePt t="5696" x="3702050" y="5334000"/>
          <p14:tracePt t="5712" x="3695700" y="5308600"/>
          <p14:tracePt t="6349" x="1657350" y="2933700"/>
          <p14:tracePt t="6349" x="1638300" y="2921000"/>
          <p14:tracePt t="6365" x="1625600" y="2901950"/>
          <p14:tracePt t="6365" x="1600200" y="2876550"/>
          <p14:tracePt t="6382" x="1568450" y="2844800"/>
          <p14:tracePt t="6382" x="1536700" y="2806700"/>
          <p14:tracePt t="6398" x="1498600" y="2762250"/>
          <p14:tracePt t="6398" x="1435100" y="2686050"/>
          <p14:tracePt t="6415" x="1403350" y="2641600"/>
          <p14:tracePt t="6415" x="1371600" y="2603500"/>
          <p14:tracePt t="6432" x="1346200" y="2565400"/>
          <p14:tracePt t="6432" x="1320800" y="2527300"/>
          <p14:tracePt t="6448" x="1295400" y="2482850"/>
          <p14:tracePt t="6448" x="1270000" y="2444750"/>
          <p14:tracePt t="6465" x="1250950" y="2406650"/>
          <p14:tracePt t="6465" x="1212850" y="2336800"/>
          <p14:tracePt t="6482" x="1200150" y="2298700"/>
          <p14:tracePt t="6482" x="1187450" y="2260600"/>
          <p14:tracePt t="6499" x="1174750" y="2228850"/>
          <p14:tracePt t="6499" x="1168400" y="2197100"/>
          <p14:tracePt t="6515" x="1155700" y="2165350"/>
          <p14:tracePt t="6515" x="1149350" y="2133600"/>
          <p14:tracePt t="6515" x="1149350" y="2101850"/>
          <p14:tracePt t="6535" x="1143000" y="2076450"/>
          <p14:tracePt t="6547" x="1136650" y="2051050"/>
          <p14:tracePt t="6547" x="1130300" y="2000250"/>
          <p14:tracePt t="6565" x="1130300" y="1981200"/>
          <p14:tracePt t="6565" x="1123950" y="1962150"/>
          <p14:tracePt t="6582" x="1117600" y="1943100"/>
          <p14:tracePt t="6582" x="1111250" y="1917700"/>
          <p14:tracePt t="6598" x="1104900" y="1905000"/>
          <p14:tracePt t="6598" x="1092200" y="1885950"/>
          <p14:tracePt t="6615" x="1079500" y="1866900"/>
          <p14:tracePt t="6615" x="1054100" y="1835150"/>
          <p14:tracePt t="6636" x="1041400" y="1816100"/>
          <p14:tracePt t="6636" x="1028700" y="1803400"/>
          <p14:tracePt t="6650" x="1009650" y="1797050"/>
          <p14:tracePt t="6650" x="996950" y="1784350"/>
          <p14:tracePt t="6666" x="977900" y="1778000"/>
          <p14:tracePt t="6666" x="958850" y="1771650"/>
          <p14:tracePt t="6682" x="939800" y="1758950"/>
          <p14:tracePt t="6682" x="920750" y="1746250"/>
          <p14:tracePt t="6699" x="901700" y="1733550"/>
          <p14:tracePt t="6699" x="869950" y="1708150"/>
          <p14:tracePt t="6716" x="850900" y="1695450"/>
          <p14:tracePt t="6716" x="831850" y="1682750"/>
          <p14:tracePt t="6733" x="819150" y="1670050"/>
          <p14:tracePt t="6733" x="800100" y="1663700"/>
          <p14:tracePt t="6751" x="787400" y="1651000"/>
          <p14:tracePt t="6751" x="774700" y="1644650"/>
          <p14:tracePt t="6766" x="762000" y="1638300"/>
          <p14:tracePt t="6766" x="736600" y="1625600"/>
          <p14:tracePt t="6783" x="723900" y="1619250"/>
          <p14:tracePt t="6783" x="717550" y="1612900"/>
          <p14:tracePt t="6799" x="711200" y="1606550"/>
          <p14:tracePt t="6815" x="704850" y="1600200"/>
          <p14:tracePt t="6833" x="698500" y="1600200"/>
          <p14:tracePt t="6833" x="692150" y="1606550"/>
          <p14:tracePt t="6850" x="685800" y="1606550"/>
          <p14:tracePt t="6850" x="679450" y="1612900"/>
          <p14:tracePt t="6867" x="666750" y="1612900"/>
          <p14:tracePt t="6867" x="654050" y="1612900"/>
          <p14:tracePt t="6883" x="641350" y="1612900"/>
          <p14:tracePt t="6883" x="622300" y="1612900"/>
          <p14:tracePt t="6901" x="425450" y="1403350"/>
          <p14:tracePt t="6980" x="425450" y="1371600"/>
          <p14:tracePt t="6986" x="419100" y="1339850"/>
          <p14:tracePt t="6986" x="425450" y="1301750"/>
          <p14:tracePt t="7005" x="450850" y="1225550"/>
          <p14:tracePt t="7016" x="501650" y="1149350"/>
          <p14:tracePt t="7034" x="565150" y="1073150"/>
          <p14:tracePt t="7050" x="647700" y="1009650"/>
          <p14:tracePt t="7066" x="806450" y="946150"/>
          <p14:tracePt t="7083" x="920750" y="920750"/>
          <p14:tracePt t="7099" x="1047750" y="920750"/>
          <p14:tracePt t="7116" x="1238250" y="946150"/>
          <p14:tracePt t="7134" x="1365250" y="971550"/>
          <p14:tracePt t="7149" x="1479550" y="1009650"/>
          <p14:tracePt t="7166" x="1581150" y="1047750"/>
          <p14:tracePt t="7183" x="1670050" y="1092200"/>
          <p14:tracePt t="7183" x="1714500" y="1117600"/>
          <p14:tracePt t="7202" x="1790700" y="1174750"/>
          <p14:tracePt t="7218" x="1854200" y="1238250"/>
          <p14:tracePt t="7233" x="1898650" y="1301750"/>
          <p14:tracePt t="7233" x="1917700" y="1333500"/>
          <p14:tracePt t="7255" x="1924050" y="1365250"/>
          <p14:tracePt t="7266" x="1924050" y="1428750"/>
          <p14:tracePt t="7283" x="1892300" y="1517650"/>
          <p14:tracePt t="7301" x="1841500" y="1568450"/>
          <p14:tracePt t="7317" x="1778000" y="1612900"/>
          <p14:tracePt t="7333" x="1708150" y="1651000"/>
          <p14:tracePt t="7350" x="1619250" y="1682750"/>
          <p14:tracePt t="7367" x="1473200" y="1720850"/>
          <p14:tracePt t="7384" x="1365250" y="1739900"/>
          <p14:tracePt t="7400" x="1257300" y="1746250"/>
          <p14:tracePt t="7417" x="1098550" y="1758950"/>
          <p14:tracePt t="7434" x="1003300" y="1765300"/>
          <p14:tracePt t="7450" x="914400" y="1771650"/>
          <p14:tracePt t="7467" x="844550" y="1771650"/>
          <p14:tracePt t="7484" x="774700" y="1778000"/>
          <p14:tracePt t="7502" x="755650" y="1784350"/>
          <p14:tracePt t="7518" x="755650" y="1790700"/>
          <p14:tracePt t="7535" x="774700" y="1797050"/>
          <p14:tracePt t="7535" x="787400" y="1803400"/>
          <p14:tracePt t="7554" x="806450" y="1797050"/>
          <p14:tracePt t="7567" x="831850" y="1797050"/>
          <p14:tracePt t="7567" x="889000" y="1790700"/>
          <p14:tracePt t="7585" x="914400" y="1784350"/>
          <p14:tracePt t="7585" x="952500" y="1778000"/>
          <p14:tracePt t="7602" x="990600" y="1778000"/>
          <p14:tracePt t="7602" x="1028700" y="1778000"/>
          <p14:tracePt t="7618" x="1073150" y="1771650"/>
          <p14:tracePt t="7618" x="1117600" y="1771650"/>
          <p14:tracePt t="7618" x="1168400" y="1771650"/>
          <p14:tracePt t="7638" x="1225550" y="1765300"/>
          <p14:tracePt t="7651" x="1282700" y="1765300"/>
          <p14:tracePt t="7651" x="1416050" y="1758950"/>
          <p14:tracePt t="7669" x="1485900" y="1752600"/>
          <p14:tracePt t="7669" x="1562100" y="1752600"/>
          <p14:tracePt t="7686" x="1631950" y="1746250"/>
          <p14:tracePt t="7686" x="1708150" y="1739900"/>
          <p14:tracePt t="7702" x="1784350" y="1739900"/>
          <p14:tracePt t="7702" x="1854200" y="1739900"/>
          <p14:tracePt t="7719" x="1930400" y="1739900"/>
          <p14:tracePt t="7719" x="2070100" y="1739900"/>
          <p14:tracePt t="7736" x="2133600" y="1746250"/>
          <p14:tracePt t="7736" x="2197100" y="1746250"/>
          <p14:tracePt t="7753" x="2260600" y="1752600"/>
          <p14:tracePt t="7753" x="2324100" y="1758950"/>
          <p14:tracePt t="7770" x="2381250" y="1758950"/>
          <p14:tracePt t="7770" x="2438400" y="1765300"/>
          <p14:tracePt t="7786" x="2495550" y="1771650"/>
          <p14:tracePt t="7786" x="2603500" y="1778000"/>
          <p14:tracePt t="7803" x="2654300" y="1784350"/>
          <p14:tracePt t="7803" x="2698750" y="1784350"/>
          <p14:tracePt t="7819" x="2743200" y="1784350"/>
          <p14:tracePt t="7819" x="2787650" y="1778000"/>
          <p14:tracePt t="7836" x="2825750" y="1778000"/>
          <p14:tracePt t="7836" x="2863850" y="1778000"/>
          <p14:tracePt t="7854" x="2927350" y="1771650"/>
          <p14:tracePt t="7854" x="2952750" y="1765300"/>
          <p14:tracePt t="7870" x="2978150" y="1765300"/>
          <p14:tracePt t="7870" x="3003550" y="1758950"/>
          <p14:tracePt t="7887" x="3022600" y="1758950"/>
          <p14:tracePt t="7887" x="3035300" y="1752600"/>
          <p14:tracePt t="7903" x="3048000" y="1752600"/>
          <p14:tracePt t="7903" x="3060700" y="1752600"/>
          <p14:tracePt t="7903" x="3067050" y="1752600"/>
          <p14:tracePt t="7922" x="3073400" y="1752600"/>
          <p14:tracePt t="7935" x="3079750" y="1758950"/>
          <p14:tracePt t="7952" x="3073400" y="1758950"/>
          <p14:tracePt t="7970" x="3067050" y="1765300"/>
          <p14:tracePt t="7985" x="3060700" y="1765300"/>
          <p14:tracePt t="7985" x="3060700" y="1771650"/>
          <p14:tracePt t="8003" x="3048000" y="1771650"/>
          <p14:tracePt t="8003" x="3022600" y="1771650"/>
          <p14:tracePt t="8022" x="3009900" y="1765300"/>
          <p14:tracePt t="8036" x="2787650" y="1651000"/>
          <p14:tracePt t="8119" x="2774950" y="1625600"/>
          <p14:tracePt t="8126" x="2768600" y="1593850"/>
          <p14:tracePt t="8136" x="2755900" y="1492250"/>
          <p14:tracePt t="8154" x="2768600" y="1416050"/>
          <p14:tracePt t="8169" x="2794000" y="1339850"/>
          <p14:tracePt t="8186" x="2838450" y="1270000"/>
          <p14:tracePt t="8203" x="2895600" y="1206500"/>
          <p14:tracePt t="8203" x="2933700" y="1174750"/>
          <p14:tracePt t="8221" x="3016250" y="1130300"/>
          <p14:tracePt t="8237" x="3111500" y="1098550"/>
          <p14:tracePt t="8256" x="3213100" y="1085850"/>
          <p14:tracePt t="8270" x="3302000" y="1085850"/>
          <p14:tracePt t="8286" x="3384550" y="1111250"/>
          <p14:tracePt t="8303" x="3467100" y="1149350"/>
          <p14:tracePt t="8303" x="3498850" y="1168400"/>
          <p14:tracePt t="8321" x="3562350" y="1219200"/>
          <p14:tracePt t="8337" x="3619500" y="1276350"/>
          <p14:tracePt t="8353" x="3651250" y="1333500"/>
          <p14:tracePt t="8370" x="3670300" y="1390650"/>
          <p14:tracePt t="8387" x="3670300" y="1473200"/>
          <p14:tracePt t="8404" x="3651250" y="1524000"/>
          <p14:tracePt t="8420" x="3619500" y="1568450"/>
          <p14:tracePt t="8437" x="3549650" y="1619250"/>
          <p14:tracePt t="8454" x="3492500" y="1638300"/>
          <p14:tracePt t="8470" x="3429000" y="1663700"/>
          <p14:tracePt t="8487" x="3359150" y="1676400"/>
          <p14:tracePt t="8504" x="3244850" y="1701800"/>
          <p14:tracePt t="8522" x="3175000" y="1708150"/>
          <p14:tracePt t="8539" x="3124200" y="1708150"/>
          <p14:tracePt t="8554" x="3073400" y="1708150"/>
          <p14:tracePt t="8571" x="3028950" y="1708150"/>
          <p14:tracePt t="8571" x="3016250" y="1701800"/>
          <p14:tracePt t="8590" x="2984500" y="1701800"/>
          <p14:tracePt t="8605" x="2959100" y="1701800"/>
          <p14:tracePt t="8621" x="2940050" y="1701800"/>
          <p14:tracePt t="8638" x="2933700" y="1701800"/>
          <p14:tracePt t="8658" x="2933700" y="1695450"/>
          <p14:tracePt t="8725" x="2940050" y="1695450"/>
          <p14:tracePt t="8749" x="2946400" y="1695450"/>
          <p14:tracePt t="8769" x="2946400" y="1689100"/>
          <p14:tracePt t="8793" x="2946400" y="1682750"/>
          <p14:tracePt t="8813" x="2946400" y="1676400"/>
          <p14:tracePt t="8836" x="2946400" y="1670050"/>
          <p14:tracePt t="8869" x="2952750" y="1670050"/>
          <p14:tracePt t="8913" x="2959100" y="1663700"/>
          <p14:tracePt t="8929" x="2965450" y="1663700"/>
          <p14:tracePt t="8934" x="2971800" y="1663700"/>
          <p14:tracePt t="8942" x="2984500" y="1663700"/>
          <p14:tracePt t="8955" x="3028950" y="1663700"/>
          <p14:tracePt t="8973" x="3073400" y="1663700"/>
          <p14:tracePt t="8990" x="3111500" y="1670050"/>
          <p14:tracePt t="9005" x="3162300" y="1676400"/>
          <p14:tracePt t="9022" x="3219450" y="1676400"/>
          <p14:tracePt t="9022" x="3251200" y="1682750"/>
          <p14:tracePt t="9042" x="3308350" y="1682750"/>
          <p14:tracePt t="9056" x="3378200" y="1682750"/>
          <p14:tracePt t="9072" x="3448050" y="1676400"/>
          <p14:tracePt t="9089" x="3524250" y="1676400"/>
          <p14:tracePt t="9106" x="3644900" y="1670050"/>
          <p14:tracePt t="9125" x="3721100" y="1676400"/>
          <p14:tracePt t="9139" x="3797300" y="1670050"/>
          <p14:tracePt t="9155" x="3905250" y="1670050"/>
          <p14:tracePt t="9174" x="3975100" y="1670050"/>
          <p14:tracePt t="9190" x="4038600" y="1670050"/>
          <p14:tracePt t="9206" x="4102100" y="1670050"/>
          <p14:tracePt t="9222" x="4159250" y="1670050"/>
          <p14:tracePt t="9222" x="4191000" y="1670050"/>
          <p14:tracePt t="9242" x="4248150" y="1663700"/>
          <p14:tracePt t="9257" x="4292600" y="1663700"/>
          <p14:tracePt t="9273" x="4343400" y="1663700"/>
          <p14:tracePt t="9290" x="4387850" y="1663700"/>
          <p14:tracePt t="9306" x="4438650" y="1663700"/>
          <p14:tracePt t="9322" x="4489450" y="1657350"/>
          <p14:tracePt t="9322" x="4514850" y="1657350"/>
          <p14:tracePt t="9341" x="4559300" y="1657350"/>
          <p14:tracePt t="9355" x="4610100" y="1651000"/>
          <p14:tracePt t="9372" x="4667250" y="1651000"/>
          <p14:tracePt t="9389" x="4724400" y="1644650"/>
          <p14:tracePt t="9406" x="4819650" y="1644650"/>
          <p14:tracePt t="9422" x="4883150" y="1638300"/>
          <p14:tracePt t="9439" x="4946650" y="1638300"/>
          <p14:tracePt t="9456" x="5048250" y="1631950"/>
          <p14:tracePt t="9473" x="5118100" y="1631950"/>
          <p14:tracePt t="9489" x="5181600" y="1625600"/>
          <p14:tracePt t="9506" x="5251450" y="1619250"/>
          <p14:tracePt t="9523" x="5353050" y="1612900"/>
          <p14:tracePt t="9543" x="5416550" y="1612900"/>
          <p14:tracePt t="9557" x="5480050" y="1606550"/>
          <p14:tracePt t="9573" x="5537200" y="1606550"/>
          <p14:tracePt t="9590" x="5594350" y="1606550"/>
          <p14:tracePt t="9590" x="5626100" y="1606550"/>
          <p14:tracePt t="9609" x="5683250" y="1600200"/>
          <p14:tracePt t="9626" x="5734050" y="1600200"/>
          <p14:tracePt t="9640" x="5778500" y="1600200"/>
          <p14:tracePt t="9656" x="5829300" y="1600200"/>
          <p14:tracePt t="9673" x="5873750" y="1600200"/>
          <p14:tracePt t="9690" x="5911850" y="1593850"/>
          <p14:tracePt t="9690" x="5937250" y="1593850"/>
          <p14:tracePt t="9709" x="5975350" y="1593850"/>
          <p14:tracePt t="9723" x="6007100" y="1593850"/>
          <p14:tracePt t="9740" x="6032500" y="1593850"/>
          <p14:tracePt t="9757" x="6070600" y="1600200"/>
          <p14:tracePt t="9774" x="6083300" y="1600200"/>
          <p14:tracePt t="9790" x="6089650" y="1600200"/>
          <p14:tracePt t="9807" x="6076950" y="1593850"/>
          <p14:tracePt t="9840" x="6070600" y="1593850"/>
          <p14:tracePt t="9848" x="6057900" y="1593850"/>
          <p14:tracePt t="9857" x="6026150" y="1600200"/>
          <p14:tracePt t="9876" x="5988050" y="1600200"/>
          <p14:tracePt t="9876" x="5962650" y="1600200"/>
          <p14:tracePt t="9893" x="5911850" y="1606550"/>
          <p14:tracePt t="9909" x="5842000" y="1606550"/>
          <p14:tracePt t="9924" x="5772150" y="1600200"/>
          <p14:tracePt t="9941" x="5689600" y="1600200"/>
          <p14:tracePt t="9957" x="5600700" y="1600200"/>
          <p14:tracePt t="9974" x="5448300" y="1612900"/>
          <p14:tracePt t="9992" x="5340350" y="1619250"/>
          <p14:tracePt t="10008" x="5226050" y="1625600"/>
          <p14:tracePt t="10024" x="5111750" y="1638300"/>
          <p14:tracePt t="10041" x="4984750" y="1644650"/>
          <p14:tracePt t="10058" x="4800600" y="1651000"/>
          <p14:tracePt t="10075" x="4679950" y="1657350"/>
          <p14:tracePt t="10091" x="4559300" y="1663700"/>
          <p14:tracePt t="10108" x="4451350" y="1663700"/>
          <p14:tracePt t="10125" x="4311650" y="1670050"/>
          <p14:tracePt t="10141" x="4229100" y="1670050"/>
          <p14:tracePt t="10158" x="4165600" y="1676400"/>
          <p14:tracePt t="10175" x="4089400" y="1676400"/>
          <p14:tracePt t="10193" x="4064000" y="1670050"/>
          <p14:tracePt t="10208" x="4051300" y="1670050"/>
          <p14:tracePt t="10225" x="4057650" y="1676400"/>
          <p14:tracePt t="10248" x="4064000" y="1682750"/>
          <p14:tracePt t="10258" x="4121150" y="1689100"/>
          <p14:tracePt t="10277" x="4171950" y="1689100"/>
          <p14:tracePt t="10292" x="4235450" y="1689100"/>
          <p14:tracePt t="10309" x="4311650" y="1689100"/>
          <p14:tracePt t="10325" x="4394200" y="1689100"/>
          <p14:tracePt t="10342" x="4489450" y="1689100"/>
          <p14:tracePt t="10342" x="4540250" y="1689100"/>
          <p14:tracePt t="10361" x="4641850" y="1689100"/>
          <p14:tracePt t="10376" x="4756150" y="1689100"/>
          <p14:tracePt t="10392" x="4883150" y="1689100"/>
          <p14:tracePt t="10409" x="5003800" y="1682750"/>
          <p14:tracePt t="10426" x="5194300" y="1682750"/>
          <p14:tracePt t="10442" x="5321300" y="1689100"/>
          <p14:tracePt t="10459" x="5448300" y="1689100"/>
          <p14:tracePt t="10476" x="5626100" y="1689100"/>
          <p14:tracePt t="10493" x="5740400" y="1689100"/>
          <p14:tracePt t="10510" x="5848350" y="1682750"/>
          <p14:tracePt t="10529" x="5949950" y="1682750"/>
          <p14:tracePt t="10543" x="6076950" y="1676400"/>
          <p14:tracePt t="10561" x="6146800" y="1676400"/>
          <p14:tracePt t="10576" x="6203950" y="1670050"/>
          <p14:tracePt t="10593" x="6242050" y="1663700"/>
          <p14:tracePt t="10610" x="6273800" y="1663700"/>
          <p14:tracePt t="10610" x="6280150" y="1657350"/>
          <p14:tracePt t="10629" x="6286500" y="1657350"/>
          <p14:tracePt t="10644" x="6286500" y="1651000"/>
          <p14:tracePt t="10661" x="6273800" y="1651000"/>
          <p14:tracePt t="10676" x="6248400" y="1651000"/>
          <p14:tracePt t="10693" x="6210300" y="1651000"/>
          <p14:tracePt t="10710" x="6165850" y="1651000"/>
          <p14:tracePt t="10710" x="6140450" y="1651000"/>
          <p14:tracePt t="10729" x="6089650" y="1651000"/>
          <p14:tracePt t="10743" x="6026150" y="1657350"/>
          <p14:tracePt t="10760" x="5962650" y="1663700"/>
          <p14:tracePt t="10777" x="5854700" y="1670050"/>
          <p14:tracePt t="10793" x="5772150" y="1670050"/>
          <p14:tracePt t="10810" x="5695950" y="1676400"/>
          <p14:tracePt t="10827" x="5613400" y="1676400"/>
          <p14:tracePt t="10844" x="5492750" y="1676400"/>
          <p14:tracePt t="10861" x="5416550" y="1663700"/>
          <p14:tracePt t="10877" x="5340350" y="1644650"/>
          <p14:tracePt t="10894" x="5270500" y="1619250"/>
          <p14:tracePt t="10894" x="5238750" y="1606550"/>
          <p14:tracePt t="10913" x="5187950" y="1568450"/>
          <p14:tracePt t="10928" x="5149850" y="1530350"/>
          <p14:tracePt t="10944" x="5130800" y="1479550"/>
          <p14:tracePt t="10961" x="5130800" y="1428750"/>
          <p14:tracePt t="10977" x="5149850" y="1377950"/>
          <p14:tracePt t="10994" x="5207000" y="1295400"/>
          <p14:tracePt t="11012" x="5276850" y="1244600"/>
          <p14:tracePt t="11030" x="5365750" y="1206500"/>
          <p14:tracePt t="11045" x="5467350" y="1174750"/>
          <p14:tracePt t="11061" x="5575300" y="1162050"/>
          <p14:tracePt t="11078" x="5740400" y="1168400"/>
          <p14:tracePt t="11095" x="5848350" y="1181100"/>
          <p14:tracePt t="11111" x="5949950" y="1200150"/>
          <p14:tracePt t="11128" x="6038850" y="1225550"/>
          <p14:tracePt t="11145" x="6153150" y="1270000"/>
          <p14:tracePt t="11161" x="6203950" y="1308100"/>
          <p14:tracePt t="11178" x="6235700" y="1346200"/>
          <p14:tracePt t="11195" x="6242050" y="1416050"/>
          <p14:tracePt t="11213" x="6223000" y="1460500"/>
          <p14:tracePt t="11228" x="6178550" y="1504950"/>
          <p14:tracePt t="11245" x="6121400" y="1549400"/>
          <p14:tracePt t="11262" x="6051550" y="1587500"/>
          <p14:tracePt t="11262" x="6013450" y="1606550"/>
          <p14:tracePt t="11281" x="5924550" y="1644650"/>
          <p14:tracePt t="11297" x="5822950" y="1670050"/>
          <p14:tracePt t="11312" x="5715000" y="1695450"/>
          <p14:tracePt t="11329" x="5613400" y="1714500"/>
          <p14:tracePt t="11345" x="5511800" y="1727200"/>
          <p14:tracePt t="11362" x="5416550" y="1733550"/>
          <p14:tracePt t="11362" x="5372100" y="1733550"/>
          <p14:tracePt t="11381" x="5289550" y="1733550"/>
          <p14:tracePt t="11395" x="5219700" y="1733550"/>
          <p14:tracePt t="11412" x="5168900" y="1727200"/>
          <p14:tracePt t="11429" x="5124450" y="1727200"/>
          <p14:tracePt t="11446" x="5080000" y="1727200"/>
          <p14:tracePt t="11462" x="5060950" y="1727200"/>
          <p14:tracePt t="11480" x="5054600" y="1727200"/>
          <p14:tracePt t="11496" x="5048250" y="1727200"/>
          <p14:tracePt t="11512" x="5054600" y="1720850"/>
          <p14:tracePt t="11544" x="5060950" y="1720850"/>
          <p14:tracePt t="11560" x="5067300" y="1720850"/>
          <p14:tracePt t="11572" x="5080000" y="1714500"/>
          <p14:tracePt t="11588" x="5086350" y="1714500"/>
          <p14:tracePt t="11604" x="5092700" y="1714500"/>
          <p14:tracePt t="11640" x="5099050" y="1714500"/>
          <p14:tracePt t="11792" x="5105400" y="1714500"/>
          <p14:tracePt t="11812" x="5111750" y="1714500"/>
          <p14:tracePt t="11828" x="5124450" y="1714500"/>
          <p14:tracePt t="11844" x="5130800" y="1714500"/>
          <p14:tracePt t="11860" x="5137150" y="1708150"/>
          <p14:tracePt t="11868" x="5143500" y="1708150"/>
          <p14:tracePt t="11880" x="5149850" y="1701800"/>
          <p14:tracePt t="11897" x="5156200" y="1701800"/>
          <p14:tracePt t="11913" x="5162550" y="1701800"/>
          <p14:tracePt t="11933" x="5162550" y="1695450"/>
          <p14:tracePt t="11956" x="5168900" y="1689100"/>
          <p14:tracePt t="11980" x="5168900" y="1682750"/>
          <p14:tracePt t="11992" x="5175250" y="1676400"/>
          <p14:tracePt t="12008" x="5181600" y="1670050"/>
          <p14:tracePt t="12023" x="5194300" y="1663700"/>
          <p14:tracePt t="12052" x="5200650" y="1663700"/>
          <p14:tracePt t="12068" x="5207000" y="1663700"/>
          <p14:tracePt t="12076" x="5219700" y="1663700"/>
          <p14:tracePt t="12084" x="5226050" y="1663700"/>
          <p14:tracePt t="12097" x="5264150" y="1663700"/>
          <p14:tracePt t="12114" x="5289550" y="1663700"/>
          <p14:tracePt t="12132" x="5327650" y="1670050"/>
          <p14:tracePt t="12148" x="5365750" y="1670050"/>
          <p14:tracePt t="12165" x="5429250" y="1663700"/>
          <p14:tracePt t="12182" x="5473700" y="1663700"/>
          <p14:tracePt t="12199" x="5524500" y="1663700"/>
          <p14:tracePt t="12215" x="5613400" y="1657350"/>
          <p14:tracePt t="12232" x="5670550" y="1657350"/>
          <p14:tracePt t="12250" x="5734050" y="1651000"/>
          <p14:tracePt t="12265" x="5797550" y="1651000"/>
          <p14:tracePt t="12282" x="5861050" y="1644650"/>
          <p14:tracePt t="12282" x="5892800" y="1644650"/>
          <p14:tracePt t="12301" x="5949950" y="1644650"/>
          <p14:tracePt t="12316" x="6013450" y="1651000"/>
          <p14:tracePt t="12332" x="6070600" y="1651000"/>
          <p14:tracePt t="12349" x="6127750" y="1657350"/>
          <p14:tracePt t="12365" x="6178550" y="1657350"/>
          <p14:tracePt t="12382" x="6229350" y="1663700"/>
          <p14:tracePt t="12382" x="6248400" y="1663700"/>
          <p14:tracePt t="12400" x="6292850" y="1663700"/>
          <p14:tracePt t="12416" x="6330950" y="1670050"/>
          <p14:tracePt t="12432" x="6362700" y="1670050"/>
          <p14:tracePt t="12449" x="6388100" y="1670050"/>
          <p14:tracePt t="12466" x="6426200" y="1676400"/>
          <p14:tracePt t="12482" x="6445250" y="1676400"/>
          <p14:tracePt t="12499" x="6464300" y="1676400"/>
          <p14:tracePt t="12516" x="6483350" y="1682750"/>
          <p14:tracePt t="12535" x="6496050" y="1682750"/>
          <p14:tracePt t="12549" x="6508750" y="1682750"/>
          <p14:tracePt t="12566" x="6515100" y="1682750"/>
          <p14:tracePt t="12582" x="6527800" y="1682750"/>
          <p14:tracePt t="12600" x="6534150" y="1682750"/>
          <p14:tracePt t="12616" x="6540500" y="1689100"/>
          <p14:tracePt t="12648" x="6546850" y="1689100"/>
          <p14:tracePt t="12676" x="6553200" y="1689100"/>
          <p14:tracePt t="12736" x="6553200" y="1695450"/>
          <p14:tracePt t="12768" x="6559550" y="1695450"/>
          <p14:tracePt t="12788" x="6565900" y="1701800"/>
          <p14:tracePt t="12812" x="6572250" y="1708150"/>
          <p14:tracePt t="12832" x="6578600" y="1708150"/>
          <p14:tracePt t="12872" x="6578600" y="1701800"/>
          <p14:tracePt t="13036" x="6578600" y="1695450"/>
          <p14:tracePt t="13104" x="6578600" y="1689100"/>
          <p14:tracePt t="13140" x="6572250" y="1682750"/>
          <p14:tracePt t="13172" x="6565900" y="1676400"/>
          <p14:tracePt t="13192" x="6559550" y="1676400"/>
          <p14:tracePt t="13249" x="6553200" y="1676400"/>
          <p14:tracePt t="13276" x="6559550" y="1676400"/>
          <p14:tracePt t="13336" x="6565900" y="1676400"/>
          <p14:tracePt t="13352" x="6572250" y="1676400"/>
          <p14:tracePt t="13360" x="6578600" y="1676400"/>
          <p14:tracePt t="13369" x="6591300" y="1676400"/>
          <p14:tracePt t="13385" x="6610350" y="1676400"/>
          <p14:tracePt t="13402" x="6629400" y="1682750"/>
          <p14:tracePt t="13402" x="6642100" y="1682750"/>
          <p14:tracePt t="13421" x="6667500" y="1682750"/>
          <p14:tracePt t="13435" x="6686550" y="1682750"/>
          <p14:tracePt t="13452" x="6711950" y="1682750"/>
          <p14:tracePt t="13469" x="6737350" y="1682750"/>
          <p14:tracePt t="13486" x="6775450" y="1689100"/>
          <p14:tracePt t="13503" x="6794500" y="1689100"/>
          <p14:tracePt t="13519" x="6813550" y="1689100"/>
          <p14:tracePt t="13538" x="6838950" y="1695450"/>
          <p14:tracePt t="13553" x="6845300" y="1695450"/>
          <p14:tracePt t="13569" x="6851650" y="1695450"/>
          <p14:tracePt t="13585" x="6858000" y="1695450"/>
          <p14:tracePt t="13602" x="6864350" y="1695450"/>
          <p14:tracePt t="13621" x="6870700" y="1701800"/>
          <p14:tracePt t="13688" x="6870700" y="1708150"/>
          <p14:tracePt t="13720" x="6877050" y="1708150"/>
          <p14:tracePt t="13756" x="6883400" y="1714500"/>
          <p14:tracePt t="13772" x="6889750" y="1714500"/>
          <p14:tracePt t="13781" x="6902450" y="1714500"/>
          <p14:tracePt t="13792" x="6908800" y="1714500"/>
          <p14:tracePt t="13808" x="6908800" y="1708150"/>
          <p14:tracePt t="13832" x="6915150" y="1708150"/>
          <p14:tracePt t="13852" x="6927850" y="1708150"/>
          <p14:tracePt t="13868" x="6934200" y="1714500"/>
          <p14:tracePt t="13876" x="6940550" y="1714500"/>
          <p14:tracePt t="13886" x="6946900" y="1720850"/>
          <p14:tracePt t="13886" x="6959600" y="1720850"/>
          <p14:tracePt t="13905" x="6972300" y="1727200"/>
          <p14:tracePt t="13905" x="6997700" y="1739900"/>
          <p14:tracePt t="13921" x="7010400" y="1746250"/>
          <p14:tracePt t="13921" x="7023100" y="1758950"/>
          <p14:tracePt t="13938" x="7035800" y="1765300"/>
          <p14:tracePt t="13938" x="7048500" y="1778000"/>
          <p14:tracePt t="13955" x="7067550" y="1784350"/>
          <p14:tracePt t="13955" x="7092950" y="1809750"/>
          <p14:tracePt t="13972" x="7105650" y="1822450"/>
          <p14:tracePt t="13972" x="7124700" y="1835150"/>
          <p14:tracePt t="13989" x="7137400" y="1854200"/>
          <p14:tracePt t="13989" x="7150100" y="1866900"/>
          <p14:tracePt t="14005" x="7162800" y="1879600"/>
          <p14:tracePt t="14005" x="7175500" y="1898650"/>
          <p14:tracePt t="14022" x="7188200" y="1911350"/>
          <p14:tracePt t="14022" x="7194550" y="1930400"/>
          <p14:tracePt t="14022" x="7207250" y="1943100"/>
          <p14:tracePt t="14041" x="7219950" y="1955800"/>
          <p14:tracePt t="14054" x="7226300" y="1968500"/>
          <p14:tracePt t="14054" x="7239000" y="1987550"/>
          <p14:tracePt t="14073" x="7245350" y="1993900"/>
          <p14:tracePt t="14073" x="7251700" y="2000250"/>
          <p14:tracePt t="14089" x="7258050" y="2006600"/>
          <p14:tracePt t="14104" x="7264400" y="2012950"/>
          <p14:tracePt t="14123" x="7258050" y="2006600"/>
          <p14:tracePt t="14152" x="7251700" y="2000250"/>
          <p14:tracePt t="14168" x="7245350" y="1993900"/>
          <p14:tracePt t="14176" x="7239000" y="1987550"/>
          <p14:tracePt t="14187" x="7232650" y="1981200"/>
          <p14:tracePt t="14187" x="7226300" y="1981200"/>
          <p14:tracePt t="14205" x="7219950" y="1974850"/>
          <p14:tracePt t="14205" x="7207250" y="1962150"/>
          <p14:tracePt t="14222" x="7194550" y="1955800"/>
          <p14:tracePt t="14222" x="7188200" y="1949450"/>
          <p14:tracePt t="14239" x="7175500" y="1943100"/>
          <p14:tracePt t="14239" x="7162800" y="1936750"/>
          <p14:tracePt t="14256" x="7150100" y="1936750"/>
          <p14:tracePt t="14256" x="7105650" y="1930400"/>
          <p14:tracePt t="14273" x="7080250" y="1930400"/>
          <p14:tracePt t="14273" x="7054850" y="1930400"/>
          <p14:tracePt t="14289" x="7016750" y="1930400"/>
          <p14:tracePt t="14289" x="6978650" y="1930400"/>
          <p14:tracePt t="14306" x="6927850" y="1936750"/>
          <p14:tracePt t="14306" x="6870700" y="1936750"/>
          <p14:tracePt t="14322" x="6800850" y="1936750"/>
          <p14:tracePt t="14322" x="6724650" y="1943100"/>
          <p14:tracePt t="14322" x="6642100" y="1943100"/>
          <p14:tracePt t="14341" x="6546850" y="1949450"/>
          <p14:tracePt t="14341" x="6438900" y="1962150"/>
          <p14:tracePt t="14356" x="6318250" y="1968500"/>
          <p14:tracePt t="14356" x="6184900" y="1981200"/>
          <p14:tracePt t="14373" x="6045200" y="1993900"/>
          <p14:tracePt t="14373" x="5899150" y="2006600"/>
          <p14:tracePt t="14390" x="5740400" y="2025650"/>
          <p14:tracePt t="14390" x="5575300" y="2044700"/>
          <p14:tracePt t="14390" x="5403850" y="2063750"/>
          <p14:tracePt t="14409" x="5226050" y="2082800"/>
          <p14:tracePt t="14421" x="5041900" y="2101850"/>
          <p14:tracePt t="14421" x="4857750" y="2120900"/>
          <p14:tracePt t="14441" x="4483100" y="2159000"/>
          <p14:tracePt t="14441" x="4298950" y="2178050"/>
          <p14:tracePt t="14457" x="4114800" y="2190750"/>
          <p14:tracePt t="14457" x="3930650" y="2209800"/>
          <p14:tracePt t="14473" x="3746500" y="2222500"/>
          <p14:tracePt t="14473" x="3568700" y="2241550"/>
          <p14:tracePt t="14490" x="3397250" y="2254250"/>
          <p14:tracePt t="14490" x="3232150" y="2266950"/>
          <p14:tracePt t="14490" x="3073400" y="2279650"/>
          <p14:tracePt t="14509" x="2921000" y="2292350"/>
          <p14:tracePt t="14509" x="2774950" y="2298700"/>
          <p14:tracePt t="14524" x="2641600" y="2305050"/>
          <p14:tracePt t="14524" x="2514600" y="2305050"/>
          <p14:tracePt t="14542" x="2400300" y="2305050"/>
          <p14:tracePt t="14542" x="2286000" y="2305050"/>
          <p14:tracePt t="14556" x="2178050" y="2298700"/>
          <p14:tracePt t="14556" x="1981200" y="2286000"/>
          <p14:tracePt t="14574" x="1892300" y="2279650"/>
          <p14:tracePt t="14574" x="1803400" y="2266950"/>
          <p14:tracePt t="14590" x="1720850" y="2260600"/>
          <p14:tracePt t="14590" x="1644650" y="2247900"/>
          <p14:tracePt t="14607" x="1574800" y="2241550"/>
          <p14:tracePt t="14607" x="1511300" y="2228850"/>
          <p14:tracePt t="14626" x="1454150" y="2216150"/>
          <p14:tracePt t="14626" x="1352550" y="2190750"/>
          <p14:tracePt t="14641" x="1308100" y="2171700"/>
          <p14:tracePt t="14641" x="1270000" y="2159000"/>
          <p14:tracePt t="14657" x="1231900" y="2146300"/>
          <p14:tracePt t="14657" x="1193800" y="2139950"/>
          <p14:tracePt t="14674" x="1162050" y="2127250"/>
          <p14:tracePt t="14674" x="1130300" y="2114550"/>
          <p14:tracePt t="14674" x="1098550" y="2108200"/>
          <p14:tracePt t="14692" x="1073150" y="2101850"/>
          <p14:tracePt t="14706" x="1041400" y="2089150"/>
          <p14:tracePt t="14706" x="990600" y="2076450"/>
          <p14:tracePt t="14725" x="965200" y="2070100"/>
          <p14:tracePt t="14725" x="946150" y="2063750"/>
          <p14:tracePt t="14741" x="927100" y="2057400"/>
          <p14:tracePt t="14741" x="908050" y="2051050"/>
          <p14:tracePt t="14757" x="895350" y="2051050"/>
          <p14:tracePt t="14757" x="882650" y="2044700"/>
          <p14:tracePt t="14757" x="876300" y="2044700"/>
          <p14:tracePt t="14778" x="869950" y="2044700"/>
          <p14:tracePt t="14789" x="876300" y="2044700"/>
          <p14:tracePt t="14812" x="882650" y="2038350"/>
          <p14:tracePt t="14823" x="882650" y="2032000"/>
          <p14:tracePt t="14823" x="889000" y="2025650"/>
          <p14:tracePt t="14841" x="1104900" y="2000250"/>
          <p14:tracePt t="14841" x="1136650" y="2006600"/>
          <p14:tracePt t="14932" x="1174750" y="2012950"/>
          <p14:tracePt t="14940" x="1212850" y="2025650"/>
          <p14:tracePt t="14948" x="1250950" y="2032000"/>
          <p14:tracePt t="14957" x="1333500" y="2038350"/>
          <p14:tracePt t="14974" x="1422400" y="2038350"/>
          <p14:tracePt t="14974" x="1466850" y="2038350"/>
          <p14:tracePt t="14992" x="1562100" y="2032000"/>
          <p14:tracePt t="15008" x="1657350" y="2025650"/>
          <p14:tracePt t="15024" x="1758950" y="2025650"/>
          <p14:tracePt t="15041" x="1860550" y="2025650"/>
          <p14:tracePt t="15057" x="1962150" y="2025650"/>
          <p14:tracePt t="15074" x="2108200" y="2019300"/>
          <p14:tracePt t="15093" x="2197100" y="2019300"/>
          <p14:tracePt t="15109" x="2292350" y="2019300"/>
          <p14:tracePt t="15124" x="2374900" y="2019300"/>
          <p14:tracePt t="15141" x="2457450" y="2019300"/>
          <p14:tracePt t="15158" x="2559050" y="2019300"/>
          <p14:tracePt t="15174" x="2622550" y="2019300"/>
          <p14:tracePt t="15192" x="2679700" y="2012950"/>
          <p14:tracePt t="15208" x="2724150" y="2012950"/>
          <p14:tracePt t="15225" x="2781300" y="2012950"/>
          <p14:tracePt t="15241" x="2806700" y="2012950"/>
          <p14:tracePt t="15258" x="2819400" y="2012950"/>
          <p14:tracePt t="15275" x="2832100" y="2012950"/>
          <p14:tracePt t="15292" x="2832100" y="2019300"/>
          <p14:tracePt t="15323" x="2819400" y="2025650"/>
          <p14:tracePt t="15340" x="2813050" y="2025650"/>
          <p14:tracePt t="15348" x="2806700" y="2032000"/>
          <p14:tracePt t="15358" x="2768600" y="2038350"/>
          <p14:tracePt t="15378" x="2736850" y="2038350"/>
          <p14:tracePt t="15392" x="2698750" y="2038350"/>
          <p14:tracePt t="15409" x="2654300" y="2038350"/>
          <p14:tracePt t="15425" x="2609850" y="2038350"/>
          <p14:tracePt t="15442" x="2571750" y="2038350"/>
          <p14:tracePt t="15442" x="2546350" y="2032000"/>
          <p14:tracePt t="15461" x="2501900" y="2019300"/>
          <p14:tracePt t="15475" x="2457450" y="2006600"/>
          <p14:tracePt t="15492" x="2413000" y="1981200"/>
          <p14:tracePt t="15509" x="2368550" y="1962150"/>
          <p14:tracePt t="15509" x="2349500" y="1949450"/>
          <p14:tracePt t="15529" x="2311400" y="1930400"/>
          <p14:tracePt t="15542" x="2286000" y="1905000"/>
          <p14:tracePt t="15559" x="2266950" y="1873250"/>
          <p14:tracePt t="15576" x="2266950" y="1828800"/>
          <p14:tracePt t="15592" x="2279650" y="1790700"/>
          <p14:tracePt t="15609" x="2317750" y="1758950"/>
          <p14:tracePt t="15626" x="2368550" y="1733550"/>
          <p14:tracePt t="15643" x="2476500" y="1708150"/>
          <p14:tracePt t="15660" x="2565400" y="1695450"/>
          <p14:tracePt t="15676" x="2660650" y="1695450"/>
          <p14:tracePt t="15693" x="2762250" y="1695450"/>
          <p14:tracePt t="15709" x="2870200" y="1701800"/>
          <p14:tracePt t="15709" x="2921000" y="1701800"/>
          <p14:tracePt t="15729" x="3022600" y="1714500"/>
          <p14:tracePt t="15747" x="3111500" y="1727200"/>
          <p14:tracePt t="15760" x="3194050" y="1739900"/>
          <p14:tracePt t="15776" x="3270250" y="1758950"/>
          <p14:tracePt t="15793" x="3340100" y="1778000"/>
          <p14:tracePt t="15810" x="3390900" y="1803400"/>
          <p14:tracePt t="15810" x="3416300" y="1816100"/>
          <p14:tracePt t="15829" x="3448050" y="1841500"/>
          <p14:tracePt t="15843" x="3460750" y="1860550"/>
          <p14:tracePt t="15860" x="3467100" y="1879600"/>
          <p14:tracePt t="15877" x="3454400" y="1905000"/>
          <p14:tracePt t="15893" x="3429000" y="1917700"/>
          <p14:tracePt t="15910" x="3390900" y="1930400"/>
          <p14:tracePt t="15927" x="3340100" y="1943100"/>
          <p14:tracePt t="15944" x="3251200" y="1962150"/>
          <p14:tracePt t="15960" x="3181350" y="1968500"/>
          <p14:tracePt t="15977" x="3111500" y="1974850"/>
          <p14:tracePt t="15994" x="3003550" y="1987550"/>
          <p14:tracePt t="16012" x="2940050" y="1993900"/>
          <p14:tracePt t="16029" x="2876550" y="1993900"/>
          <p14:tracePt t="16044" x="2832100" y="2000250"/>
          <p14:tracePt t="16061" x="2800350" y="2006600"/>
          <p14:tracePt t="16077" x="2781300" y="2006600"/>
          <p14:tracePt t="16094" x="2774950" y="2012950"/>
          <p14:tracePt t="16111" x="2787650" y="2019300"/>
          <p14:tracePt t="16129" x="2806700" y="2019300"/>
          <p14:tracePt t="16144" x="2832100" y="2019300"/>
          <p14:tracePt t="16161" x="2870200" y="2012950"/>
          <p14:tracePt t="16178" x="2927350" y="2012950"/>
          <p14:tracePt t="16194" x="2971800" y="2012950"/>
          <p14:tracePt t="16211" x="3016250" y="2012950"/>
          <p14:tracePt t="16228" x="3060700" y="2019300"/>
          <p14:tracePt t="16246" x="3124200" y="2025650"/>
          <p14:tracePt t="16261" x="3175000" y="2032000"/>
          <p14:tracePt t="16278" x="3232150" y="2044700"/>
          <p14:tracePt t="16295" x="3321050" y="2051050"/>
          <p14:tracePt t="16313" x="3384550" y="2051050"/>
          <p14:tracePt t="16328" x="3448050" y="2057400"/>
          <p14:tracePt t="16345" x="3517900" y="2057400"/>
          <p14:tracePt t="16362" x="3587750" y="2070100"/>
          <p14:tracePt t="16362" x="3625850" y="2070100"/>
          <p14:tracePt t="16383" x="3702050" y="2070100"/>
          <p14:tracePt t="16397" x="3778250" y="2070100"/>
          <p14:tracePt t="16412" x="3848100" y="2063750"/>
          <p14:tracePt t="16429" x="3911600" y="2057400"/>
          <p14:tracePt t="16445" x="3975100" y="2051050"/>
          <p14:tracePt t="16462" x="4025900" y="2044700"/>
          <p14:tracePt t="16462" x="4051300" y="2038350"/>
          <p14:tracePt t="16482" x="4095750" y="2038350"/>
          <p14:tracePt t="16496" x="4127500" y="2032000"/>
          <p14:tracePt t="16512" x="4159250" y="2025650"/>
          <p14:tracePt t="16512" x="4165600" y="2025650"/>
          <p14:tracePt t="16533" x="4178300" y="2025650"/>
          <p14:tracePt t="16545" x="4197350" y="2019300"/>
          <p14:tracePt t="16562" x="4203700" y="2019300"/>
          <p14:tracePt t="16579" x="4203700" y="2012950"/>
          <p14:tracePt t="16644" x="4203700" y="2006600"/>
          <p14:tracePt t="16681" x="4197350" y="2006600"/>
          <p14:tracePt t="16728" x="4203700" y="2000250"/>
          <p14:tracePt t="16788" x="4203700" y="1993900"/>
          <p14:tracePt t="16824" x="4210050" y="1993900"/>
          <p14:tracePt t="16860" x="4216400" y="1993900"/>
          <p14:tracePt t="16920" x="4222750" y="2000250"/>
          <p14:tracePt t="16944" x="4222750" y="2006600"/>
          <p14:tracePt t="16960" x="4229100" y="2012950"/>
          <p14:tracePt t="16968" x="4235450" y="2019300"/>
          <p14:tracePt t="16981" x="4241800" y="2025650"/>
          <p14:tracePt t="16998" x="4248150" y="2025650"/>
          <p14:tracePt t="17014" x="4254500" y="2019300"/>
          <p14:tracePt t="17014" x="4260850" y="2019300"/>
          <p14:tracePt t="17033" x="4273550" y="2019300"/>
          <p14:tracePt t="17049" x="4279900" y="2019300"/>
          <p14:tracePt t="17049" x="4286250" y="2025650"/>
          <p14:tracePt t="17065" x="4292600" y="2025650"/>
          <p14:tracePt t="17065" x="4298950" y="2032000"/>
          <p14:tracePt t="17082" x="4305300" y="2038350"/>
          <p14:tracePt t="17082" x="4311650" y="2038350"/>
          <p14:tracePt t="17082" x="4318000" y="2044700"/>
          <p14:tracePt t="17101" x="4330700" y="2044700"/>
          <p14:tracePt t="17114" x="4343400" y="2051050"/>
          <p14:tracePt t="17114" x="4362450" y="2057400"/>
          <p14:tracePt t="17133" x="4375150" y="2057400"/>
          <p14:tracePt t="17133" x="4381500" y="2063750"/>
          <p14:tracePt t="17149" x="4394200" y="2070100"/>
          <p14:tracePt t="17149" x="4400550" y="2076450"/>
          <p14:tracePt t="17165" x="4406900" y="2082800"/>
          <p14:tracePt t="17165" x="4413250" y="2082800"/>
          <p14:tracePt t="17182" x="4419600" y="2089150"/>
          <p14:tracePt t="17182" x="4425950" y="2095500"/>
          <p14:tracePt t="17182" x="4432300" y="2095500"/>
          <p14:tracePt t="17201" x="4438650" y="2095500"/>
          <p14:tracePt t="17214" x="4445000" y="2101850"/>
          <p14:tracePt t="17231" x="4451350" y="2101850"/>
          <p14:tracePt t="17250" x="4451350" y="2095500"/>
          <p14:tracePt t="17280" x="4457700" y="2089150"/>
          <p14:tracePt t="17288" x="4457700" y="2076450"/>
          <p14:tracePt t="17304" x="4451350" y="2070100"/>
          <p14:tracePt t="17328" x="4445000" y="2070100"/>
          <p14:tracePt t="17356" x="4445000" y="2076450"/>
          <p14:tracePt t="17372" x="4445000" y="2082800"/>
          <p14:tracePt t="17388" x="4445000" y="2089150"/>
          <p14:tracePt t="17400" x="4597400" y="2076450"/>
          <p14:tracePt t="17539" x="4622800" y="2076450"/>
          <p14:tracePt t="17545" x="4648200" y="2076450"/>
          <p14:tracePt t="17553" x="4679950" y="2076450"/>
          <p14:tracePt t="17565" x="4775200" y="2063750"/>
          <p14:tracePt t="17582" x="4851400" y="2057400"/>
          <p14:tracePt t="17599" x="4933950" y="2057400"/>
          <p14:tracePt t="17616" x="5060950" y="2051050"/>
          <p14:tracePt t="17634" x="5156200" y="2051050"/>
          <p14:tracePt t="17634" x="5200650" y="2051050"/>
          <p14:tracePt t="17656" x="5251450" y="2051050"/>
          <p14:tracePt t="17665" x="5346700" y="2051050"/>
          <p14:tracePt t="17683" x="5486400" y="2057400"/>
          <p14:tracePt t="17700" x="5581650" y="2057400"/>
          <p14:tracePt t="17716" x="5676900" y="2057400"/>
          <p14:tracePt t="17733" x="5772150" y="2057400"/>
          <p14:tracePt t="17750" x="5861050" y="2057400"/>
          <p14:tracePt t="17750" x="5905500" y="2057400"/>
          <p14:tracePt t="17769" x="5994400" y="2057400"/>
          <p14:tracePt t="17784" x="6083300" y="2051050"/>
          <p14:tracePt t="17800" x="6159500" y="2044700"/>
          <p14:tracePt t="17816" x="6229350" y="2044700"/>
          <p14:tracePt t="17833" x="6292850" y="2044700"/>
          <p14:tracePt t="17850" x="6350000" y="2044700"/>
          <p14:tracePt t="17850" x="6375400" y="2044700"/>
          <p14:tracePt t="17869" x="6419850" y="2038350"/>
          <p14:tracePt t="17883" x="6451600" y="2038350"/>
          <p14:tracePt t="17900" x="6483350" y="2038350"/>
          <p14:tracePt t="17917" x="6521450" y="2038350"/>
          <p14:tracePt t="17933" x="6534150" y="2032000"/>
          <p14:tracePt t="17950" x="6540500" y="2032000"/>
          <p14:tracePt t="17966" x="6546850" y="2032000"/>
          <p14:tracePt t="17983" x="6540500" y="2038350"/>
          <p14:tracePt t="18007" x="6534150" y="2044700"/>
          <p14:tracePt t="18023" x="6527800" y="2051050"/>
          <p14:tracePt t="18033" x="6508750" y="2051050"/>
          <p14:tracePt t="18033" x="6502400" y="2057400"/>
          <p14:tracePt t="18053" x="6483350" y="2063750"/>
          <p14:tracePt t="18068" x="6464300" y="2070100"/>
          <p14:tracePt t="18084" x="6445250" y="2076450"/>
          <p14:tracePt t="18101" x="6419850" y="2082800"/>
          <p14:tracePt t="18117" x="6394450" y="2089150"/>
          <p14:tracePt t="18134" x="6343650" y="2095500"/>
          <p14:tracePt t="18152" x="6305550" y="2101850"/>
          <p14:tracePt t="18169" x="6261100" y="2108200"/>
          <p14:tracePt t="18185" x="6216650" y="2108200"/>
          <p14:tracePt t="18201" x="6165850" y="2101850"/>
          <p14:tracePt t="18218" x="6089650" y="2089150"/>
          <p14:tracePt t="18234" x="6038850" y="2082800"/>
          <p14:tracePt t="18251" x="5981700" y="2063750"/>
          <p14:tracePt t="18268" x="5924550" y="2044700"/>
          <p14:tracePt t="18284" x="5842000" y="2019300"/>
          <p14:tracePt t="18301" x="5784850" y="2000250"/>
          <p14:tracePt t="18318" x="5740400" y="1981200"/>
          <p14:tracePt t="18335" x="5676900" y="1943100"/>
          <p14:tracePt t="18352" x="5638800" y="1917700"/>
          <p14:tracePt t="18368" x="5607050" y="1892300"/>
          <p14:tracePt t="18385" x="5581650" y="1873250"/>
          <p14:tracePt t="18402" x="5562600" y="1854200"/>
          <p14:tracePt t="18402" x="5549900" y="1841500"/>
          <p14:tracePt t="18421" x="5543550" y="1822450"/>
          <p14:tracePt t="18436" x="5537200" y="1809750"/>
          <p14:tracePt t="18452" x="5537200" y="1790700"/>
          <p14:tracePt t="18468" x="5543550" y="1771650"/>
          <p14:tracePt t="18485" x="5562600" y="1752600"/>
          <p14:tracePt t="18502" x="5600700" y="1727200"/>
          <p14:tracePt t="18520" x="5638800" y="1708150"/>
          <p14:tracePt t="18537" x="5683250" y="1695450"/>
          <p14:tracePt t="18552" x="5734050" y="1682750"/>
          <p14:tracePt t="18569" x="5829300" y="1670050"/>
          <p14:tracePt t="18585" x="5899150" y="1663700"/>
          <p14:tracePt t="18602" x="5975350" y="1663700"/>
          <p14:tracePt t="18619" x="6051550" y="1657350"/>
          <p14:tracePt t="18636" x="6165850" y="1663700"/>
          <p14:tracePt t="18652" x="6248400" y="1663700"/>
          <p14:tracePt t="18669" x="6324600" y="1676400"/>
          <p14:tracePt t="18686" x="6400800" y="1689100"/>
          <p14:tracePt t="18686" x="6438900" y="1695450"/>
          <p14:tracePt t="18705" x="6515100" y="1714500"/>
          <p14:tracePt t="18720" x="6578600" y="1727200"/>
          <p14:tracePt t="18736" x="6648450" y="1746250"/>
          <p14:tracePt t="18753" x="6705600" y="1758950"/>
          <p14:tracePt t="18769" x="6762750" y="1778000"/>
          <p14:tracePt t="18769" x="6788150" y="1784350"/>
          <p14:tracePt t="18789" x="6813550" y="1790700"/>
          <p14:tracePt t="18789" x="6838950" y="1803400"/>
          <p14:tracePt t="18804" x="6877050" y="1822450"/>
          <p14:tracePt t="18820" x="6915150" y="1841500"/>
          <p14:tracePt t="18836" x="6940550" y="1866900"/>
          <p14:tracePt t="18853" x="6959600" y="1892300"/>
          <p14:tracePt t="18853" x="6965950" y="1905000"/>
          <p14:tracePt t="18875" x="6972300" y="1924050"/>
          <p14:tracePt t="18887" x="6972300" y="1949450"/>
          <p14:tracePt t="18903" x="6959600" y="1968500"/>
          <p14:tracePt t="18920" x="6940550" y="1987550"/>
          <p14:tracePt t="18937" x="6889750" y="2019300"/>
          <p14:tracePt t="18953" x="6845300" y="2038350"/>
          <p14:tracePt t="18970" x="6788150" y="2057400"/>
          <p14:tracePt t="18987" x="6699250" y="2082800"/>
          <p14:tracePt t="19005" x="6635750" y="2095500"/>
          <p14:tracePt t="19021" x="6565900" y="2114550"/>
          <p14:tracePt t="19038" x="6496050" y="2133600"/>
          <p14:tracePt t="19054" x="6419850" y="2146300"/>
          <p14:tracePt t="19054" x="6388100" y="2159000"/>
          <p14:tracePt t="19072" x="6318250" y="2171700"/>
          <p14:tracePt t="19089" x="6248400" y="2178050"/>
          <p14:tracePt t="19104" x="6184900" y="2190750"/>
          <p14:tracePt t="19121" x="6121400" y="2190750"/>
          <p14:tracePt t="19137" x="6064250" y="2197100"/>
          <p14:tracePt t="19154" x="6019800" y="2197100"/>
          <p14:tracePt t="19154" x="6000750" y="2197100"/>
          <p14:tracePt t="19172" x="5962650" y="2197100"/>
          <p14:tracePt t="19187" x="5930900" y="2197100"/>
          <p14:tracePt t="19204" x="5911850" y="2197100"/>
          <p14:tracePt t="19221" x="5892800" y="2190750"/>
          <p14:tracePt t="19238" x="5880100" y="2190750"/>
          <p14:tracePt t="19254" x="5873750" y="2184400"/>
          <p14:tracePt t="19271" x="5880100" y="2190750"/>
          <p14:tracePt t="19344" x="5886450" y="2190750"/>
          <p14:tracePt t="19374" x="5892800" y="2190750"/>
          <p14:tracePt t="19388" x="5899150" y="2190750"/>
          <p14:tracePt t="19403" x="5905500" y="2190750"/>
          <p14:tracePt t="19412" x="5911850" y="2190750"/>
          <p14:tracePt t="19421" x="5924550" y="2184400"/>
          <p14:tracePt t="19421" x="5930900" y="2178050"/>
          <p14:tracePt t="19441" x="5956300" y="2171700"/>
          <p14:tracePt t="19456" x="5994400" y="2165350"/>
          <p14:tracePt t="19472" x="6045200" y="2152650"/>
          <p14:tracePt t="19488" x="6115050" y="2146300"/>
          <p14:tracePt t="19505" x="6197600" y="2146300"/>
          <p14:tracePt t="19505" x="6242050" y="2139950"/>
          <p14:tracePt t="19525" x="6286500" y="2139950"/>
          <p14:tracePt t="19525" x="6337300" y="2139950"/>
          <p14:tracePt t="19541" x="6445250" y="2133600"/>
          <p14:tracePt t="19555" x="6553200" y="2127250"/>
          <p14:tracePt t="19572" x="6661150" y="2120900"/>
          <p14:tracePt t="19589" x="6769100" y="2114550"/>
          <p14:tracePt t="19605" x="6915150" y="2114550"/>
          <p14:tracePt t="19625" x="7010400" y="2120900"/>
          <p14:tracePt t="19639" x="7092950" y="2127250"/>
          <p14:tracePt t="19656" x="7213600" y="2120900"/>
          <p14:tracePt t="19672" x="7283450" y="2120900"/>
          <p14:tracePt t="19689" x="7346950" y="2114550"/>
          <p14:tracePt t="19706" x="7397750" y="2108200"/>
          <p14:tracePt t="19706" x="7423150" y="2108200"/>
          <p14:tracePt t="19725" x="7461250" y="2108200"/>
          <p14:tracePt t="19740" x="7486650" y="2108200"/>
          <p14:tracePt t="19756" x="7505700" y="2114550"/>
          <p14:tracePt t="19773" x="7518400" y="2114550"/>
          <p14:tracePt t="19789" x="7524750" y="2120900"/>
          <p14:tracePt t="19806" x="7518400" y="2127250"/>
          <p14:tracePt t="19852" x="7518400" y="2133600"/>
          <p14:tracePt t="19868" x="7518400" y="2146300"/>
          <p14:tracePt t="19884" x="7524750" y="2139950"/>
          <p14:tracePt t="19988" x="7531100" y="2133600"/>
          <p14:tracePt t="20004" x="7537450" y="2127250"/>
          <p14:tracePt t="20020" x="7550150" y="2127250"/>
          <p14:tracePt t="20032" x="7556500" y="2127250"/>
          <p14:tracePt t="20040" x="7562850" y="2127250"/>
          <p14:tracePt t="20057" x="7569200" y="2120900"/>
          <p14:tracePt t="20073" x="7575550" y="2114550"/>
          <p14:tracePt t="20090" x="7581900" y="2108200"/>
          <p14:tracePt t="20108" x="7588250" y="2108200"/>
          <p14:tracePt t="20125" x="7594600" y="2101850"/>
          <p14:tracePt t="20140" x="7594600" y="2095500"/>
          <p14:tracePt t="20157" x="7600950" y="2095500"/>
          <p14:tracePt t="20192" x="7607300" y="2101850"/>
          <p14:tracePt t="20204" x="7607300" y="2108200"/>
          <p14:tracePt t="20220" x="7613650" y="2114550"/>
          <p14:tracePt t="20228" x="7613650" y="2120900"/>
          <p14:tracePt t="20240" x="7620000" y="2127250"/>
          <p14:tracePt t="20258" x="7620000" y="2139950"/>
          <p14:tracePt t="20258" x="7626350" y="2146300"/>
          <p14:tracePt t="20275" x="7632700" y="2133600"/>
          <p14:tracePt t="20296" x="7639050" y="2133600"/>
          <p14:tracePt t="20307" x="7645400" y="2127250"/>
          <p14:tracePt t="20307" x="7651750" y="2127250"/>
          <p14:tracePt t="20325" x="7658100" y="2120900"/>
          <p14:tracePt t="20325" x="7677150" y="2127250"/>
          <p14:tracePt t="20342" x="7683500" y="2127250"/>
          <p14:tracePt t="20342" x="7696200" y="2133600"/>
          <p14:tracePt t="20359" x="7702550" y="2139950"/>
          <p14:tracePt t="20359" x="7715250" y="2146300"/>
          <p14:tracePt t="20376" x="7721600" y="2159000"/>
          <p14:tracePt t="20376" x="7747000" y="2178050"/>
          <p14:tracePt t="20393" x="7753350" y="2190750"/>
          <p14:tracePt t="20393" x="7766050" y="2197100"/>
          <p14:tracePt t="20409" x="7772400" y="2209800"/>
          <p14:tracePt t="20409" x="7785100" y="2216150"/>
          <p14:tracePt t="20426" x="7791450" y="2222500"/>
          <p14:tracePt t="20426" x="7797800" y="2228850"/>
          <p14:tracePt t="20426" x="7804150" y="2228850"/>
          <p14:tracePt t="20445" x="7810500" y="2235200"/>
          <p14:tracePt t="20458" x="7816850" y="2241550"/>
          <p14:tracePt t="20458" x="7823200" y="2241550"/>
          <p14:tracePt t="20477" x="7829550" y="2247900"/>
          <p14:tracePt t="20492" x="7829550" y="2254250"/>
          <p14:tracePt t="20508" x="7823200" y="2254250"/>
          <p14:tracePt t="20530" x="7816850" y="2254250"/>
          <p14:tracePt t="20545" x="7810500" y="2254250"/>
          <p14:tracePt t="20560" x="7804150" y="2254250"/>
          <p14:tracePt t="20575" x="7797800" y="2254250"/>
          <p14:tracePt t="20592" x="7791450" y="2254250"/>
          <p14:tracePt t="20608" x="7785100" y="2254250"/>
          <p14:tracePt t="20625" x="7778750" y="2254250"/>
          <p14:tracePt t="20643" x="7772400" y="2254250"/>
          <p14:tracePt t="20659" x="7778750" y="2247900"/>
          <p14:tracePt t="20692" x="7785100" y="2241550"/>
          <p14:tracePt t="20708" x="7791450" y="2241550"/>
          <p14:tracePt t="20724" x="7791450" y="2235200"/>
          <p14:tracePt t="20740" x="7797800" y="2228850"/>
          <p14:tracePt t="20754" x="7804150" y="2228850"/>
          <p14:tracePt t="20777" x="7810500" y="2235200"/>
          <p14:tracePt t="20812" x="7804150" y="2241550"/>
          <p14:tracePt t="20881" x="7810500" y="2235200"/>
          <p14:tracePt t="20984" x="7816850" y="2235200"/>
          <p14:tracePt t="21001" x="7823200" y="2235200"/>
          <p14:tracePt t="21015" x="7829550" y="2235200"/>
          <p14:tracePt t="21023" x="7835900" y="2235200"/>
          <p14:tracePt t="21032" x="7842250" y="2241550"/>
          <p14:tracePt t="21045" x="7848600" y="2241550"/>
          <p14:tracePt t="21045" x="7854950" y="2241550"/>
          <p14:tracePt t="21061" x="7861300" y="2241550"/>
          <p14:tracePt t="21061" x="7867650" y="2241550"/>
          <p14:tracePt t="21078" x="7874000" y="2241550"/>
          <p14:tracePt t="21078" x="7886700" y="2247900"/>
          <p14:tracePt t="21095" x="7893050" y="2247900"/>
          <p14:tracePt t="21095" x="7905750" y="2254250"/>
          <p14:tracePt t="21113" x="7912100" y="2254250"/>
          <p14:tracePt t="21113" x="7924800" y="2260600"/>
          <p14:tracePt t="21128" x="7931150" y="2260600"/>
          <p14:tracePt t="21128" x="7937500" y="2266950"/>
          <p14:tracePt t="21145" x="7943850" y="2266950"/>
          <p14:tracePt t="21145" x="7950200" y="2273300"/>
          <p14:tracePt t="21161" x="7956550" y="2273300"/>
          <p14:tracePt t="21161" x="7962900" y="2273300"/>
          <p14:tracePt t="21178" x="7969250" y="2273300"/>
          <p14:tracePt t="21178" x="7975600" y="2273300"/>
          <p14:tracePt t="21178" x="7981950" y="2279650"/>
          <p14:tracePt t="21197" x="7988300" y="2273300"/>
          <p14:tracePt t="21213" x="7994650" y="2273300"/>
          <p14:tracePt t="21227" x="8001000" y="2273300"/>
          <p14:tracePt t="21244" x="8007350" y="2266950"/>
          <p14:tracePt t="21261" x="8013700" y="2266950"/>
          <p14:tracePt t="21277" x="8013700" y="2260600"/>
          <p14:tracePt t="21294" x="8020050" y="2266950"/>
          <p14:tracePt t="21340" x="8020050" y="2273300"/>
          <p14:tracePt t="21360" x="8020050" y="2279650"/>
          <p14:tracePt t="21392" x="8026400" y="2279650"/>
          <p14:tracePt t="21436" x="8026400" y="2286000"/>
          <p14:tracePt t="21464" x="8032750" y="2286000"/>
          <p14:tracePt t="21488" x="8039100" y="2286000"/>
          <p14:tracePt t="21512" x="8045450" y="2286000"/>
          <p14:tracePt t="21532" x="8051800" y="2292350"/>
          <p14:tracePt t="21600" x="8045450" y="2292350"/>
          <p14:tracePt t="21660" x="8039100" y="2298700"/>
          <p14:tracePt t="21692" x="8032750" y="2298700"/>
          <p14:tracePt t="21704" x="8026400" y="2298700"/>
          <p14:tracePt t="21720" x="8020050" y="2298700"/>
          <p14:tracePt t="21736" x="8013700" y="2298700"/>
          <p14:tracePt t="21752" x="8007350" y="2298700"/>
          <p14:tracePt t="21765" x="8001000" y="2292350"/>
          <p14:tracePt t="21781" x="7994650" y="2292350"/>
          <p14:tracePt t="21796" x="7988300" y="2298700"/>
          <p14:tracePt t="21832" x="7988300" y="2305050"/>
          <p14:tracePt t="21848" x="7981950" y="2311400"/>
          <p14:tracePt t="21864" x="7988300" y="2317750"/>
          <p14:tracePt t="21881" x="7988300" y="2324100"/>
          <p14:tracePt t="21892" x="7994650" y="2336800"/>
          <p14:tracePt t="21908" x="7994650" y="2343150"/>
          <p14:tracePt t="21916" x="8001000" y="2349500"/>
          <p14:tracePt t="21939" x="8001000" y="2355850"/>
          <p14:tracePt t="21952" x="8001000" y="2362200"/>
          <p14:tracePt t="21968" x="8001000" y="2355850"/>
          <p14:tracePt t="22027" x="8001000" y="2349500"/>
          <p14:tracePt t="22044" x="8001000" y="2343150"/>
          <p14:tracePt t="22060" x="8001000" y="2336800"/>
          <p14:tracePt t="22072" x="8001000" y="2330450"/>
          <p14:tracePt t="22088" x="8001000" y="2324100"/>
          <p14:tracePt t="22112" x="7994650" y="2324100"/>
          <p14:tracePt t="22126" x="7981950" y="2324100"/>
          <p14:tracePt t="22140" x="7975600" y="2317750"/>
          <p14:tracePt t="22156" x="7969250" y="2317750"/>
          <p14:tracePt t="22165" x="7962900" y="2317750"/>
          <p14:tracePt t="22180" x="7956550" y="2311400"/>
          <p14:tracePt t="22197" x="7956550" y="2305050"/>
          <p14:tracePt t="22197" x="7956550" y="2298700"/>
          <p14:tracePt t="22197" x="7956550" y="2292350"/>
          <p14:tracePt t="22217" x="7962900" y="2286000"/>
          <p14:tracePt t="22217" x="7962900" y="2279650"/>
          <p14:tracePt t="22232" x="7969250" y="2273300"/>
          <p14:tracePt t="22232" x="7975600" y="2273300"/>
          <p14:tracePt t="22248" x="7981950" y="2266950"/>
          <p14:tracePt t="22248" x="7988300" y="2260600"/>
          <p14:tracePt t="22265" x="7994650" y="2260600"/>
          <p14:tracePt t="22265" x="8001000" y="2254250"/>
          <p14:tracePt t="22282" x="8007350" y="2247900"/>
          <p14:tracePt t="22282" x="8020050" y="2247900"/>
          <p14:tracePt t="22298" x="8032750" y="2241550"/>
          <p14:tracePt t="22298" x="8051800" y="2235200"/>
          <p14:tracePt t="22315" x="8064500" y="2235200"/>
          <p14:tracePt t="22315" x="8077200" y="2235200"/>
          <p14:tracePt t="22332" x="8089900" y="2228850"/>
          <p14:tracePt t="22332" x="8102600" y="2228850"/>
          <p14:tracePt t="22349" x="8115300" y="2222500"/>
          <p14:tracePt t="22349" x="8140700" y="2222500"/>
          <p14:tracePt t="22366" x="8153400" y="2222500"/>
          <p14:tracePt t="22366" x="8172450" y="2216150"/>
          <p14:tracePt t="22382" x="8185150" y="2216150"/>
          <p14:tracePt t="22382" x="8204200" y="2216150"/>
          <p14:tracePt t="22399" x="8216900" y="2216150"/>
          <p14:tracePt t="22399" x="8235950" y="2216150"/>
          <p14:tracePt t="22415" x="8255000" y="2216150"/>
          <p14:tracePt t="22415" x="8280400" y="2209800"/>
          <p14:tracePt t="22433" x="8299450" y="2209800"/>
          <p14:tracePt t="22433" x="8305800" y="2209800"/>
          <p14:tracePt t="22449" x="8318500" y="2209800"/>
          <p14:tracePt t="22449" x="8324850" y="2209800"/>
          <p14:tracePt t="22466" x="8312150" y="2216150"/>
          <p14:tracePt t="22492" x="8299450" y="2216150"/>
          <p14:tracePt t="22501" x="8280400" y="2216150"/>
          <p14:tracePt t="22501" x="8255000" y="2216150"/>
          <p14:tracePt t="22516" x="8223250" y="2222500"/>
          <p14:tracePt t="22516" x="8185150" y="2222500"/>
          <p14:tracePt t="22535" x="8140700" y="2228850"/>
          <p14:tracePt t="22535" x="8089900" y="2228850"/>
          <p14:tracePt t="22550" x="8032750" y="2235200"/>
          <p14:tracePt t="22550" x="7969250" y="2241550"/>
          <p14:tracePt t="22566" x="7899400" y="2241550"/>
          <p14:tracePt t="22566" x="7816850" y="2254250"/>
          <p14:tracePt t="22566" x="7727950" y="2260600"/>
          <p14:tracePt t="22586" x="7632700" y="2266950"/>
          <p14:tracePt t="22598" x="7524750" y="2279650"/>
          <p14:tracePt t="22598" x="7296150" y="2305050"/>
          <p14:tracePt t="22616" x="7162800" y="2317750"/>
          <p14:tracePt t="22616" x="7023100" y="2343150"/>
          <p14:tracePt t="22633" x="6870700" y="2362200"/>
          <p14:tracePt t="22633" x="6718300" y="2387600"/>
          <p14:tracePt t="22650" x="6546850" y="2419350"/>
          <p14:tracePt t="22650" x="6191250" y="2482850"/>
          <p14:tracePt t="22667" x="6000750" y="2520950"/>
          <p14:tracePt t="22667" x="5810250" y="2552700"/>
          <p14:tracePt t="22683" x="5613400" y="2584450"/>
          <p14:tracePt t="22683" x="5416550" y="2616200"/>
          <p14:tracePt t="22700" x="5219700" y="2647950"/>
          <p14:tracePt t="22700" x="5016500" y="2679700"/>
          <p14:tracePt t="22716" x="4826000" y="2705100"/>
          <p14:tracePt t="22716" x="4438650" y="2762250"/>
          <p14:tracePt t="22734" x="4254500" y="2787650"/>
          <p14:tracePt t="22734" x="4070350" y="2806700"/>
          <p14:tracePt t="22752" x="3898900" y="2825750"/>
          <p14:tracePt t="22752" x="3727450" y="2844800"/>
          <p14:tracePt t="22767" x="3562350" y="2857500"/>
          <p14:tracePt t="22767" x="3244850" y="2870200"/>
          <p14:tracePt t="22785" x="3092450" y="2870200"/>
          <p14:tracePt t="22785" x="2952750" y="2870200"/>
          <p14:tracePt t="22801" x="2813050" y="2870200"/>
          <p14:tracePt t="22801" x="2679700" y="2863850"/>
          <p14:tracePt t="22817" x="2546350" y="2857500"/>
          <p14:tracePt t="22817" x="2425700" y="2851150"/>
          <p14:tracePt t="22833" x="2311400" y="2851150"/>
          <p14:tracePt t="22833" x="2203450" y="2844800"/>
          <p14:tracePt t="22833" x="2101850" y="2838450"/>
          <p14:tracePt t="22853" x="2000250" y="2825750"/>
          <p14:tracePt t="22866" x="1911350" y="2819400"/>
          <p14:tracePt t="22866" x="1739900" y="2806700"/>
          <p14:tracePt t="22885" x="1663700" y="2800350"/>
          <p14:tracePt t="22885" x="1587500" y="2787650"/>
          <p14:tracePt t="22901" x="1524000" y="2781300"/>
          <p14:tracePt t="22901" x="1460500" y="2768600"/>
          <p14:tracePt t="22918" x="1409700" y="2762250"/>
          <p14:tracePt t="22918" x="1358900" y="2749550"/>
          <p14:tracePt t="22918" x="1314450" y="2736850"/>
          <p14:tracePt t="22937" x="1270000" y="2730500"/>
          <p14:tracePt t="22949" x="1238250" y="2717800"/>
          <p14:tracePt t="22949" x="1174750" y="2698750"/>
          <p14:tracePt t="22968" x="1149350" y="2692400"/>
          <p14:tracePt t="22968" x="1130300" y="2686050"/>
          <p14:tracePt t="22984" x="1111250" y="2679700"/>
          <p14:tracePt t="22984" x="1098550" y="2673350"/>
          <p14:tracePt t="23001" x="1092200" y="2667000"/>
          <p14:tracePt t="23001" x="1085850" y="2660650"/>
          <p14:tracePt t="23018" x="1079500" y="2654300"/>
          <p14:tracePt t="23018" x="1079500" y="2635250"/>
          <p14:tracePt t="23035" x="1085850" y="2628900"/>
          <p14:tracePt t="23035" x="1092200" y="2622550"/>
          <p14:tracePt t="23052" x="1098550" y="2609850"/>
          <p14:tracePt t="23052" x="1104900" y="2603500"/>
          <p14:tracePt t="23068" x="1117600" y="2597150"/>
          <p14:tracePt t="23068" x="1143000" y="2590800"/>
          <p14:tracePt t="23085" x="1149350" y="2584450"/>
          <p14:tracePt t="23085" x="1162050" y="2584450"/>
          <p14:tracePt t="23101" x="1174750" y="2578100"/>
          <p14:tracePt t="23101" x="1187450" y="2578100"/>
          <p14:tracePt t="23118" x="1206500" y="2571750"/>
          <p14:tracePt t="23118" x="1219200" y="2571750"/>
          <p14:tracePt t="23135" x="1231900" y="2565400"/>
          <p14:tracePt t="23135" x="1257300" y="2559050"/>
          <p14:tracePt t="23153" x="1276350" y="2552700"/>
          <p14:tracePt t="23153" x="1289050" y="2552700"/>
          <p14:tracePt t="23168" x="1308100" y="2546350"/>
          <p14:tracePt t="23168" x="1327150" y="2546350"/>
          <p14:tracePt t="23185" x="1346200" y="2546350"/>
          <p14:tracePt t="23185" x="1365250" y="2546350"/>
          <p14:tracePt t="23201" x="1390650" y="2552700"/>
          <p14:tracePt t="23201" x="1416050" y="2559050"/>
          <p14:tracePt t="23201" x="1441450" y="2571750"/>
          <p14:tracePt t="23220" x="1473200" y="2584450"/>
          <p14:tracePt t="23233" x="1498600" y="2597150"/>
          <p14:tracePt t="23233" x="1568450" y="2622550"/>
          <p14:tracePt t="23252" x="1600200" y="2635250"/>
          <p14:tracePt t="23252" x="1631950" y="2647950"/>
          <p14:tracePt t="23269" x="1663700" y="2660650"/>
          <p14:tracePt t="23269" x="1695450" y="2667000"/>
          <p14:tracePt t="23285" x="1733550" y="2673350"/>
          <p14:tracePt t="23285" x="1765300" y="2679700"/>
          <p14:tracePt t="23302" x="1790700" y="2686050"/>
          <p14:tracePt t="23302" x="1822450" y="2686050"/>
          <p14:tracePt t="23302" x="1847850" y="2686050"/>
          <p14:tracePt t="23321" x="1866900" y="2686050"/>
          <p14:tracePt t="23321" x="1885950" y="2692400"/>
          <p14:tracePt t="23335" x="1905000" y="2698750"/>
          <p14:tracePt t="23335" x="1917700" y="2698750"/>
          <p14:tracePt t="23353" x="1924050" y="2698750"/>
          <p14:tracePt t="23367" x="1930400" y="2692400"/>
          <p14:tracePt t="23386" x="1828800" y="2571750"/>
          <p14:tracePt t="23462" x="1822450" y="2552700"/>
          <p14:tracePt t="23468" x="1809750" y="2508250"/>
          <p14:tracePt t="23485" x="1816100" y="2457450"/>
          <p14:tracePt t="23485" x="1828800" y="2438400"/>
          <p14:tracePt t="23507" x="1841500" y="2425700"/>
          <p14:tracePt t="23518" x="1898650" y="2393950"/>
          <p14:tracePt t="23537" x="1968500" y="2400300"/>
          <p14:tracePt t="23552" x="2051050" y="2406650"/>
          <p14:tracePt t="23568" x="2152650" y="2406650"/>
          <p14:tracePt t="23585" x="2273300" y="2406650"/>
          <p14:tracePt t="23602" x="2406650" y="2393950"/>
          <p14:tracePt t="23602" x="2476500" y="2387600"/>
          <p14:tracePt t="23621" x="2628900" y="2368550"/>
          <p14:tracePt t="23635" x="2794000" y="2355850"/>
          <p14:tracePt t="23652" x="2971800" y="2336800"/>
          <p14:tracePt t="23669" x="3238500" y="2311400"/>
          <p14:tracePt t="23685" x="3416300" y="2298700"/>
          <p14:tracePt t="23702" x="3594100" y="2286000"/>
          <p14:tracePt t="23719" x="3765550" y="2279650"/>
          <p14:tracePt t="23736" x="3987800" y="2279650"/>
          <p14:tracePt t="23753" x="4121150" y="2286000"/>
          <p14:tracePt t="23769" x="4229100" y="2279650"/>
          <p14:tracePt t="23786" x="4324350" y="2273300"/>
          <p14:tracePt t="23786" x="4362450" y="2266950"/>
          <p14:tracePt t="23804" x="4425950" y="2260600"/>
          <p14:tracePt t="23821" x="4476750" y="2254250"/>
          <p14:tracePt t="23836" x="4514850" y="2247900"/>
          <p14:tracePt t="23853" x="4533900" y="2247900"/>
          <p14:tracePt t="23853" x="4540250" y="2247900"/>
          <p14:tracePt t="23875" x="4546600" y="2247900"/>
          <p14:tracePt t="23889" x="4540250" y="2247900"/>
          <p14:tracePt t="23904" x="4533900" y="2247900"/>
          <p14:tracePt t="23921" x="4514850" y="2254250"/>
          <p14:tracePt t="23936" x="4495800" y="2254250"/>
          <p14:tracePt t="23953" x="4476750" y="2254250"/>
          <p14:tracePt t="23970" x="4451350" y="2260600"/>
          <p14:tracePt t="23986" x="4438650" y="2266950"/>
          <p14:tracePt t="24003" x="4432300" y="2266950"/>
          <p14:tracePt t="24020" x="4425950" y="2279650"/>
          <p14:tracePt t="24036" x="4432300" y="2305050"/>
          <p14:tracePt t="24054" x="4438650" y="2317750"/>
          <p14:tracePt t="24071" x="4445000" y="2330450"/>
          <p14:tracePt t="24086" x="4451350" y="2336800"/>
          <p14:tracePt t="24103" x="4451350" y="2343150"/>
          <p14:tracePt t="24128" x="4451350" y="2349500"/>
          <p14:tracePt t="24138" x="4451350" y="2355850"/>
          <p14:tracePt t="24138" x="4451350" y="2368550"/>
          <p14:tracePt t="24155" x="4457700" y="2381250"/>
          <p14:tracePt t="24155" x="4457700" y="2413000"/>
          <p14:tracePt t="24173" x="4464050" y="2432050"/>
          <p14:tracePt t="24173" x="4464050" y="2451100"/>
          <p14:tracePt t="24189" x="4464050" y="2476500"/>
          <p14:tracePt t="24189" x="4464050" y="2501900"/>
          <p14:tracePt t="24205" x="4470400" y="2520950"/>
          <p14:tracePt t="24205" x="4470400" y="2546350"/>
          <p14:tracePt t="24222" x="4470400" y="2571750"/>
          <p14:tracePt t="24222" x="4464050" y="2597150"/>
          <p14:tracePt t="24222" x="4464050" y="2622550"/>
          <p14:tracePt t="24241" x="4457700" y="2647950"/>
          <p14:tracePt t="24253" x="4451350" y="2673350"/>
          <p14:tracePt t="24253" x="4438650" y="2724150"/>
          <p14:tracePt t="24273" x="4432300" y="2749550"/>
          <p14:tracePt t="24273" x="4425950" y="2768600"/>
          <p14:tracePt t="24288" x="4419600" y="2787650"/>
          <p14:tracePt t="24288" x="4406900" y="2806700"/>
          <p14:tracePt t="24288" x="4400550" y="2825750"/>
          <p14:tracePt t="24308" x="4394200" y="2844800"/>
          <p14:tracePt t="24321" x="4387850" y="2857500"/>
          <p14:tracePt t="24321" x="4381500" y="2876550"/>
          <p14:tracePt t="24321" x="4375150" y="2889250"/>
          <p14:tracePt t="24341" x="4375150" y="2901950"/>
          <p14:tracePt t="24341" x="4368800" y="2908300"/>
          <p14:tracePt t="24355" x="4368800" y="2914650"/>
          <p14:tracePt t="24355" x="4362450" y="2927350"/>
          <p14:tracePt t="24373" x="4362450" y="2933700"/>
          <p14:tracePt t="24387" x="4362450" y="2940050"/>
          <p14:tracePt t="24404" x="4368800" y="2940050"/>
          <p14:tracePt t="24421" x="4375150" y="2940050"/>
          <p14:tracePt t="24437" x="4381500" y="2933700"/>
          <p14:tracePt t="24454" x="4387850" y="2933700"/>
          <p14:tracePt t="24471" x="4394200" y="2933700"/>
          <p14:tracePt t="24488" x="4394200" y="2940050"/>
          <p14:tracePt t="24504" x="4394200" y="2946400"/>
          <p14:tracePt t="24504" x="4387850" y="2952750"/>
          <p14:tracePt t="24522" x="4381500" y="2965450"/>
          <p14:tracePt t="24538" x="4375150" y="2971800"/>
          <p14:tracePt t="24538" x="4349750" y="2984500"/>
          <p14:tracePt t="24558" x="4343400" y="2990850"/>
          <p14:tracePt t="24558" x="4324350" y="3003550"/>
          <p14:tracePt t="24573" x="4311650" y="3009900"/>
          <p14:tracePt t="24573" x="4292600" y="3016250"/>
          <p14:tracePt t="24589" x="4267200" y="3022600"/>
          <p14:tracePt t="24589" x="4241800" y="3035300"/>
          <p14:tracePt t="24606" x="4210050" y="3041650"/>
          <p14:tracePt t="24606" x="4133850" y="3060700"/>
          <p14:tracePt t="24626" x="4089400" y="3073400"/>
          <p14:tracePt t="24638" x="4044950" y="3086100"/>
          <p14:tracePt t="24638" x="3937000" y="3117850"/>
          <p14:tracePt t="24656" x="3879850" y="3136900"/>
          <p14:tracePt t="24656" x="3822700" y="3155950"/>
          <p14:tracePt t="24673" x="3765550" y="3175000"/>
          <p14:tracePt t="24673" x="3702050" y="3194050"/>
          <p14:tracePt t="24689" x="3644900" y="3213100"/>
          <p14:tracePt t="24689" x="3517900" y="3251200"/>
          <p14:tracePt t="24706" x="3454400" y="3270250"/>
          <p14:tracePt t="24706" x="3390900" y="3295650"/>
          <p14:tracePt t="24723" x="3327400" y="3314700"/>
          <p14:tracePt t="24723" x="3257550" y="3333750"/>
          <p14:tracePt t="24740" x="3187700" y="3352800"/>
          <p14:tracePt t="24740" x="3124200" y="3378200"/>
          <p14:tracePt t="24757" x="3054350" y="3390900"/>
          <p14:tracePt t="24757" x="2921000" y="3422650"/>
          <p14:tracePt t="24773" x="2851150" y="3435350"/>
          <p14:tracePt t="24773" x="2781300" y="3448050"/>
          <p14:tracePt t="24790" x="2717800" y="3460750"/>
          <p14:tracePt t="24790" x="2654300" y="3473450"/>
          <p14:tracePt t="24806" x="2590800" y="3486150"/>
          <p14:tracePt t="24806" x="2470150" y="3511550"/>
          <p14:tracePt t="24824" x="2413000" y="3524250"/>
          <p14:tracePt t="24824" x="2362200" y="3536950"/>
          <p14:tracePt t="24840" x="2311400" y="3543300"/>
          <p14:tracePt t="24840" x="2260600" y="3556000"/>
          <p14:tracePt t="24857" x="2216150" y="3562350"/>
          <p14:tracePt t="24857" x="2171700" y="3562350"/>
          <p14:tracePt t="24874" x="2127250" y="3568700"/>
          <p14:tracePt t="24874" x="2089150" y="3568700"/>
          <p14:tracePt t="24874" x="2044700" y="3568700"/>
          <p14:tracePt t="24892" x="2012950" y="3562350"/>
          <p14:tracePt t="24905" x="1974850" y="3562350"/>
          <p14:tracePt t="24905" x="1905000" y="3562350"/>
          <p14:tracePt t="24924" x="1879600" y="3556000"/>
          <p14:tracePt t="24924" x="1847850" y="3556000"/>
          <p14:tracePt t="24941" x="1822450" y="3556000"/>
          <p14:tracePt t="24941" x="1797050" y="3556000"/>
          <p14:tracePt t="24957" x="1778000" y="3549650"/>
          <p14:tracePt t="24957" x="1752600" y="3549650"/>
          <p14:tracePt t="24974" x="1733550" y="3543300"/>
          <p14:tracePt t="24974" x="1720850" y="3543300"/>
          <p14:tracePt t="24974" x="1701800" y="3543300"/>
          <p14:tracePt t="24993" x="1689100" y="3536950"/>
          <p14:tracePt t="24993" x="1676400" y="3536950"/>
          <p14:tracePt t="25007" x="1670050" y="3536950"/>
          <p14:tracePt t="25007" x="1657350" y="3543300"/>
          <p14:tracePt t="25025" x="1651000" y="3543300"/>
          <p14:tracePt t="25025" x="1638300" y="3543300"/>
          <p14:tracePt t="25041" x="1631950" y="3543300"/>
          <p14:tracePt t="25041" x="1625600" y="3549650"/>
          <p14:tracePt t="25058" x="1619250" y="3549650"/>
          <p14:tracePt t="25058" x="1606550" y="3556000"/>
          <p14:tracePt t="25074" x="1600200" y="3556000"/>
          <p14:tracePt t="25090" x="1593850" y="3556000"/>
          <p14:tracePt t="25107" x="1587500" y="3556000"/>
          <p14:tracePt t="25107" x="1581150" y="3556000"/>
          <p14:tracePt t="25126" x="1574800" y="3556000"/>
          <p14:tracePt t="25140" x="1568450" y="3549650"/>
          <p14:tracePt t="25156" x="1562100" y="3543300"/>
          <p14:tracePt t="25173" x="1562100" y="3536950"/>
          <p14:tracePt t="25173" x="1562100" y="3530600"/>
          <p14:tracePt t="25173" x="1555750" y="3524250"/>
          <p14:tracePt t="25194" x="1555750" y="3517900"/>
          <p14:tracePt t="25194" x="1555750" y="3511550"/>
          <p14:tracePt t="25208" x="1555750" y="3505200"/>
          <p14:tracePt t="25208" x="1549400" y="3505200"/>
          <p14:tracePt t="25225" x="1549400" y="3492500"/>
          <p14:tracePt t="25240" x="1543050" y="3486150"/>
          <p14:tracePt t="25276" x="1543050" y="3479800"/>
          <p14:tracePt t="25292" x="1536700" y="3473450"/>
          <p14:tracePt t="25304" x="1536700" y="3467100"/>
          <p14:tracePt t="25320" x="1536700" y="3460750"/>
          <p14:tracePt t="25344" x="1543050" y="3460750"/>
          <p14:tracePt t="25360" x="1549400" y="3460750"/>
          <p14:tracePt t="25365" x="1555750" y="3460750"/>
          <p14:tracePt t="25374" x="1562100" y="3467100"/>
          <p14:tracePt t="25374" x="1574800" y="3467100"/>
          <p14:tracePt t="25392" x="1581150" y="3473450"/>
          <p14:tracePt t="25392" x="1587500" y="3467100"/>
          <p14:tracePt t="25408" x="1593850" y="3467100"/>
          <p14:tracePt t="25408" x="1600200" y="3467100"/>
          <p14:tracePt t="25428" x="1828800" y="3454400"/>
          <p14:tracePt t="25518" x="1860550" y="3460750"/>
          <p14:tracePt t="25523" x="1905000" y="3460750"/>
          <p14:tracePt t="25531" x="1943100" y="3467100"/>
          <p14:tracePt t="25541" x="2038350" y="3467100"/>
          <p14:tracePt t="25541" x="2082800" y="3467100"/>
          <p14:tracePt t="25562" x="2184400" y="3460750"/>
          <p14:tracePt t="25576" x="2298700" y="3454400"/>
          <p14:tracePt t="25593" x="2406650" y="3441700"/>
          <p14:tracePt t="25608" x="2527300" y="3441700"/>
          <p14:tracePt t="25626" x="2654300" y="3441700"/>
          <p14:tracePt t="25642" x="2787650" y="3441700"/>
          <p14:tracePt t="25642" x="2851150" y="3441700"/>
          <p14:tracePt t="25661" x="2984500" y="3435350"/>
          <p14:tracePt t="25675" x="3111500" y="3429000"/>
          <p14:tracePt t="25692" x="3225800" y="3422650"/>
          <p14:tracePt t="25708" x="3384550" y="3429000"/>
          <p14:tracePt t="25725" x="3486150" y="3435350"/>
          <p14:tracePt t="25742" x="3568700" y="3435350"/>
          <p14:tracePt t="25760" x="3638550" y="3435350"/>
          <p14:tracePt t="25776" x="3714750" y="3422650"/>
          <p14:tracePt t="25792" x="3752850" y="3416300"/>
          <p14:tracePt t="25809" x="3784600" y="3409950"/>
          <p14:tracePt t="25826" x="3803650" y="3403600"/>
          <p14:tracePt t="25826" x="3816350" y="3403600"/>
          <p14:tracePt t="25845" x="3829050" y="3403600"/>
          <p14:tracePt t="25860" x="3835400" y="3403600"/>
          <p14:tracePt t="25876" x="3835400" y="3397250"/>
          <p14:tracePt t="25920" x="3841750" y="3397250"/>
          <p14:tracePt t="25988" x="3848100" y="3403600"/>
          <p14:tracePt t="26040" x="3854450" y="3409950"/>
          <p14:tracePt t="26081" x="3848100" y="3409950"/>
          <p14:tracePt t="26236" x="3841750" y="3409950"/>
          <p14:tracePt t="26259" x="3835400" y="3409950"/>
          <p14:tracePt t="26281" x="3829050" y="3416300"/>
          <p14:tracePt t="26304" x="3822700" y="3416300"/>
          <p14:tracePt t="26332" x="3822700" y="3422650"/>
          <p14:tracePt t="26381" x="3829050" y="3429000"/>
          <p14:tracePt t="26416" x="3835400" y="3429000"/>
          <p14:tracePt t="26440" x="3841750" y="3429000"/>
          <p14:tracePt t="26460" x="3854450" y="3435350"/>
          <p14:tracePt t="26476" x="3860800" y="3435350"/>
          <p14:tracePt t="26484" x="3860800" y="3441700"/>
          <p14:tracePt t="26496" x="3867150" y="3441700"/>
          <p14:tracePt t="26496" x="3879850" y="3454400"/>
          <p14:tracePt t="26513" x="3892550" y="3460750"/>
          <p14:tracePt t="26528" x="3898900" y="3460750"/>
          <p14:tracePt t="26546" x="3905250" y="3460750"/>
          <p14:tracePt t="26561" x="3911600" y="3460750"/>
          <p14:tracePt t="26561" x="3917950" y="3467100"/>
          <p14:tracePt t="26561" x="3930650" y="3467100"/>
          <p14:tracePt t="26582" x="3937000" y="3467100"/>
          <p14:tracePt t="26582" x="3949700" y="3467100"/>
          <p14:tracePt t="26596" x="3956050" y="3473450"/>
          <p14:tracePt t="26596" x="3968750" y="3473450"/>
          <p14:tracePt t="26613" x="3981450" y="3473450"/>
          <p14:tracePt t="26613" x="4000500" y="3479800"/>
          <p14:tracePt t="26613" x="4013200" y="3479800"/>
          <p14:tracePt t="26632" x="4032250" y="3486150"/>
          <p14:tracePt t="26644" x="4044950" y="3486150"/>
          <p14:tracePt t="26644" x="4064000" y="3492500"/>
          <p14:tracePt t="26644" x="4083050" y="3492500"/>
          <p14:tracePt t="26665" x="4102100" y="3492500"/>
          <p14:tracePt t="26678" x="4121150" y="3498850"/>
          <p14:tracePt t="26678" x="4165600" y="3498850"/>
          <p14:tracePt t="26696" x="4184650" y="3505200"/>
          <p14:tracePt t="26696" x="4203700" y="3505200"/>
          <p14:tracePt t="26713" x="4216400" y="3511550"/>
          <p14:tracePt t="26713" x="4235450" y="3511550"/>
          <p14:tracePt t="26713" x="4248150" y="3511550"/>
          <p14:tracePt t="26732" x="4267200" y="3511550"/>
          <p14:tracePt t="26732" x="4279900" y="3511550"/>
          <p14:tracePt t="26746" x="4292600" y="3511550"/>
          <p14:tracePt t="26746" x="4305300" y="3517900"/>
          <p14:tracePt t="26763" x="4318000" y="3517900"/>
          <p14:tracePt t="26763" x="4330700" y="3517900"/>
          <p14:tracePt t="26780" x="4337050" y="3517900"/>
          <p14:tracePt t="26780" x="4349750" y="3517900"/>
          <p14:tracePt t="26797" x="4356100" y="3517900"/>
          <p14:tracePt t="26797" x="4368800" y="3517900"/>
          <p14:tracePt t="26813" x="4375150" y="3524250"/>
          <p14:tracePt t="26813" x="4381500" y="3524250"/>
          <p14:tracePt t="26831" x="4387850" y="3530600"/>
          <p14:tracePt t="26845" x="4387850" y="3536950"/>
          <p14:tracePt t="26872" x="4381500" y="3543300"/>
          <p14:tracePt t="26896" x="4375150" y="3549650"/>
          <p14:tracePt t="26924" x="4368800" y="3549650"/>
          <p14:tracePt t="26940" x="4362450" y="3556000"/>
          <p14:tracePt t="26956" x="4368800" y="3549650"/>
          <p14:tracePt t="27000" x="4368800" y="3536950"/>
          <p14:tracePt t="27007" x="4375150" y="3536950"/>
          <p14:tracePt t="27016" x="4572000" y="3486150"/>
          <p14:tracePt t="27106" x="4597400" y="3486150"/>
          <p14:tracePt t="27112" x="4667250" y="3479800"/>
          <p14:tracePt t="27130" x="4743450" y="3467100"/>
          <p14:tracePt t="27147" x="4876800" y="3448050"/>
          <p14:tracePt t="27164" x="4978400" y="3435350"/>
          <p14:tracePt t="27180" x="5080000" y="3429000"/>
          <p14:tracePt t="27197" x="5194300" y="3422650"/>
          <p14:tracePt t="27213" x="5308600" y="3416300"/>
          <p14:tracePt t="27213" x="5365750" y="3422650"/>
          <p14:tracePt t="27233" x="5492750" y="3422650"/>
          <p14:tracePt t="27250" x="5613400" y="3429000"/>
          <p14:tracePt t="27264" x="5740400" y="3429000"/>
          <p14:tracePt t="27281" x="5861050" y="3429000"/>
          <p14:tracePt t="27297" x="5975350" y="3429000"/>
          <p14:tracePt t="27314" x="6089650" y="3429000"/>
          <p14:tracePt t="27314" x="6140450" y="3429000"/>
          <p14:tracePt t="27333" x="6242050" y="3429000"/>
          <p14:tracePt t="27347" x="6337300" y="3435350"/>
          <p14:tracePt t="27364" x="6419850" y="3429000"/>
          <p14:tracePt t="27381" x="6489700" y="3429000"/>
          <p14:tracePt t="27397" x="6578600" y="3422650"/>
          <p14:tracePt t="27414" x="6616700" y="3416300"/>
          <p14:tracePt t="27431" x="6648450" y="3416300"/>
          <p14:tracePt t="27448" x="6673850" y="3409950"/>
          <p14:tracePt t="27464" x="6680200" y="3409950"/>
          <p14:tracePt t="27481" x="6686550" y="3403600"/>
          <p14:tracePt t="27497" x="6686550" y="3397250"/>
          <p14:tracePt t="27520" x="6680200" y="3397250"/>
          <p14:tracePt t="27549" x="6680200" y="3390900"/>
          <p14:tracePt t="27572" x="6673850" y="3384550"/>
          <p14:tracePt t="27592" x="6667500" y="3384550"/>
          <p14:tracePt t="27624" x="6661150" y="3384550"/>
          <p14:tracePt t="27692" x="6661150" y="3390900"/>
          <p14:tracePt t="27720" x="6667500" y="3397250"/>
          <p14:tracePt t="27744" x="6673850" y="3409950"/>
          <p14:tracePt t="27760" x="6673850" y="3416300"/>
          <p14:tracePt t="27765" x="6673850" y="3422650"/>
          <p14:tracePt t="27782" x="6680200" y="3435350"/>
          <p14:tracePt t="27782" x="6686550" y="3435350"/>
          <p14:tracePt t="27800" x="6686550" y="3441700"/>
          <p14:tracePt t="27815" x="6699250" y="3454400"/>
          <p14:tracePt t="27815" x="6705600" y="3460750"/>
          <p14:tracePt t="27833" x="6711950" y="3460750"/>
          <p14:tracePt t="27833" x="6724650" y="3467100"/>
          <p14:tracePt t="27850" x="6731000" y="3473450"/>
          <p14:tracePt t="27850" x="6743700" y="3473450"/>
          <p14:tracePt t="27867" x="6750050" y="3479800"/>
          <p14:tracePt t="27867" x="6775450" y="3486150"/>
          <p14:tracePt t="27885" x="6788150" y="3492500"/>
          <p14:tracePt t="27885" x="6807200" y="3498850"/>
          <p14:tracePt t="27900" x="6819900" y="3498850"/>
          <p14:tracePt t="27900" x="6838950" y="3505200"/>
          <p14:tracePt t="27917" x="6858000" y="3511550"/>
          <p14:tracePt t="27917" x="6877050" y="3524250"/>
          <p14:tracePt t="27934" x="6896100" y="3524250"/>
          <p14:tracePt t="27934" x="6915150" y="3530600"/>
          <p14:tracePt t="27934" x="6934200" y="3536950"/>
          <p14:tracePt t="27953" x="6953250" y="3543300"/>
          <p14:tracePt t="27965" x="6972300" y="3543300"/>
          <p14:tracePt t="27965" x="7023100" y="3543300"/>
          <p14:tracePt t="27984" x="7410450" y="3543300"/>
          <p14:tracePt t="27984" x="7461250" y="3543300"/>
          <p14:tracePt t="28064" x="7518400" y="3543300"/>
          <p14:tracePt t="28072" x="7569200" y="3543300"/>
          <p14:tracePt t="28082" x="7670800" y="3549650"/>
          <p14:tracePt t="28100" x="7778750" y="3549650"/>
          <p14:tracePt t="28116" x="7931150" y="3556000"/>
          <p14:tracePt t="28133" x="8026400" y="3568700"/>
          <p14:tracePt t="28150" x="8108950" y="3575050"/>
          <p14:tracePt t="28167" x="8216900" y="3575050"/>
          <p14:tracePt t="28184" x="8274050" y="3575050"/>
          <p14:tracePt t="28200" x="8312150" y="3575050"/>
          <p14:tracePt t="28217" x="8331200" y="3581400"/>
          <p14:tracePt t="28233" x="8312150" y="3581400"/>
          <p14:tracePt t="28253" x="8286750" y="3575050"/>
          <p14:tracePt t="28253" x="8255000" y="3575050"/>
          <p14:tracePt t="28269" x="8210550" y="3575050"/>
          <p14:tracePt t="28269" x="8159750" y="3575050"/>
          <p14:tracePt t="28285" x="8096250" y="3575050"/>
          <p14:tracePt t="28285" x="8020050" y="3575050"/>
          <p14:tracePt t="28302" x="7937500" y="3581400"/>
          <p14:tracePt t="28302" x="7842250" y="3587750"/>
          <p14:tracePt t="28318" x="7740650" y="3594100"/>
          <p14:tracePt t="28318" x="7626350" y="3606800"/>
          <p14:tracePt t="28318" x="7499350" y="3619500"/>
          <p14:tracePt t="28337" x="7366000" y="3632200"/>
          <p14:tracePt t="28350" x="7219950" y="3644900"/>
          <p14:tracePt t="28350" x="6896100" y="3683000"/>
          <p14:tracePt t="28369" x="6724650" y="3702050"/>
          <p14:tracePt t="28369" x="6546850" y="3721100"/>
          <p14:tracePt t="28385" x="6362700" y="3740150"/>
          <p14:tracePt t="28385" x="6178550" y="3765550"/>
          <p14:tracePt t="28402" x="5981700" y="3790950"/>
          <p14:tracePt t="28402" x="5791200" y="3816350"/>
          <p14:tracePt t="28402" x="5594350" y="3841750"/>
          <p14:tracePt t="28420" x="5397500" y="3867150"/>
          <p14:tracePt t="28420" x="5200650" y="3892550"/>
          <p14:tracePt t="28435" x="4997450" y="3917950"/>
          <p14:tracePt t="28435" x="4800600" y="3937000"/>
          <p14:tracePt t="28452" x="4603750" y="3962400"/>
          <p14:tracePt t="28452" x="4406900" y="3981450"/>
          <p14:tracePt t="28469" x="4210050" y="4000500"/>
          <p14:tracePt t="28469" x="3829050" y="4032250"/>
          <p14:tracePt t="28485" x="3638550" y="4038600"/>
          <p14:tracePt t="28485" x="3454400" y="4051300"/>
          <p14:tracePt t="28502" x="3270250" y="4057650"/>
          <p14:tracePt t="28502" x="3086100" y="4064000"/>
          <p14:tracePt t="28519" x="2914650" y="4064000"/>
          <p14:tracePt t="28519" x="2743200" y="4070350"/>
          <p14:tracePt t="28536" x="2578100" y="4070350"/>
          <p14:tracePt t="28536" x="2266950" y="4083050"/>
          <p14:tracePt t="28554" x="2120900" y="4083050"/>
          <p14:tracePt t="28554" x="1981200" y="4083050"/>
          <p14:tracePt t="28569" x="1854200" y="4089400"/>
          <p14:tracePt t="28569" x="1727200" y="4089400"/>
          <p14:tracePt t="28586" x="1612900" y="4095750"/>
          <p14:tracePt t="28586" x="1498600" y="4095750"/>
          <p14:tracePt t="28602" x="1390650" y="4102100"/>
          <p14:tracePt t="28602" x="1295400" y="4102100"/>
          <p14:tracePt t="28602" x="1200150" y="4108450"/>
          <p14:tracePt t="28621" x="1111250" y="4114800"/>
          <p14:tracePt t="28621" x="1028700" y="4114800"/>
          <p14:tracePt t="28637" x="958850" y="4121150"/>
          <p14:tracePt t="28637" x="895350" y="4127500"/>
          <p14:tracePt t="28653" x="838200" y="4127500"/>
          <p14:tracePt t="28653" x="787400" y="4127500"/>
          <p14:tracePt t="28669" x="736600" y="4127500"/>
          <p14:tracePt t="28669" x="698500" y="4127500"/>
          <p14:tracePt t="28669" x="666750" y="4127500"/>
          <p14:tracePt t="28688" x="635000" y="4121150"/>
          <p14:tracePt t="28701" x="609600" y="4121150"/>
          <p14:tracePt t="28701" x="577850" y="4114800"/>
          <p14:tracePt t="28721" x="565150" y="4108450"/>
          <p14:tracePt t="28721" x="558800" y="4108450"/>
          <p14:tracePt t="28736" x="571500" y="4102100"/>
          <p14:tracePt t="28756" x="584200" y="4102100"/>
          <p14:tracePt t="28768" x="596900" y="4095750"/>
          <p14:tracePt t="28768" x="609600" y="4089400"/>
          <p14:tracePt t="28789" x="831850" y="4057650"/>
          <p14:tracePt t="28854" x="863600" y="4057650"/>
          <p14:tracePt t="28860" x="901700" y="4064000"/>
          <p14:tracePt t="28869" x="977900" y="4064000"/>
          <p14:tracePt t="28886" x="1060450" y="4064000"/>
          <p14:tracePt t="28886" x="1111250" y="4064000"/>
          <p14:tracePt t="28905" x="1206500" y="4057650"/>
          <p14:tracePt t="28921" x="1308100" y="4057650"/>
          <p14:tracePt t="28936" x="1416050" y="4064000"/>
          <p14:tracePt t="28952" x="1536700" y="4064000"/>
          <p14:tracePt t="28969" x="1663700" y="4070350"/>
          <p14:tracePt t="28986" x="1784350" y="4076700"/>
          <p14:tracePt t="28986" x="1847850" y="4076700"/>
          <p14:tracePt t="29005" x="1974850" y="4076700"/>
          <p14:tracePt t="29020" x="2095500" y="4076700"/>
          <p14:tracePt t="29036" x="2216150" y="4076700"/>
          <p14:tracePt t="29053" x="2330450" y="4076700"/>
          <p14:tracePt t="29070" x="2495550" y="4083050"/>
          <p14:tracePt t="29087" x="2603500" y="4083050"/>
          <p14:tracePt t="29103" x="2705100" y="4083050"/>
          <p14:tracePt t="29122" x="2800350" y="4083050"/>
          <p14:tracePt t="29137" x="2927350" y="4083050"/>
          <p14:tracePt t="29154" x="2997200" y="4083050"/>
          <p14:tracePt t="29170" x="3054350" y="4083050"/>
          <p14:tracePt t="29187" x="3117850" y="4076700"/>
          <p14:tracePt t="29204" x="3149600" y="4076700"/>
          <p14:tracePt t="29220" x="3168650" y="4070350"/>
          <p14:tracePt t="29237" x="3181350" y="4070350"/>
          <p14:tracePt t="29253" x="3187700" y="4064000"/>
          <p14:tracePt t="29270" x="3187700" y="4057650"/>
          <p14:tracePt t="29296" x="3187700" y="4064000"/>
          <p14:tracePt t="29324" x="3187700" y="4070350"/>
          <p14:tracePt t="29340" x="3187700" y="4076700"/>
          <p14:tracePt t="29356" x="3187700" y="4083050"/>
          <p14:tracePt t="29380" x="3194050" y="4083050"/>
          <p14:tracePt t="29392" x="3200400" y="4083050"/>
          <p14:tracePt t="29408" x="3213100" y="4089400"/>
          <p14:tracePt t="29416" x="3219450" y="4089400"/>
          <p14:tracePt t="29424" x="3225800" y="4089400"/>
          <p14:tracePt t="29437" x="3238500" y="4089400"/>
          <p14:tracePt t="29437" x="3263900" y="4089400"/>
          <p14:tracePt t="29455" x="3276600" y="4089400"/>
          <p14:tracePt t="29455" x="3289300" y="4095750"/>
          <p14:tracePt t="29472" x="3308350" y="4089400"/>
          <p14:tracePt t="29472" x="3321050" y="4089400"/>
          <p14:tracePt t="29488" x="3340100" y="4089400"/>
          <p14:tracePt t="29488" x="3371850" y="4089400"/>
          <p14:tracePt t="29505" x="3384550" y="4089400"/>
          <p14:tracePt t="29505" x="3403600" y="4089400"/>
          <p14:tracePt t="29522" x="3416300" y="4089400"/>
          <p14:tracePt t="29522" x="3435350" y="4089400"/>
          <p14:tracePt t="29539" x="3454400" y="4089400"/>
          <p14:tracePt t="29539" x="3473450" y="4089400"/>
          <p14:tracePt t="29557" x="3492500" y="4089400"/>
          <p14:tracePt t="29557" x="3536950" y="4089400"/>
          <p14:tracePt t="29573" x="3556000" y="4089400"/>
          <p14:tracePt t="29573" x="3575050" y="4089400"/>
          <p14:tracePt t="29589" x="3594100" y="4089400"/>
          <p14:tracePt t="29589" x="3619500" y="4089400"/>
          <p14:tracePt t="29606" x="3638550" y="4089400"/>
          <p14:tracePt t="29606" x="3676650" y="4089400"/>
          <p14:tracePt t="29626" x="3695700" y="4089400"/>
          <p14:tracePt t="29638" x="3714750" y="4089400"/>
          <p14:tracePt t="29638" x="3752850" y="4095750"/>
          <p14:tracePt t="29657" x="3771900" y="4095750"/>
          <p14:tracePt t="29657" x="3790950" y="4102100"/>
          <p14:tracePt t="29673" x="3810000" y="4102100"/>
          <p14:tracePt t="29673" x="3829050" y="4108450"/>
          <p14:tracePt t="29689" x="3848100" y="4108450"/>
          <p14:tracePt t="29689" x="3867150" y="4114800"/>
          <p14:tracePt t="29705" x="3886200" y="4114800"/>
          <p14:tracePt t="29705" x="3905250" y="4121150"/>
          <p14:tracePt t="29705" x="3924300" y="4127500"/>
          <p14:tracePt t="29725" x="3937000" y="4127500"/>
          <p14:tracePt t="29738" x="3949700" y="4133850"/>
          <p14:tracePt t="29738" x="3975100" y="4152900"/>
          <p14:tracePt t="29756" x="3981450" y="4159250"/>
          <p14:tracePt t="29756" x="3994150" y="4171950"/>
          <p14:tracePt t="29773" x="4000500" y="4178300"/>
          <p14:tracePt t="29773" x="4006850" y="4184650"/>
          <p14:tracePt t="29789" x="4019550" y="4191000"/>
          <p14:tracePt t="29789" x="4032250" y="4210050"/>
          <p14:tracePt t="29807" x="4038600" y="4216400"/>
          <p14:tracePt t="29821" x="4032250" y="4216400"/>
          <p14:tracePt t="29852" x="3841750" y="4121150"/>
          <p14:tracePt t="29942" x="3816350" y="4102100"/>
          <p14:tracePt t="29948" x="3790950" y="4083050"/>
          <p14:tracePt t="29956" x="3746500" y="4038600"/>
          <p14:tracePt t="29972" x="3702050" y="3981450"/>
          <p14:tracePt t="29989" x="3670300" y="3917950"/>
          <p14:tracePt t="30006" x="3651250" y="3848100"/>
          <p14:tracePt t="30006" x="3644900" y="3816350"/>
          <p14:tracePt t="30024" x="3644900" y="3752850"/>
          <p14:tracePt t="30041" x="3651250" y="3695700"/>
          <p14:tracePt t="30056" x="3670300" y="3644900"/>
          <p14:tracePt t="30073" x="3702050" y="3600450"/>
          <p14:tracePt t="30089" x="3765550" y="3543300"/>
          <p14:tracePt t="30106" x="3822700" y="3517900"/>
          <p14:tracePt t="30123" x="3879850" y="3505200"/>
          <p14:tracePt t="30140" x="3937000" y="3498850"/>
          <p14:tracePt t="30156" x="4038600" y="3498850"/>
          <p14:tracePt t="30173" x="4102100" y="3511550"/>
          <p14:tracePt t="30190" x="4171950" y="3517900"/>
          <p14:tracePt t="30206" x="4260850" y="3543300"/>
          <p14:tracePt t="30224" x="4318000" y="3568700"/>
          <p14:tracePt t="30240" x="4368800" y="3606800"/>
          <p14:tracePt t="30257" x="4413250" y="3644900"/>
          <p14:tracePt t="30273" x="4457700" y="3689350"/>
          <p14:tracePt t="30290" x="4495800" y="3733800"/>
          <p14:tracePt t="30290" x="4508500" y="3759200"/>
          <p14:tracePt t="30308" x="4527550" y="3803650"/>
          <p14:tracePt t="30324" x="4540250" y="3848100"/>
          <p14:tracePt t="30341" x="4540250" y="3892550"/>
          <p14:tracePt t="30357" x="4533900" y="3924300"/>
          <p14:tracePt t="30374" x="4521200" y="3962400"/>
          <p14:tracePt t="30374" x="4508500" y="3975100"/>
          <p14:tracePt t="30393" x="4476750" y="4006850"/>
          <p14:tracePt t="30407" x="4432300" y="4038600"/>
          <p14:tracePt t="30424" x="4387850" y="4064000"/>
          <p14:tracePt t="30441" x="4337050" y="4089400"/>
          <p14:tracePt t="30457" x="4267200" y="4114800"/>
          <p14:tracePt t="30474" x="4216400" y="4127500"/>
          <p14:tracePt t="30491" x="4165600" y="4140200"/>
          <p14:tracePt t="30508" x="4095750" y="4152900"/>
          <p14:tracePt t="30524" x="4057650" y="4159250"/>
          <p14:tracePt t="30541" x="4025900" y="4159250"/>
          <p14:tracePt t="30559" x="4000500" y="4159250"/>
          <p14:tracePt t="30574" x="3987800" y="4152900"/>
          <p14:tracePt t="30592" x="3981450" y="4146550"/>
          <p14:tracePt t="30608" x="3987800" y="4146550"/>
          <p14:tracePt t="30632" x="3994150" y="4140200"/>
          <p14:tracePt t="30641" x="4019550" y="4140200"/>
          <p14:tracePt t="30658" x="4044950" y="4140200"/>
          <p14:tracePt t="30658" x="4064000" y="4140200"/>
          <p14:tracePt t="30676" x="4108450" y="4140200"/>
          <p14:tracePt t="30693" x="4159250" y="4140200"/>
          <p14:tracePt t="30708" x="4210050" y="4140200"/>
          <p14:tracePt t="30725" x="4267200" y="4140200"/>
          <p14:tracePt t="30742" x="4324350" y="4140200"/>
          <p14:tracePt t="30742" x="4356100" y="4140200"/>
          <p14:tracePt t="30761" x="4419600" y="4140200"/>
          <p14:tracePt t="30775" x="4489450" y="4140200"/>
          <p14:tracePt t="30792" x="4552950" y="4140200"/>
          <p14:tracePt t="30808" x="4660900" y="4140200"/>
          <p14:tracePt t="30825" x="4730750" y="4140200"/>
          <p14:tracePt t="30842" x="4800600" y="4140200"/>
          <p14:tracePt t="30859" x="4876800" y="4146550"/>
          <p14:tracePt t="30875" x="4997450" y="4146550"/>
          <p14:tracePt t="30892" x="5073650" y="4146550"/>
          <p14:tracePt t="30909" x="5149850" y="4146550"/>
          <p14:tracePt t="30925" x="5226050" y="4140200"/>
          <p14:tracePt t="30925" x="5257800" y="4140200"/>
          <p14:tracePt t="30945" x="5334000" y="4140200"/>
          <p14:tracePt t="30960" x="5397500" y="4140200"/>
          <p14:tracePt t="30976" x="5461000" y="4146550"/>
          <p14:tracePt t="30992" x="5511800" y="4146550"/>
          <p14:tracePt t="31009" x="5562600" y="4146550"/>
          <p14:tracePt t="31009" x="5588000" y="4140200"/>
          <p14:tracePt t="31028" x="5607050" y="4140200"/>
          <p14:tracePt t="31028" x="5626100" y="4140200"/>
          <p14:tracePt t="31044" x="5664200" y="4140200"/>
          <p14:tracePt t="31061" x="5689600" y="4133850"/>
          <p14:tracePt t="31076" x="5708650" y="4133850"/>
          <p14:tracePt t="31093" x="5727700" y="4133850"/>
          <p14:tracePt t="31109" x="5740400" y="4127500"/>
          <p14:tracePt t="31126" x="5740400" y="4121150"/>
          <p14:tracePt t="31142" x="5740400" y="4114800"/>
          <p14:tracePt t="31159" x="5740400" y="4108450"/>
          <p14:tracePt t="31176" x="5740400" y="4102100"/>
          <p14:tracePt t="31193" x="5740400" y="4095750"/>
          <p14:tracePt t="31216" x="5746750" y="4095750"/>
          <p14:tracePt t="31244" x="5746750" y="4089400"/>
          <p14:tracePt t="31260" x="5746750" y="4083050"/>
          <p14:tracePt t="31275" x="5746750" y="4076700"/>
          <p14:tracePt t="31292" x="5746750" y="4070350"/>
          <p14:tracePt t="31312" x="5753100" y="4076700"/>
          <p14:tracePt t="31352" x="5759450" y="4083050"/>
          <p14:tracePt t="31380" x="5772150" y="4083050"/>
          <p14:tracePt t="31396" x="5778500" y="4089400"/>
          <p14:tracePt t="31412" x="5778500" y="4095750"/>
          <p14:tracePt t="31424" x="5784850" y="4108450"/>
          <p14:tracePt t="31440" x="5784850" y="4114800"/>
          <p14:tracePt t="31448" x="5784850" y="4121150"/>
          <p14:tracePt t="31460" x="5784850" y="4127500"/>
          <p14:tracePt t="31460" x="5784850" y="4133850"/>
          <p14:tracePt t="31479" x="5778500" y="4140200"/>
          <p14:tracePt t="31479" x="5778500" y="4146550"/>
          <p14:tracePt t="31498" x="5778500" y="4152900"/>
          <p14:tracePt t="31498" x="5778500" y="4159250"/>
          <p14:tracePt t="31512" x="5778500" y="4165600"/>
          <p14:tracePt t="31527" x="5778500" y="4171950"/>
          <p14:tracePt t="31544" x="5784850" y="4171950"/>
          <p14:tracePt t="31560" x="5791200" y="4171950"/>
          <p14:tracePt t="31592" x="5797550" y="4165600"/>
          <p14:tracePt t="31604" x="5803900" y="4165600"/>
          <p14:tracePt t="31620" x="5810250" y="4165600"/>
          <p14:tracePt t="31643" x="5816600" y="4165600"/>
          <p14:tracePt t="31664" x="5816600" y="4171950"/>
          <p14:tracePt t="31688" x="5822950" y="4178300"/>
          <p14:tracePt t="31704" x="5829300" y="4184650"/>
          <p14:tracePt t="31720" x="5829300" y="4191000"/>
          <p14:tracePt t="31732" x="5835650" y="4191000"/>
          <p14:tracePt t="31748" x="5842000" y="4197350"/>
          <p14:tracePt t="31765" x="5848350" y="4197350"/>
          <p14:tracePt t="31781" x="5854700" y="4191000"/>
          <p14:tracePt t="31824" x="5861050" y="4191000"/>
          <p14:tracePt t="31843" x="5867400" y="4197350"/>
          <p14:tracePt t="31876" x="5867400" y="4191000"/>
          <p14:tracePt t="32020" x="5873750" y="4191000"/>
          <p14:tracePt t="32040" x="5880100" y="4191000"/>
          <p14:tracePt t="32056" x="5886450" y="4197350"/>
          <p14:tracePt t="32065" x="5899150" y="4197350"/>
          <p14:tracePt t="32065" x="5905500" y="4197350"/>
          <p14:tracePt t="32081" x="5918200" y="4197350"/>
          <p14:tracePt t="32081" x="5930900" y="4197350"/>
          <p14:tracePt t="32097" x="5943600" y="4197350"/>
          <p14:tracePt t="32097" x="5956300" y="4191000"/>
          <p14:tracePt t="32113" x="5969000" y="4191000"/>
          <p14:tracePt t="32113" x="5988050" y="4191000"/>
          <p14:tracePt t="32113" x="6000750" y="4184650"/>
          <p14:tracePt t="32133" x="6019800" y="4184650"/>
          <p14:tracePt t="32133" x="6038850" y="4184650"/>
          <p14:tracePt t="32147" x="6057900" y="4184650"/>
          <p14:tracePt t="32147" x="6076950" y="4178300"/>
          <p14:tracePt t="32164" x="6102350" y="4184650"/>
          <p14:tracePt t="32164" x="6127750" y="4184650"/>
          <p14:tracePt t="32181" x="6153150" y="4184650"/>
          <p14:tracePt t="32181" x="6184900" y="4184650"/>
          <p14:tracePt t="32197" x="6216650" y="4191000"/>
          <p14:tracePt t="32197" x="6286500" y="4191000"/>
          <p14:tracePt t="32214" x="6318250" y="4191000"/>
          <p14:tracePt t="32214" x="6356350" y="4191000"/>
          <p14:tracePt t="32231" x="6400800" y="4191000"/>
          <p14:tracePt t="32231" x="6438900" y="4184650"/>
          <p14:tracePt t="32247" x="6483350" y="4184650"/>
          <p14:tracePt t="32247" x="6572250" y="4178300"/>
          <p14:tracePt t="32265" x="6616700" y="4178300"/>
          <p14:tracePt t="32265" x="6661150" y="4178300"/>
          <p14:tracePt t="32281" x="6711950" y="4171950"/>
          <p14:tracePt t="32281" x="6756400" y="4171950"/>
          <p14:tracePt t="32298" x="6807200" y="4171950"/>
          <p14:tracePt t="32298" x="6858000" y="4171950"/>
          <p14:tracePt t="32314" x="6908800" y="4171950"/>
          <p14:tracePt t="32314" x="7004050" y="4178300"/>
          <p14:tracePt t="32333" x="7054850" y="4184650"/>
          <p14:tracePt t="32333" x="7105650" y="4191000"/>
          <p14:tracePt t="32349" x="7150100" y="4191000"/>
          <p14:tracePt t="32349" x="7194550" y="4197350"/>
          <p14:tracePt t="32365" x="7245350" y="4203700"/>
          <p14:tracePt t="32365" x="7289800" y="4210050"/>
          <p14:tracePt t="32382" x="7327900" y="4210050"/>
          <p14:tracePt t="32382" x="7366000" y="4216400"/>
          <p14:tracePt t="32398" x="7404100" y="4216400"/>
          <p14:tracePt t="32398" x="7435850" y="4222750"/>
          <p14:tracePt t="32398" x="7467600" y="4222750"/>
          <p14:tracePt t="32417" x="7493000" y="4222750"/>
          <p14:tracePt t="32430" x="7505700" y="4222750"/>
          <p14:tracePt t="32430" x="7531100" y="4222750"/>
          <p14:tracePt t="32448" x="7518400" y="4216400"/>
          <p14:tracePt t="32468" x="7505700" y="4210050"/>
          <p14:tracePt t="32480" x="7486650" y="4210050"/>
          <p14:tracePt t="32480" x="7429500" y="4197350"/>
          <p14:tracePt t="32501" x="7391400" y="4191000"/>
          <p14:tracePt t="32501" x="7346950" y="4184650"/>
          <p14:tracePt t="32515" x="7302500" y="4178300"/>
          <p14:tracePt t="32515" x="7251700" y="4171950"/>
          <p14:tracePt t="32532" x="7194550" y="4165600"/>
          <p14:tracePt t="32532" x="7131050" y="4159250"/>
          <p14:tracePt t="32549" x="7061200" y="4152900"/>
          <p14:tracePt t="32549" x="6902450" y="4146550"/>
          <p14:tracePt t="32757" x="3886200" y="5340350"/>
          <p14:tracePt t="32764" x="3841750" y="5403850"/>
          <p14:tracePt t="32764" x="3784600" y="5467350"/>
          <p14:tracePt t="32782" x="3721100" y="5530850"/>
          <p14:tracePt t="32782" x="3549650" y="5689600"/>
          <p14:tracePt t="32801" x="3467100" y="5746750"/>
          <p14:tracePt t="32801" x="3378200" y="5791200"/>
          <p14:tracePt t="32816" x="3289300" y="5842000"/>
          <p14:tracePt t="32816" x="3206750" y="5899150"/>
          <p14:tracePt t="32833" x="3124200" y="5949950"/>
          <p14:tracePt t="32833" x="3035300" y="6000750"/>
          <p14:tracePt t="32849" x="2952750" y="6051550"/>
          <p14:tracePt t="32849" x="2870200" y="6102350"/>
          <p14:tracePt t="32849" x="2794000" y="6146800"/>
          <p14:tracePt t="32868" x="2717800" y="6191250"/>
          <p14:tracePt t="32881" x="2647950" y="6235700"/>
          <p14:tracePt t="32881" x="2578100" y="6286500"/>
          <p14:tracePt t="32901" x="2444750" y="6381750"/>
          <p14:tracePt t="32901" x="2387600" y="6426200"/>
          <p14:tracePt t="32917" x="2330450" y="6464300"/>
          <p14:tracePt t="32917" x="2273300" y="6508750"/>
          <p14:tracePt t="32933" x="2222500" y="6540500"/>
          <p14:tracePt t="32933" x="2171700" y="6572250"/>
          <p14:tracePt t="33101" x="1447800" y="6464300"/>
          <p14:tracePt t="33116" x="1422400" y="6457950"/>
          <p14:tracePt t="33132" x="1403350" y="6457950"/>
          <p14:tracePt t="33149" x="1377950" y="6489700"/>
          <p14:tracePt t="50188" x="831850" y="6464300"/>
          <p14:tracePt t="50216" x="857250" y="6445250"/>
          <p14:tracePt t="50240" x="882650" y="6426200"/>
          <p14:tracePt t="50260" x="908050" y="6413500"/>
          <p14:tracePt t="50276" x="933450" y="6388100"/>
          <p14:tracePt t="50292" x="965200" y="6369050"/>
          <p14:tracePt t="50308" x="977900" y="6350000"/>
          <p14:tracePt t="50312" x="996950" y="6337300"/>
          <p14:tracePt t="50321" x="1016000" y="6330950"/>
          <p14:tracePt t="50321" x="1035050" y="6311900"/>
          <p14:tracePt t="50340" x="1054100" y="6299200"/>
          <p14:tracePt t="50340" x="1073150" y="6292850"/>
          <p14:tracePt t="50356" x="1098550" y="6280150"/>
          <p14:tracePt t="50356" x="1149350" y="6254750"/>
          <p14:tracePt t="50373" x="1174750" y="6242050"/>
          <p14:tracePt t="50373" x="1206500" y="6229350"/>
          <p14:tracePt t="50390" x="1238250" y="6223000"/>
          <p14:tracePt t="50390" x="1276350" y="6210300"/>
          <p14:tracePt t="50407" x="1314450" y="6203950"/>
          <p14:tracePt t="50407" x="1358900" y="6191250"/>
          <p14:tracePt t="50423" x="1403350" y="6178550"/>
          <p14:tracePt t="50423" x="1498600" y="6153150"/>
          <p14:tracePt t="50440" x="1549400" y="6140450"/>
          <p14:tracePt t="50440" x="1600200" y="6127750"/>
          <p14:tracePt t="50457" x="1651000" y="6115050"/>
          <p14:tracePt t="50457" x="1708150" y="6096000"/>
          <p14:tracePt t="50473" x="1758950" y="6083300"/>
          <p14:tracePt t="50473" x="1816100" y="6064250"/>
          <p14:tracePt t="50490" x="1866900" y="6051550"/>
          <p14:tracePt t="50490" x="1924050" y="6032500"/>
          <p14:tracePt t="50490" x="1981200" y="6019800"/>
          <p14:tracePt t="50509" x="2032000" y="6000750"/>
          <p14:tracePt t="50522" x="2082800" y="5988050"/>
          <p14:tracePt t="50522" x="2190750" y="5956300"/>
          <p14:tracePt t="50540" x="2241550" y="5943600"/>
          <p14:tracePt t="50540" x="2292350" y="5924550"/>
          <p14:tracePt t="50557" x="2336800" y="5905500"/>
          <p14:tracePt t="50557" x="2387600" y="5886450"/>
          <p14:tracePt t="50557" x="2432050" y="5867400"/>
          <p14:tracePt t="50577" x="2482850" y="5848350"/>
          <p14:tracePt t="50589" x="2527300" y="5829300"/>
          <p14:tracePt t="50589" x="2616200" y="5797550"/>
          <p14:tracePt t="50609" x="2660650" y="5778500"/>
          <p14:tracePt t="50609" x="2698750" y="5765800"/>
          <p14:tracePt t="50624" x="2736850" y="5753100"/>
          <p14:tracePt t="50624" x="2774950" y="5740400"/>
          <p14:tracePt t="50624" x="2813050" y="5734050"/>
          <p14:tracePt t="50644" x="2844800" y="5721350"/>
          <p14:tracePt t="50656" x="2876550" y="5708650"/>
          <p14:tracePt t="50656" x="2933700" y="5689600"/>
          <p14:tracePt t="50674" x="2965450" y="5683250"/>
          <p14:tracePt t="50674" x="2984500" y="5670550"/>
          <p14:tracePt t="50691" x="3009900" y="5664200"/>
          <p14:tracePt t="50691" x="3028950" y="5651500"/>
          <p14:tracePt t="50707" x="3048000" y="5645150"/>
          <p14:tracePt t="50707" x="3067050" y="5638800"/>
          <p14:tracePt t="50724" x="3079750" y="5632450"/>
          <p14:tracePt t="50724" x="3105150" y="5613400"/>
          <p14:tracePt t="50741" x="3117850" y="5607050"/>
          <p14:tracePt t="50741" x="3124200" y="5600700"/>
          <p14:tracePt t="50757" x="3136900" y="5594350"/>
          <p14:tracePt t="50757" x="3143250" y="5588000"/>
          <p14:tracePt t="50774" x="3155950" y="5581650"/>
          <p14:tracePt t="50774" x="3168650" y="5568950"/>
          <p14:tracePt t="50793" x="3181350" y="5568950"/>
          <p14:tracePt t="50793" x="3194050" y="5562600"/>
          <p14:tracePt t="50809" x="3200400" y="5549900"/>
          <p14:tracePt t="50809" x="3213100" y="5549900"/>
          <p14:tracePt t="50825" x="3225800" y="5537200"/>
          <p14:tracePt t="50825" x="3238500" y="5530850"/>
          <p14:tracePt t="50841" x="3251200" y="5524500"/>
          <p14:tracePt t="50841" x="3263900" y="5518150"/>
          <p14:tracePt t="50858" x="3276600" y="5505450"/>
          <p14:tracePt t="50858" x="3295650" y="5499100"/>
          <p14:tracePt t="50858" x="3308350" y="5492750"/>
          <p14:tracePt t="50877" x="3327400" y="5480050"/>
          <p14:tracePt t="50877" x="3346450" y="5467350"/>
          <p14:tracePt t="50892" x="3371850" y="5461000"/>
          <p14:tracePt t="50892" x="3390900" y="5448300"/>
          <p14:tracePt t="50909" x="3416300" y="5435600"/>
          <p14:tracePt t="50909" x="3441700" y="5429250"/>
          <p14:tracePt t="50925" x="3473450" y="5416550"/>
          <p14:tracePt t="50925" x="3505200" y="5403850"/>
          <p14:tracePt t="50942" x="3536950" y="5391150"/>
          <p14:tracePt t="50942" x="3568700" y="5378450"/>
          <p14:tracePt t="50942" x="3606800" y="5365750"/>
          <p14:tracePt t="50960" x="3651250" y="5359400"/>
          <p14:tracePt t="50960" x="3689350" y="5346700"/>
          <p14:tracePt t="50975" x="3733800" y="5340350"/>
          <p14:tracePt t="50975" x="3778250" y="5334000"/>
          <p14:tracePt t="50992" x="3822700" y="5321300"/>
          <p14:tracePt t="50992" x="3867150" y="5314950"/>
          <p14:tracePt t="51008" x="3917950" y="5308600"/>
          <p14:tracePt t="51008" x="3962400" y="5302250"/>
          <p14:tracePt t="51025" x="4013200" y="5295900"/>
          <p14:tracePt t="51025" x="4108450" y="5283200"/>
          <p14:tracePt t="51042" x="4159250" y="5276850"/>
          <p14:tracePt t="51042" x="4203700" y="5276850"/>
          <p14:tracePt t="51059" x="4254500" y="5276850"/>
          <p14:tracePt t="51059" x="4305300" y="5276850"/>
          <p14:tracePt t="51075" x="4349750" y="5283200"/>
          <p14:tracePt t="51075" x="4438650" y="5289550"/>
          <p14:tracePt t="51092" x="4476750" y="5295900"/>
          <p14:tracePt t="51092" x="4514850" y="5302250"/>
          <p14:tracePt t="51109" x="4552950" y="5308600"/>
          <p14:tracePt t="51109" x="4591050" y="5314950"/>
          <p14:tracePt t="51126" x="4622800" y="5321300"/>
          <p14:tracePt t="51126" x="4660900" y="5334000"/>
          <p14:tracePt t="51144" x="4692650" y="5340350"/>
          <p14:tracePt t="51144" x="4718050" y="5346700"/>
          <p14:tracePt t="51144" x="4749800" y="5353050"/>
          <p14:tracePt t="51161" x="4775200" y="5359400"/>
          <p14:tracePt t="51161" x="4800600" y="5365750"/>
          <p14:tracePt t="51177" x="4826000" y="5372100"/>
          <p14:tracePt t="51177" x="4845050" y="5378450"/>
          <p14:tracePt t="51193" x="4864100" y="5391150"/>
          <p14:tracePt t="51193" x="4876800" y="5397500"/>
          <p14:tracePt t="51209" x="4889500" y="5397500"/>
          <p14:tracePt t="51209" x="4902200" y="5403850"/>
          <p14:tracePt t="51226" x="4914900" y="5410200"/>
          <p14:tracePt t="51226" x="4921250" y="5416550"/>
          <p14:tracePt t="51226" x="4927600" y="5416550"/>
          <p14:tracePt t="51245" x="4933950" y="5416550"/>
          <p14:tracePt t="51258" x="4933950" y="5422900"/>
          <p14:tracePt t="51280" x="4921250" y="5422900"/>
          <p14:tracePt t="51295" x="4914900" y="5422900"/>
          <p14:tracePt t="51312" x="4908550" y="5422900"/>
          <p14:tracePt t="51325" x="4902200" y="5416550"/>
          <p14:tracePt t="51325" x="4889500" y="5410200"/>
          <p14:tracePt t="51343" x="4883150" y="5410200"/>
          <p14:tracePt t="51343" x="4876800" y="5410200"/>
          <p14:tracePt t="51360" x="4870450" y="5403850"/>
          <p14:tracePt t="51360" x="4864100" y="5403850"/>
          <p14:tracePt t="51376" x="4857750" y="5397500"/>
          <p14:tracePt t="51392" x="4851400" y="5397500"/>
          <p14:tracePt t="51408" x="4857750" y="5403850"/>
          <p14:tracePt t="51448" x="4864100" y="5403850"/>
          <p14:tracePt t="51460" x="4870450" y="5410200"/>
          <p14:tracePt t="51476" x="4870450" y="5416550"/>
          <p14:tracePt t="51500" x="4864100" y="5422900"/>
          <p14:tracePt t="51544" x="4857750" y="5422900"/>
          <p14:tracePt t="51561" x="4851400" y="5422900"/>
          <p14:tracePt t="51572" x="4845050" y="5416550"/>
          <p14:tracePt t="51632" x="4845050" y="5410200"/>
          <p14:tracePt t="51656" x="4851400" y="5403850"/>
          <p14:tracePt t="51672" x="4857750" y="5397500"/>
          <p14:tracePt t="51688" x="4864100" y="5391150"/>
          <p14:tracePt t="51692" x="4864100" y="5384800"/>
          <p14:tracePt t="51692" x="4870450" y="5378450"/>
          <p14:tracePt t="51711" x="4876800" y="5365750"/>
          <p14:tracePt t="51711" x="4883150" y="5359400"/>
          <p14:tracePt t="51727" x="4883150" y="5340350"/>
          <p14:tracePt t="51727" x="4883150" y="5327650"/>
          <p14:tracePt t="51744" x="4889500" y="53086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壊れる回数を確率をつけた範囲で示す</a:t>
            </a:r>
            <a:endParaRPr kumimoji="1" lang="ja-JP" altLang="en-US" dirty="0"/>
          </a:p>
        </p:txBody>
      </p:sp>
      <p:sp>
        <p:nvSpPr>
          <p:cNvPr id="3" name="正方形/長方形 2"/>
          <p:cNvSpPr/>
          <p:nvPr/>
        </p:nvSpPr>
        <p:spPr>
          <a:xfrm>
            <a:off x="467544" y="1340768"/>
            <a:ext cx="8208912" cy="3970318"/>
          </a:xfrm>
          <a:prstGeom prst="rect">
            <a:avLst/>
          </a:prstGeom>
        </p:spPr>
        <p:txBody>
          <a:bodyPr wrap="square">
            <a:spAutoFit/>
          </a:bodyPr>
          <a:lstStyle/>
          <a:p>
            <a:pPr>
              <a:lnSpc>
                <a:spcPct val="150000"/>
              </a:lnSpc>
            </a:pPr>
            <a:r>
              <a:rPr lang="ja-JP" altLang="en-US" dirty="0"/>
              <a:t>例２：</a:t>
            </a:r>
            <a:r>
              <a:rPr lang="en-US" altLang="ja-JP" dirty="0"/>
              <a:t>A</a:t>
            </a:r>
            <a:r>
              <a:rPr lang="ja-JP" altLang="en-US" dirty="0" err="1"/>
              <a:t>さんが</a:t>
            </a:r>
            <a:r>
              <a:rPr lang="ja-JP" altLang="en-US" dirty="0"/>
              <a:t>実験に使っている道具は何回か使用すると壊れてしまう．</a:t>
            </a:r>
            <a:r>
              <a:rPr lang="en-US" altLang="ja-JP" dirty="0"/>
              <a:t>1</a:t>
            </a:r>
            <a:r>
              <a:rPr lang="ja-JP" altLang="en-US" dirty="0"/>
              <a:t>回使用につき，</a:t>
            </a:r>
            <a:r>
              <a:rPr lang="en-US" altLang="ja-JP" dirty="0"/>
              <a:t>0.02</a:t>
            </a:r>
            <a:r>
              <a:rPr lang="ja-JP" altLang="en-US" dirty="0"/>
              <a:t>の確率で壊れる（使用回数によって確率は変わらないとする）．</a:t>
            </a:r>
            <a:r>
              <a:rPr lang="en-US" altLang="ja-JP" dirty="0"/>
              <a:t>A</a:t>
            </a:r>
            <a:r>
              <a:rPr lang="ja-JP" altLang="en-US" dirty="0" err="1"/>
              <a:t>さんは</a:t>
            </a:r>
            <a:r>
              <a:rPr lang="ja-JP" altLang="en-US" dirty="0"/>
              <a:t>毎日，この道具を</a:t>
            </a:r>
            <a:r>
              <a:rPr lang="en-US" altLang="ja-JP" dirty="0"/>
              <a:t>50</a:t>
            </a:r>
            <a:r>
              <a:rPr lang="ja-JP" altLang="en-US" dirty="0"/>
              <a:t>回使う．だから平均で道具は</a:t>
            </a:r>
            <a:r>
              <a:rPr lang="en-US" altLang="ja-JP" dirty="0"/>
              <a:t>1</a:t>
            </a:r>
            <a:r>
              <a:rPr lang="ja-JP" altLang="en-US" dirty="0"/>
              <a:t>日に</a:t>
            </a:r>
            <a:r>
              <a:rPr lang="en-US" altLang="ja-JP" dirty="0"/>
              <a:t>1</a:t>
            </a:r>
            <a:r>
              <a:rPr lang="ja-JP" altLang="en-US" dirty="0"/>
              <a:t>個壊れる．実験は</a:t>
            </a:r>
            <a:r>
              <a:rPr lang="en-US" altLang="ja-JP" dirty="0"/>
              <a:t>10</a:t>
            </a:r>
            <a:r>
              <a:rPr lang="ja-JP" altLang="en-US" dirty="0"/>
              <a:t>日間行う．二項分布から，この道具が</a:t>
            </a:r>
            <a:r>
              <a:rPr lang="en-US" altLang="ja-JP" dirty="0"/>
              <a:t>10</a:t>
            </a:r>
            <a:r>
              <a:rPr lang="ja-JP" altLang="en-US" dirty="0"/>
              <a:t>日間のうちに壊れる個数は</a:t>
            </a:r>
            <a:r>
              <a:rPr lang="en-US" altLang="ja-JP" dirty="0"/>
              <a:t>95</a:t>
            </a:r>
            <a:r>
              <a:rPr lang="ja-JP" altLang="en-US" dirty="0"/>
              <a:t>％の確率で（　　　　～　　　　）個，</a:t>
            </a:r>
            <a:r>
              <a:rPr lang="en-US" altLang="ja-JP" dirty="0"/>
              <a:t>99</a:t>
            </a:r>
            <a:r>
              <a:rPr lang="ja-JP" altLang="en-US" dirty="0"/>
              <a:t>％の確率で（　　　　～　　　　）個の範囲に入る．そこ</a:t>
            </a:r>
            <a:r>
              <a:rPr lang="ja-JP" altLang="en-US" dirty="0" smtClean="0"/>
              <a:t>で（　　　　）個</a:t>
            </a:r>
            <a:r>
              <a:rPr lang="ja-JP" altLang="en-US" dirty="0"/>
              <a:t>購入した．</a:t>
            </a:r>
          </a:p>
        </p:txBody>
      </p:sp>
      <p:sp>
        <p:nvSpPr>
          <p:cNvPr id="4" name="正方形/長方形 3"/>
          <p:cNvSpPr/>
          <p:nvPr/>
        </p:nvSpPr>
        <p:spPr>
          <a:xfrm>
            <a:off x="2775672" y="4221088"/>
            <a:ext cx="338554" cy="461665"/>
          </a:xfrm>
          <a:prstGeom prst="rect">
            <a:avLst/>
          </a:prstGeom>
        </p:spPr>
        <p:txBody>
          <a:bodyPr wrap="none">
            <a:spAutoFit/>
          </a:bodyPr>
          <a:lstStyle/>
          <a:p>
            <a:r>
              <a:rPr lang="en-US" altLang="ja-JP" dirty="0" smtClean="0"/>
              <a:t>4</a:t>
            </a:r>
            <a:endParaRPr lang="ja-JP" altLang="en-US" dirty="0"/>
          </a:p>
        </p:txBody>
      </p:sp>
      <p:sp>
        <p:nvSpPr>
          <p:cNvPr id="5" name="正方形/長方形 4"/>
          <p:cNvSpPr/>
          <p:nvPr/>
        </p:nvSpPr>
        <p:spPr>
          <a:xfrm>
            <a:off x="3779912" y="4221162"/>
            <a:ext cx="492443" cy="461665"/>
          </a:xfrm>
          <a:prstGeom prst="rect">
            <a:avLst/>
          </a:prstGeom>
        </p:spPr>
        <p:txBody>
          <a:bodyPr wrap="none">
            <a:spAutoFit/>
          </a:bodyPr>
          <a:lstStyle/>
          <a:p>
            <a:r>
              <a:rPr lang="en-US" altLang="ja-JP" dirty="0" smtClean="0"/>
              <a:t>16</a:t>
            </a:r>
            <a:endParaRPr lang="ja-JP" altLang="en-US" dirty="0"/>
          </a:p>
        </p:txBody>
      </p:sp>
      <p:sp>
        <p:nvSpPr>
          <p:cNvPr id="6" name="正方形/長方形 5"/>
          <p:cNvSpPr/>
          <p:nvPr/>
        </p:nvSpPr>
        <p:spPr>
          <a:xfrm>
            <a:off x="899592" y="4846956"/>
            <a:ext cx="338554" cy="461665"/>
          </a:xfrm>
          <a:prstGeom prst="rect">
            <a:avLst/>
          </a:prstGeom>
        </p:spPr>
        <p:txBody>
          <a:bodyPr wrap="none">
            <a:spAutoFit/>
          </a:bodyPr>
          <a:lstStyle/>
          <a:p>
            <a:r>
              <a:rPr lang="en-US" altLang="ja-JP" dirty="0" smtClean="0"/>
              <a:t>3</a:t>
            </a:r>
            <a:endParaRPr lang="ja-JP" altLang="en-US" dirty="0"/>
          </a:p>
        </p:txBody>
      </p:sp>
      <p:sp>
        <p:nvSpPr>
          <p:cNvPr id="7" name="正方形/長方形 6"/>
          <p:cNvSpPr/>
          <p:nvPr/>
        </p:nvSpPr>
        <p:spPr>
          <a:xfrm>
            <a:off x="2051720" y="4831612"/>
            <a:ext cx="492443" cy="461665"/>
          </a:xfrm>
          <a:prstGeom prst="rect">
            <a:avLst/>
          </a:prstGeom>
        </p:spPr>
        <p:txBody>
          <a:bodyPr wrap="none">
            <a:spAutoFit/>
          </a:bodyPr>
          <a:lstStyle/>
          <a:p>
            <a:r>
              <a:rPr lang="en-US" altLang="ja-JP" dirty="0" smtClean="0"/>
              <a:t>18</a:t>
            </a:r>
            <a:endParaRPr lang="ja-JP" altLang="en-US" dirty="0"/>
          </a:p>
        </p:txBody>
      </p:sp>
      <p:sp>
        <p:nvSpPr>
          <p:cNvPr id="8" name="正方形/長方形 7"/>
          <p:cNvSpPr/>
          <p:nvPr/>
        </p:nvSpPr>
        <p:spPr>
          <a:xfrm>
            <a:off x="6156176" y="4831611"/>
            <a:ext cx="492443" cy="461665"/>
          </a:xfrm>
          <a:prstGeom prst="rect">
            <a:avLst/>
          </a:prstGeom>
        </p:spPr>
        <p:txBody>
          <a:bodyPr wrap="none">
            <a:spAutoFit/>
          </a:bodyPr>
          <a:lstStyle/>
          <a:p>
            <a:r>
              <a:rPr lang="en-US" altLang="ja-JP" dirty="0" smtClean="0"/>
              <a:t>18</a:t>
            </a:r>
            <a:endParaRPr lang="ja-JP" altLang="en-US" dirty="0"/>
          </a:p>
        </p:txBody>
      </p:sp>
      <p:pic>
        <p:nvPicPr>
          <p:cNvPr id="9" name="オーディオ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4020328183"/>
      </p:ext>
    </p:extLst>
  </p:cSld>
  <p:clrMapOvr>
    <a:masterClrMapping/>
  </p:clrMapOvr>
  <mc:AlternateContent xmlns:mc="http://schemas.openxmlformats.org/markup-compatibility/2006">
    <mc:Choice xmlns:p14="http://schemas.microsoft.com/office/powerpoint/2010/main" Requires="p14">
      <p:transition spd="slow" p14:dur="2000" advTm="82504"/>
    </mc:Choice>
    <mc:Fallback>
      <p:transition spd="slow" advTm="82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9"/>
                </p:tgtEl>
              </p:cMediaNode>
            </p:audio>
          </p:childTnLst>
        </p:cTn>
      </p:par>
    </p:tnLst>
    <p:bldLst>
      <p:bldP spid="4" grpId="0"/>
      <p:bldP spid="5" grpId="0"/>
      <p:bldP spid="6" grpId="0"/>
      <p:bldP spid="7" grpId="0"/>
      <p:bldP spid="8" grpId="0"/>
    </p:bldLst>
  </p:timing>
  <p:extLst>
    <p:ext uri="{3A86A75C-4F4B-4683-9AE1-C65F6400EC91}">
      <p14:laserTraceLst xmlns:p14="http://schemas.microsoft.com/office/powerpoint/2010/main">
        <p14:tracePtLst>
          <p14:tracePt t="2578" x="3238500" y="2165350"/>
          <p14:tracePt t="2594" x="3244850" y="2165350"/>
          <p14:tracePt t="2601" x="3251200" y="2165350"/>
          <p14:tracePt t="2609" x="3263900" y="2165350"/>
          <p14:tracePt t="2609" x="3282950" y="2159000"/>
          <p14:tracePt t="2627" x="3295650" y="2159000"/>
          <p14:tracePt t="2627" x="3314700" y="2159000"/>
          <p14:tracePt t="2627" x="3333750" y="2159000"/>
          <p14:tracePt t="2646" x="3352800" y="2159000"/>
          <p14:tracePt t="2646" x="3371850" y="2159000"/>
          <p14:tracePt t="2661" x="3390900" y="2159000"/>
          <p14:tracePt t="2661" x="3409950" y="2165350"/>
          <p14:tracePt t="2677" x="3435350" y="2171700"/>
          <p14:tracePt t="2677" x="3454400" y="2171700"/>
          <p14:tracePt t="2694" x="3473450" y="2171700"/>
          <p14:tracePt t="2694" x="3498850" y="2178050"/>
          <p14:tracePt t="2710" x="3517900" y="2178050"/>
          <p14:tracePt t="2710" x="3543300" y="2178050"/>
          <p14:tracePt t="2710" x="3568700" y="2178050"/>
          <p14:tracePt t="2729" x="3594100" y="2178050"/>
          <p14:tracePt t="2743" x="3619500" y="2178050"/>
          <p14:tracePt t="2743" x="3670300" y="2171700"/>
          <p14:tracePt t="2760" x="3695700" y="2171700"/>
          <p14:tracePt t="2760" x="3727450" y="2171700"/>
          <p14:tracePt t="2776" x="3752850" y="2165350"/>
          <p14:tracePt t="2776" x="3778250" y="2165350"/>
          <p14:tracePt t="2793" x="3803650" y="2165350"/>
          <p14:tracePt t="2793" x="3854450" y="2159000"/>
          <p14:tracePt t="2809" x="3873500" y="2159000"/>
          <p14:tracePt t="2809" x="3898900" y="2152650"/>
          <p14:tracePt t="2827" x="3924300" y="2152650"/>
          <p14:tracePt t="2827" x="3943350" y="2146300"/>
          <p14:tracePt t="2843" x="3968750" y="2146300"/>
          <p14:tracePt t="2843" x="3987800" y="2139950"/>
          <p14:tracePt t="2860" x="4013200" y="2139950"/>
          <p14:tracePt t="2860" x="4051300" y="2133600"/>
          <p14:tracePt t="2877" x="4076700" y="2127250"/>
          <p14:tracePt t="2877" x="4095750" y="2127250"/>
          <p14:tracePt t="2895" x="4108450" y="2127250"/>
          <p14:tracePt t="2895" x="4127500" y="2127250"/>
          <p14:tracePt t="2911" x="4146550" y="2127250"/>
          <p14:tracePt t="2911" x="4159250" y="2133600"/>
          <p14:tracePt t="2928" x="4184650" y="2139950"/>
          <p14:tracePt t="2928" x="4197350" y="2146300"/>
          <p14:tracePt t="2944" x="4210050" y="2146300"/>
          <p14:tracePt t="2944" x="4222750" y="2152650"/>
          <p14:tracePt t="2961" x="4229100" y="2159000"/>
          <p14:tracePt t="2961" x="4241800" y="2159000"/>
          <p14:tracePt t="2977" x="4254500" y="2165350"/>
          <p14:tracePt t="2977" x="4260850" y="2165350"/>
          <p14:tracePt t="2977" x="4267200" y="2171700"/>
          <p14:tracePt t="2996" x="4279900" y="2171700"/>
          <p14:tracePt t="3009" x="4286250" y="2171700"/>
          <p14:tracePt t="3009" x="4292600" y="2178050"/>
          <p14:tracePt t="3028" x="4305300" y="2178050"/>
          <p14:tracePt t="3044" x="4311650" y="2178050"/>
          <p14:tracePt t="3060" x="4318000" y="2171700"/>
          <p14:tracePt t="3076" x="4324350" y="2171700"/>
          <p14:tracePt t="3093" x="4324350" y="2165350"/>
          <p14:tracePt t="3093" x="4330700" y="2152650"/>
          <p14:tracePt t="3112" x="4337050" y="2152650"/>
          <p14:tracePt t="3126" x="4337050" y="2146300"/>
          <p14:tracePt t="3143" x="4343400" y="2146300"/>
          <p14:tracePt t="3160" x="4349750" y="2146300"/>
          <p14:tracePt t="3177" x="4356100" y="2146300"/>
          <p14:tracePt t="3193" x="4356100" y="2152650"/>
          <p14:tracePt t="3210" x="4362450" y="2159000"/>
          <p14:tracePt t="3227" x="4368800" y="2165350"/>
          <p14:tracePt t="3259" x="4362450" y="2171700"/>
          <p14:tracePt t="3303" x="4356100" y="2171700"/>
          <p14:tracePt t="3319" x="4349750" y="2171700"/>
          <p14:tracePt t="3336" x="4337050" y="2178050"/>
          <p14:tracePt t="3348" x="4330700" y="2178050"/>
          <p14:tracePt t="3363" x="4324350" y="2184400"/>
          <p14:tracePt t="3372" x="4311650" y="2184400"/>
          <p14:tracePt t="3380" x="4305300" y="2184400"/>
          <p14:tracePt t="3394" x="4298950" y="2184400"/>
          <p14:tracePt t="3394" x="4286250" y="2190750"/>
          <p14:tracePt t="3412" x="4273550" y="2190750"/>
          <p14:tracePt t="3412" x="4267200" y="2190750"/>
          <p14:tracePt t="3428" x="4260850" y="2190750"/>
          <p14:tracePt t="3428" x="4254500" y="2190750"/>
          <p14:tracePt t="3445" x="4248150" y="2197100"/>
          <p14:tracePt t="3445" x="4241800" y="2197100"/>
          <p14:tracePt t="3445" x="4235450" y="2197100"/>
          <p14:tracePt t="3464" x="4229100" y="2197100"/>
          <p14:tracePt t="3477" x="4222750" y="2203450"/>
          <p14:tracePt t="3494" x="4216400" y="2203450"/>
          <p14:tracePt t="3511" x="4210050" y="2209800"/>
          <p14:tracePt t="3536" x="4216400" y="2209800"/>
          <p14:tracePt t="3568" x="4229100" y="2203450"/>
          <p14:tracePt t="3583" x="4235450" y="2203450"/>
          <p14:tracePt t="3596" x="4241800" y="2197100"/>
          <p14:tracePt t="3612" x="4248150" y="2197100"/>
          <p14:tracePt t="3620" x="4254500" y="2190750"/>
          <p14:tracePt t="3635" x="4267200" y="2184400"/>
          <p14:tracePt t="3648" x="4273550" y="2178050"/>
          <p14:tracePt t="3664" x="4279900" y="2171700"/>
          <p14:tracePt t="3680" x="4286250" y="2171700"/>
          <p14:tracePt t="3696" x="4292600" y="2171700"/>
          <p14:tracePt t="3711" x="4298950" y="2165350"/>
          <p14:tracePt t="3728" x="4298950" y="2159000"/>
          <p14:tracePt t="3791" x="4298950" y="2152650"/>
          <p14:tracePt t="3827" x="4292600" y="2146300"/>
          <p14:tracePt t="3996" x="4298950" y="2146300"/>
          <p14:tracePt t="4064" x="4305300" y="2139950"/>
          <p14:tracePt t="4084" x="4311650" y="2133600"/>
          <p14:tracePt t="4100" x="4311650" y="2127250"/>
          <p14:tracePt t="4116" x="4318000" y="2127250"/>
          <p14:tracePt t="4127" x="4324350" y="2127250"/>
          <p14:tracePt t="4143" x="4337050" y="2120900"/>
          <p14:tracePt t="4160" x="4343400" y="2127250"/>
          <p14:tracePt t="4184" x="4349750" y="2127250"/>
          <p14:tracePt t="4195" x="4356100" y="2127250"/>
          <p14:tracePt t="4220" x="4362450" y="2127250"/>
          <p14:tracePt t="4248" x="4368800" y="2120900"/>
          <p14:tracePt t="4279" x="4375150" y="2120900"/>
          <p14:tracePt t="4295" x="4381500" y="2114550"/>
          <p14:tracePt t="4307" x="4387850" y="2114550"/>
          <p14:tracePt t="4324" x="4394200" y="2114550"/>
          <p14:tracePt t="4340" x="4400550" y="2114550"/>
          <p14:tracePt t="4356" x="4413250" y="2114550"/>
          <p14:tracePt t="4368" x="4419600" y="2114550"/>
          <p14:tracePt t="4384" x="4425950" y="2114550"/>
          <p14:tracePt t="4400" x="4432300" y="2120900"/>
          <p14:tracePt t="4417" x="4445000" y="2127250"/>
          <p14:tracePt t="4430" x="4451350" y="2127250"/>
          <p14:tracePt t="4447" x="4457700" y="2133600"/>
          <p14:tracePt t="4465" x="4464050" y="2133600"/>
          <p14:tracePt t="4481" x="4470400" y="2133600"/>
          <p14:tracePt t="4481" x="4483100" y="2127250"/>
          <p14:tracePt t="4504" x="4489450" y="2127250"/>
          <p14:tracePt t="4515" x="4495800" y="2127250"/>
          <p14:tracePt t="4515" x="4508500" y="2120900"/>
          <p14:tracePt t="4536" x="4514850" y="2120900"/>
          <p14:tracePt t="4536" x="4521200" y="2120900"/>
          <p14:tracePt t="4549" x="4533900" y="2120900"/>
          <p14:tracePt t="4549" x="4540250" y="2114550"/>
          <p14:tracePt t="4566" x="4552950" y="2114550"/>
          <p14:tracePt t="4566" x="4559300" y="2114550"/>
          <p14:tracePt t="4582" x="4572000" y="2108200"/>
          <p14:tracePt t="4582" x="4578350" y="2108200"/>
          <p14:tracePt t="4599" x="4591050" y="2108200"/>
          <p14:tracePt t="4599" x="4616450" y="2101850"/>
          <p14:tracePt t="4619" x="4629150" y="2101850"/>
          <p14:tracePt t="4619" x="4641850" y="2095500"/>
          <p14:tracePt t="4632" x="4654550" y="2095500"/>
          <p14:tracePt t="4632" x="4667250" y="2095500"/>
          <p14:tracePt t="4649" x="4679950" y="2089150"/>
          <p14:tracePt t="4649" x="4699000" y="2089150"/>
          <p14:tracePt t="4649" x="4711700" y="2082800"/>
          <p14:tracePt t="4668" x="4730750" y="2082800"/>
          <p14:tracePt t="4681" x="4743450" y="2076450"/>
          <p14:tracePt t="4681" x="4775200" y="2070100"/>
          <p14:tracePt t="4700" x="4794250" y="2070100"/>
          <p14:tracePt t="4700" x="4806950" y="2063750"/>
          <p14:tracePt t="4717" x="4819650" y="2063750"/>
          <p14:tracePt t="4717" x="4838700" y="2057400"/>
          <p14:tracePt t="4732" x="4851400" y="2057400"/>
          <p14:tracePt t="4732" x="4864100" y="2057400"/>
          <p14:tracePt t="4732" x="4876800" y="2051050"/>
          <p14:tracePt t="4753" x="4889500" y="2051050"/>
          <p14:tracePt t="4765" x="4908550" y="2051050"/>
          <p14:tracePt t="4765" x="4921250" y="2051050"/>
          <p14:tracePt t="4765" x="4933950" y="2051050"/>
          <p14:tracePt t="4785" x="4946650" y="2057400"/>
          <p14:tracePt t="4785" x="4959350" y="2057400"/>
          <p14:tracePt t="4800" x="4972050" y="2057400"/>
          <p14:tracePt t="4800" x="4991100" y="2063750"/>
          <p14:tracePt t="4817" x="5003800" y="2063750"/>
          <p14:tracePt t="4817" x="5022850" y="2063750"/>
          <p14:tracePt t="4833" x="5035550" y="2070100"/>
          <p14:tracePt t="4833" x="5067300" y="2070100"/>
          <p14:tracePt t="4850" x="5086350" y="2076450"/>
          <p14:tracePt t="4850" x="5105400" y="2076450"/>
          <p14:tracePt t="4850" x="5124450" y="2076450"/>
          <p14:tracePt t="4872" x="5137150" y="2076450"/>
          <p14:tracePt t="4882" x="5156200" y="2076450"/>
          <p14:tracePt t="4882" x="5175250" y="2076450"/>
          <p14:tracePt t="4882" x="5194300" y="2076450"/>
          <p14:tracePt t="4904" x="5213350" y="2070100"/>
          <p14:tracePt t="4904" x="5232400" y="2070100"/>
          <p14:tracePt t="4917" x="5257800" y="2070100"/>
          <p14:tracePt t="4917" x="5276850" y="2063750"/>
          <p14:tracePt t="4934" x="5295900" y="2063750"/>
          <p14:tracePt t="4934" x="5314950" y="2063750"/>
          <p14:tracePt t="4950" x="5334000" y="2057400"/>
          <p14:tracePt t="4950" x="5372100" y="2057400"/>
          <p14:tracePt t="4969" x="5391150" y="2051050"/>
          <p14:tracePt t="4969" x="5403850" y="2051050"/>
          <p14:tracePt t="4985" x="5422900" y="2051050"/>
          <p14:tracePt t="4985" x="5435600" y="2044700"/>
          <p14:tracePt t="5000" x="5448300" y="2044700"/>
          <p14:tracePt t="5000" x="5461000" y="2044700"/>
          <p14:tracePt t="5017" x="5473700" y="2044700"/>
          <p14:tracePt t="5017" x="5486400" y="2044700"/>
          <p14:tracePt t="5034" x="5492750" y="2044700"/>
          <p14:tracePt t="5034" x="5499100" y="2038350"/>
          <p14:tracePt t="5034" x="5511800" y="2038350"/>
          <p14:tracePt t="5053" x="5518150" y="2038350"/>
          <p14:tracePt t="5066" x="5524500" y="2038350"/>
          <p14:tracePt t="5066" x="5530850" y="2038350"/>
          <p14:tracePt t="5084" x="5537200" y="2038350"/>
          <p14:tracePt t="5099" x="5537200" y="2044700"/>
          <p14:tracePt t="5127" x="5537200" y="2051050"/>
          <p14:tracePt t="5147" x="5530850" y="2057400"/>
          <p14:tracePt t="5163" x="5524500" y="2057400"/>
          <p14:tracePt t="5180" x="5518150" y="2057400"/>
          <p14:tracePt t="5196" x="5511800" y="2057400"/>
          <p14:tracePt t="5208" x="5505450" y="2063750"/>
          <p14:tracePt t="5231" x="5505450" y="2057400"/>
          <p14:tracePt t="5315" x="5511800" y="2051050"/>
          <p14:tracePt t="5344" x="5511800" y="2044700"/>
          <p14:tracePt t="5368" x="5505450" y="2044700"/>
          <p14:tracePt t="5464" x="5505450" y="2038350"/>
          <p14:tracePt t="5504" x="5505450" y="2032000"/>
          <p14:tracePt t="5644" x="5505450" y="2025650"/>
          <p14:tracePt t="5688" x="5511800" y="2019300"/>
          <p14:tracePt t="5720" x="5518150" y="2019300"/>
          <p14:tracePt t="5748" x="5524500" y="2019300"/>
          <p14:tracePt t="5764" x="5530850" y="2019300"/>
          <p14:tracePt t="5780" x="5537200" y="2019300"/>
          <p14:tracePt t="5788" x="5543550" y="2025650"/>
          <p14:tracePt t="5801" x="5549900" y="2025650"/>
          <p14:tracePt t="5801" x="5568950" y="2025650"/>
          <p14:tracePt t="5820" x="5581650" y="2032000"/>
          <p14:tracePt t="5820" x="5588000" y="2032000"/>
          <p14:tracePt t="5836" x="5600700" y="2032000"/>
          <p14:tracePt t="5836" x="5613400" y="2032000"/>
          <p14:tracePt t="5853" x="5626100" y="2038350"/>
          <p14:tracePt t="5853" x="5657850" y="2044700"/>
          <p14:tracePt t="5871" x="5670550" y="2051050"/>
          <p14:tracePt t="5871" x="5683250" y="2057400"/>
          <p14:tracePt t="5887" x="5702300" y="2063750"/>
          <p14:tracePt t="5887" x="5715000" y="2063750"/>
          <p14:tracePt t="5905" x="5734050" y="2070100"/>
          <p14:tracePt t="5905" x="5746750" y="2070100"/>
          <p14:tracePt t="5920" x="5765800" y="2076450"/>
          <p14:tracePt t="5920" x="5797550" y="2082800"/>
          <p14:tracePt t="5937" x="5810250" y="2089150"/>
          <p14:tracePt t="5937" x="5822950" y="2089150"/>
          <p14:tracePt t="5953" x="5829300" y="2095500"/>
          <p14:tracePt t="5953" x="5842000" y="2095500"/>
          <p14:tracePt t="5970" x="5848350" y="2095500"/>
          <p14:tracePt t="5970" x="5854700" y="2101850"/>
          <p14:tracePt t="5990" x="5861050" y="2108200"/>
          <p14:tracePt t="5990" x="5861050" y="2114550"/>
          <p14:tracePt t="6005" x="5861050" y="2120900"/>
          <p14:tracePt t="6005" x="5861050" y="2127250"/>
          <p14:tracePt t="6021" x="5861050" y="2133600"/>
          <p14:tracePt t="6021" x="5854700" y="2139950"/>
          <p14:tracePt t="6037" x="5848350" y="2146300"/>
          <p14:tracePt t="6037" x="5848350" y="2152650"/>
          <p14:tracePt t="6037" x="5842000" y="2159000"/>
          <p14:tracePt t="6056" x="5835650" y="2165350"/>
          <p14:tracePt t="6069" x="5829300" y="2171700"/>
          <p14:tracePt t="6069" x="5822950" y="2171700"/>
          <p14:tracePt t="6089" x="5816600" y="2184400"/>
          <p14:tracePt t="6089" x="5810250" y="2190750"/>
          <p14:tracePt t="6104" x="5803900" y="2197100"/>
          <p14:tracePt t="6120" x="5797550" y="2203450"/>
          <p14:tracePt t="6120" x="5797550" y="2216150"/>
          <p14:tracePt t="6138" x="5791200" y="2222500"/>
          <p14:tracePt t="6138" x="5791200" y="2235200"/>
          <p14:tracePt t="6138" x="5784850" y="2241550"/>
          <p14:tracePt t="6156" x="5784850" y="2254250"/>
          <p14:tracePt t="6156" x="5784850" y="2260600"/>
          <p14:tracePt t="6171" x="5784850" y="2273300"/>
          <p14:tracePt t="6171" x="5784850" y="2286000"/>
          <p14:tracePt t="6188" x="5791200" y="2292350"/>
          <p14:tracePt t="6188" x="5791200" y="2298700"/>
          <p14:tracePt t="6205" x="5797550" y="2311400"/>
          <p14:tracePt t="6205" x="5803900" y="2311400"/>
          <p14:tracePt t="6221" x="5810250" y="2317750"/>
          <p14:tracePt t="6221" x="5829300" y="2324100"/>
          <p14:tracePt t="6240" x="5848350" y="2330450"/>
          <p14:tracePt t="6240" x="5861050" y="2330450"/>
          <p14:tracePt t="6255" x="5880100" y="2336800"/>
          <p14:tracePt t="6255" x="5899150" y="2336800"/>
          <p14:tracePt t="6272" x="5918200" y="2343150"/>
          <p14:tracePt t="6272" x="5956300" y="2343150"/>
          <p14:tracePt t="6288" x="5981700" y="2343150"/>
          <p14:tracePt t="6288" x="6000750" y="2349500"/>
          <p14:tracePt t="6305" x="6019800" y="2349500"/>
          <p14:tracePt t="6305" x="6038850" y="2349500"/>
          <p14:tracePt t="6322" x="6064250" y="2355850"/>
          <p14:tracePt t="6322" x="6083300" y="2362200"/>
          <p14:tracePt t="6338" x="6102350" y="2362200"/>
          <p14:tracePt t="6338" x="6115050" y="2368550"/>
          <p14:tracePt t="6338" x="6134100" y="2374900"/>
          <p14:tracePt t="6357" x="6146800" y="2381250"/>
          <p14:tracePt t="6357" x="6159500" y="2387600"/>
          <p14:tracePt t="6373" x="6172200" y="2400300"/>
          <p14:tracePt t="6373" x="6178550" y="2406650"/>
          <p14:tracePt t="6389" x="6178550" y="2419350"/>
          <p14:tracePt t="6389" x="6184900" y="2425700"/>
          <p14:tracePt t="6406" x="6184900" y="2438400"/>
          <p14:tracePt t="6406" x="6178550" y="2451100"/>
          <p14:tracePt t="6422" x="6172200" y="2470150"/>
          <p14:tracePt t="6422" x="6165850" y="2482850"/>
          <p14:tracePt t="6422" x="6153150" y="2495550"/>
          <p14:tracePt t="6441" x="6140450" y="2508250"/>
          <p14:tracePt t="6454" x="6121400" y="2520950"/>
          <p14:tracePt t="6454" x="6089650" y="2546350"/>
          <p14:tracePt t="6472" x="6070600" y="2565400"/>
          <p14:tracePt t="6472" x="6045200" y="2578100"/>
          <p14:tracePt t="6488" x="6019800" y="2590800"/>
          <p14:tracePt t="6488" x="5994400" y="2603500"/>
          <p14:tracePt t="6505" x="5962650" y="2616200"/>
          <p14:tracePt t="6505" x="5924550" y="2628900"/>
          <p14:tracePt t="6505" x="5886450" y="2647950"/>
          <p14:tracePt t="6524" x="5848350" y="2660650"/>
          <p14:tracePt t="6524" x="5810250" y="2679700"/>
          <p14:tracePt t="6539" x="5765800" y="2692400"/>
          <p14:tracePt t="6539" x="5721350" y="2705100"/>
          <p14:tracePt t="6556" x="5670550" y="2724150"/>
          <p14:tracePt t="6556" x="5626100" y="2736850"/>
          <p14:tracePt t="6573" x="5581650" y="2749550"/>
          <p14:tracePt t="6573" x="5499100" y="2768600"/>
          <p14:tracePt t="6589" x="5454650" y="2774950"/>
          <p14:tracePt t="6589" x="5416550" y="2787650"/>
          <p14:tracePt t="6606" x="5378450" y="2787650"/>
          <p14:tracePt t="6606" x="5346700" y="2794000"/>
          <p14:tracePt t="6623" x="5314950" y="2800350"/>
          <p14:tracePt t="6623" x="5283200" y="2800350"/>
          <p14:tracePt t="6639" x="5251450" y="2800350"/>
          <p14:tracePt t="6639" x="5207000" y="2800350"/>
          <p14:tracePt t="6656" x="5187950" y="2800350"/>
          <p14:tracePt t="6656" x="5168900" y="2800350"/>
          <p14:tracePt t="6673" x="5149850" y="2800350"/>
          <p14:tracePt t="6673" x="5137150" y="2794000"/>
          <p14:tracePt t="6690" x="5124450" y="2787650"/>
          <p14:tracePt t="6690" x="5111750" y="2781300"/>
          <p14:tracePt t="6690" x="5105400" y="2781300"/>
          <p14:tracePt t="6708" x="5092700" y="2774950"/>
          <p14:tracePt t="6721" x="5086350" y="2768600"/>
          <p14:tracePt t="6721" x="5067300" y="2755900"/>
          <p14:tracePt t="6743" x="5060950" y="2755900"/>
          <p14:tracePt t="6743" x="5054600" y="2749550"/>
          <p14:tracePt t="6757" x="5048250" y="2743200"/>
          <p14:tracePt t="6757" x="5041900" y="2743200"/>
          <p14:tracePt t="6773" x="5029200" y="2736850"/>
          <p14:tracePt t="6773" x="5022850" y="2736850"/>
          <p14:tracePt t="6790" x="5016500" y="2730500"/>
          <p14:tracePt t="6805" x="5010150" y="2730500"/>
          <p14:tracePt t="6821" x="5016500" y="2730500"/>
          <p14:tracePt t="6852" x="5022850" y="2730500"/>
          <p14:tracePt t="6860" x="5029200" y="2730500"/>
          <p14:tracePt t="6877" x="5035550" y="2736850"/>
          <p14:tracePt t="6877" x="5041900" y="2736850"/>
          <p14:tracePt t="6890" x="5054600" y="2736850"/>
          <p14:tracePt t="6890" x="5060950" y="2736850"/>
          <p14:tracePt t="6907" x="5067300" y="2736850"/>
          <p14:tracePt t="6907" x="5073650" y="2743200"/>
          <p14:tracePt t="6924" x="5086350" y="2743200"/>
          <p14:tracePt t="6924" x="5092700" y="2749550"/>
          <p14:tracePt t="6940" x="5105400" y="2749550"/>
          <p14:tracePt t="6940" x="5124450" y="2755900"/>
          <p14:tracePt t="6957" x="5137150" y="2762250"/>
          <p14:tracePt t="6957" x="5143500" y="2768600"/>
          <p14:tracePt t="6975" x="5156200" y="2768600"/>
          <p14:tracePt t="6975" x="5168900" y="2774950"/>
          <p14:tracePt t="6992" x="5175250" y="2774950"/>
          <p14:tracePt t="6992" x="5194300" y="2774950"/>
          <p14:tracePt t="7010" x="5207000" y="2781300"/>
          <p14:tracePt t="7010" x="5213350" y="2781300"/>
          <p14:tracePt t="7024" x="5219700" y="2781300"/>
          <p14:tracePt t="7024" x="5232400" y="2787650"/>
          <p14:tracePt t="7042" x="5238750" y="2787650"/>
          <p14:tracePt t="7042" x="5245100" y="2787650"/>
          <p14:tracePt t="7058" x="5251450" y="2794000"/>
          <p14:tracePt t="7058" x="5257800" y="2794000"/>
          <p14:tracePt t="7058" x="5264150" y="2794000"/>
          <p14:tracePt t="7077" x="5270500" y="2794000"/>
          <p14:tracePt t="7090" x="5276850" y="2794000"/>
          <p14:tracePt t="7090" x="5289550" y="2800350"/>
          <p14:tracePt t="7109" x="5302250" y="2806700"/>
          <p14:tracePt t="7109" x="5308600" y="2806700"/>
          <p14:tracePt t="7124" x="5314950" y="2813050"/>
          <p14:tracePt t="7124" x="5321300" y="2813050"/>
          <p14:tracePt t="7141" x="5334000" y="2819400"/>
          <p14:tracePt t="7141" x="5340350" y="2825750"/>
          <p14:tracePt t="7159" x="5346700" y="2825750"/>
          <p14:tracePt t="7159" x="5359400" y="2832100"/>
          <p14:tracePt t="7175" x="5365750" y="2838450"/>
          <p14:tracePt t="7175" x="5391150" y="2844800"/>
          <p14:tracePt t="7192" x="5410200" y="2851150"/>
          <p14:tracePt t="7192" x="5422900" y="2851150"/>
          <p14:tracePt t="7209" x="5435600" y="2857500"/>
          <p14:tracePt t="7209" x="5454650" y="2863850"/>
          <p14:tracePt t="7225" x="5473700" y="2870200"/>
          <p14:tracePt t="7225" x="5492750" y="2870200"/>
          <p14:tracePt t="7225" x="5505450" y="2876550"/>
          <p14:tracePt t="7245" x="5524500" y="2882900"/>
          <p14:tracePt t="7245" x="5537200" y="2889250"/>
          <p14:tracePt t="7259" x="5556250" y="2895600"/>
          <p14:tracePt t="7259" x="5575300" y="2901950"/>
          <p14:tracePt t="7275" x="5588000" y="2901950"/>
          <p14:tracePt t="7275" x="5600700" y="2908300"/>
          <p14:tracePt t="7292" x="5619750" y="2908300"/>
          <p14:tracePt t="7292" x="5645150" y="2921000"/>
          <p14:tracePt t="7310" x="5657850" y="2921000"/>
          <p14:tracePt t="7310" x="5670550" y="2927350"/>
          <p14:tracePt t="7325" x="5676900" y="2933700"/>
          <p14:tracePt t="7325" x="5689600" y="2933700"/>
          <p14:tracePt t="7342" x="5695950" y="2940050"/>
          <p14:tracePt t="7342" x="5702300" y="2940050"/>
          <p14:tracePt t="7342" x="5708650" y="2940050"/>
          <p14:tracePt t="7361" x="5715000" y="2940050"/>
          <p14:tracePt t="7374" x="5721350" y="2946400"/>
          <p14:tracePt t="7392" x="5727700" y="2946400"/>
          <p14:tracePt t="7408" x="5734050" y="2946400"/>
          <p14:tracePt t="7477" x="5734050" y="2952750"/>
          <p14:tracePt t="7489" x="5740400" y="2959100"/>
          <p14:tracePt t="7505" x="5740400" y="2965450"/>
          <p14:tracePt t="7521" x="5746750" y="2971800"/>
          <p14:tracePt t="7537" x="5753100" y="2978150"/>
          <p14:tracePt t="7548" x="5759450" y="2978150"/>
          <p14:tracePt t="7564" x="5772150" y="2984500"/>
          <p14:tracePt t="7579" x="5778500" y="2990850"/>
          <p14:tracePt t="7596" x="5784850" y="2990850"/>
          <p14:tracePt t="7608" x="5791200" y="2997200"/>
          <p14:tracePt t="7608" x="5797550" y="2997200"/>
          <p14:tracePt t="7626" x="5803900" y="2997200"/>
          <p14:tracePt t="7641" x="5810250" y="2997200"/>
          <p14:tracePt t="7641" x="5822950" y="2997200"/>
          <p14:tracePt t="7661" x="5829300" y="2997200"/>
          <p14:tracePt t="7676" x="5842000" y="3003550"/>
          <p14:tracePt t="7692" x="5848350" y="3003550"/>
          <p14:tracePt t="7708" x="5854700" y="3003550"/>
          <p14:tracePt t="7724" x="5861050" y="3003550"/>
          <p14:tracePt t="7760" x="5867400" y="3009900"/>
          <p14:tracePt t="7796" x="5873750" y="3009900"/>
          <p14:tracePt t="7836" x="5880100" y="3009900"/>
          <p14:tracePt t="7856" x="5886450" y="3009900"/>
          <p14:tracePt t="7872" x="5892800" y="3009900"/>
          <p14:tracePt t="7888" x="5899150" y="3016250"/>
          <p14:tracePt t="7900" x="5905500" y="3016250"/>
          <p14:tracePt t="7916" x="5911850" y="3009900"/>
          <p14:tracePt t="7932" x="5918200" y="3009900"/>
          <p14:tracePt t="7947" x="5924550" y="3009900"/>
          <p14:tracePt t="7968" x="5930900" y="3016250"/>
          <p14:tracePt t="8007" x="5924550" y="3022600"/>
          <p14:tracePt t="8044" x="5918200" y="3022600"/>
          <p14:tracePt t="8067" x="5911850" y="3022600"/>
          <p14:tracePt t="8148" x="5905500" y="3022600"/>
          <p14:tracePt t="8204" x="5899150" y="3022600"/>
          <p14:tracePt t="8239" x="5892800" y="3028950"/>
          <p14:tracePt t="8259" x="5886450" y="3028950"/>
          <p14:tracePt t="8275" x="5880100" y="3028950"/>
          <p14:tracePt t="8291" x="5873750" y="3035300"/>
          <p14:tracePt t="8316" x="5867400" y="3035300"/>
          <p14:tracePt t="8507" x="5861050" y="3028950"/>
          <p14:tracePt t="8548" x="5854700" y="3028950"/>
          <p14:tracePt t="8584" x="5848350" y="3028950"/>
          <p14:tracePt t="8600" x="5842000" y="3035300"/>
          <p14:tracePt t="8620" x="5835650" y="3035300"/>
          <p14:tracePt t="8628" x="5829300" y="3041650"/>
          <p14:tracePt t="8643" x="5822950" y="3041650"/>
          <p14:tracePt t="8651" x="5816600" y="3041650"/>
          <p14:tracePt t="8661" x="5810250" y="3041650"/>
          <p14:tracePt t="8661" x="5803900" y="3041650"/>
          <p14:tracePt t="8661" x="5797550" y="3048000"/>
          <p14:tracePt t="8681" x="5791200" y="3048000"/>
          <p14:tracePt t="8681" x="5784850" y="3048000"/>
          <p14:tracePt t="8696" x="5778500" y="3054350"/>
          <p14:tracePt t="8712" x="5772150" y="3054350"/>
          <p14:tracePt t="8712" x="5765800" y="3054350"/>
          <p14:tracePt t="8729" x="5765800" y="3060700"/>
          <p14:tracePt t="8729" x="5759450" y="3060700"/>
          <p14:tracePt t="8747" x="5753100" y="3067050"/>
          <p14:tracePt t="8761" x="5746750" y="3073400"/>
          <p14:tracePt t="8761" x="5740400" y="3073400"/>
          <p14:tracePt t="8781" x="5727700" y="3086100"/>
          <p14:tracePt t="8781" x="5727700" y="3092450"/>
          <p14:tracePt t="8796" x="5721350" y="3098800"/>
          <p14:tracePt t="8796" x="5715000" y="3105150"/>
          <p14:tracePt t="8813" x="5715000" y="3111500"/>
          <p14:tracePt t="8813" x="5708650" y="3124200"/>
          <p14:tracePt t="8829" x="5708650" y="3136900"/>
          <p14:tracePt t="8829" x="5702300" y="3149600"/>
          <p14:tracePt t="8846" x="5702300" y="3162300"/>
          <p14:tracePt t="8846" x="5695950" y="3194050"/>
          <p14:tracePt t="8846" x="5695950" y="3213100"/>
          <p14:tracePt t="8870" x="5695950" y="3225800"/>
          <p14:tracePt t="8878" x="5695950" y="3244850"/>
          <p14:tracePt t="8878" x="5695950" y="3263900"/>
          <p14:tracePt t="8897" x="5695950" y="3276600"/>
          <p14:tracePt t="8897" x="5695950" y="3289300"/>
          <p14:tracePt t="8897" x="5695950" y="3302000"/>
          <p14:tracePt t="8917" x="5695950" y="3314700"/>
          <p14:tracePt t="8917" x="5695950" y="3327400"/>
          <p14:tracePt t="8930" x="5695950" y="3340100"/>
          <p14:tracePt t="8930" x="5689600" y="3346450"/>
          <p14:tracePt t="8947" x="5689600" y="3352800"/>
          <p14:tracePt t="8947" x="5689600" y="3359150"/>
          <p14:tracePt t="8964" x="5683250" y="3365500"/>
          <p14:tracePt t="8964" x="5683250" y="3371850"/>
          <p14:tracePt t="8980" x="5683250" y="3378200"/>
          <p14:tracePt t="8996" x="5676900" y="3384550"/>
          <p14:tracePt t="9012" x="5670550" y="3390900"/>
          <p14:tracePt t="9048" x="5657850" y="3397250"/>
          <p14:tracePt t="9064" x="5651500" y="3403600"/>
          <p14:tracePt t="9080" x="5645150" y="3403600"/>
          <p14:tracePt t="9088" x="5638800" y="3409950"/>
          <p14:tracePt t="9096" x="5632450" y="3409950"/>
          <p14:tracePt t="9096" x="5626100" y="3416300"/>
          <p14:tracePt t="9096" x="5613400" y="3416300"/>
          <p14:tracePt t="9119" x="5607050" y="3416300"/>
          <p14:tracePt t="9129" x="5600700" y="3422650"/>
          <p14:tracePt t="9129" x="5575300" y="3429000"/>
          <p14:tracePt t="9148" x="5568950" y="3435350"/>
          <p14:tracePt t="9148" x="5556250" y="3441700"/>
          <p14:tracePt t="9164" x="5543550" y="3448050"/>
          <p14:tracePt t="9164" x="5537200" y="3448050"/>
          <p14:tracePt t="9181" x="5524500" y="3454400"/>
          <p14:tracePt t="9181" x="5518150" y="3460750"/>
          <p14:tracePt t="9197" x="5511800" y="3460750"/>
          <p14:tracePt t="9197" x="5505450" y="3467100"/>
          <p14:tracePt t="9216" x="5499100" y="3473450"/>
          <p14:tracePt t="9229" x="5505450" y="3479800"/>
          <p14:tracePt t="9229" x="5505450" y="3486150"/>
          <p14:tracePt t="9248" x="5511800" y="3498850"/>
          <p14:tracePt t="9248" x="5518150" y="3505200"/>
          <p14:tracePt t="9264" x="5530850" y="3517900"/>
          <p14:tracePt t="9264" x="5556250" y="3543300"/>
          <p14:tracePt t="9281" x="5575300" y="3562350"/>
          <p14:tracePt t="9281" x="5594350" y="3581400"/>
          <p14:tracePt t="9297" x="5626100" y="3594100"/>
          <p14:tracePt t="9297" x="5651500" y="3613150"/>
          <p14:tracePt t="9315" x="5683250" y="3625850"/>
          <p14:tracePt t="9315" x="5715000" y="3638550"/>
          <p14:tracePt t="9331" x="5746750" y="3651250"/>
          <p14:tracePt t="9331" x="5816600" y="3676650"/>
          <p14:tracePt t="9348" x="5854700" y="3689350"/>
          <p14:tracePt t="9348" x="5886450" y="3702050"/>
          <p14:tracePt t="9366" x="5924550" y="3714750"/>
          <p14:tracePt t="9366" x="5956300" y="3721100"/>
          <p14:tracePt t="9382" x="5988050" y="3727450"/>
          <p14:tracePt t="9382" x="6019800" y="3733800"/>
          <p14:tracePt t="9382" x="6051550" y="3740150"/>
          <p14:tracePt t="9401" x="6076950" y="3740150"/>
          <p14:tracePt t="9414" x="6102350" y="3740150"/>
          <p14:tracePt t="9414" x="6153150" y="3746500"/>
          <p14:tracePt t="9433" x="6172200" y="3746500"/>
          <p14:tracePt t="9433" x="6191250" y="3746500"/>
          <p14:tracePt t="9448" x="6210300" y="3746500"/>
          <p14:tracePt t="9448" x="6223000" y="3746500"/>
          <p14:tracePt t="9448" x="6235700" y="3746500"/>
          <p14:tracePt t="9468" x="6242050" y="3746500"/>
          <p14:tracePt t="9480" x="6248400" y="3752850"/>
          <p14:tracePt t="9480" x="6254750" y="3752850"/>
          <p14:tracePt t="9500" x="6261100" y="3752850"/>
          <p14:tracePt t="9514" x="6254750" y="3759200"/>
          <p14:tracePt t="9535" x="6242050" y="3759200"/>
          <p14:tracePt t="9552" x="6235700" y="3765550"/>
          <p14:tracePt t="9564" x="6229350" y="3765550"/>
          <p14:tracePt t="9564" x="6216650" y="3771900"/>
          <p14:tracePt t="9582" x="6210300" y="3771900"/>
          <p14:tracePt t="9582" x="6203950" y="3778250"/>
          <p14:tracePt t="9599" x="6191250" y="3778250"/>
          <p14:tracePt t="9599" x="6184900" y="3778250"/>
          <p14:tracePt t="9599" x="6178550" y="3778250"/>
          <p14:tracePt t="9620" x="6172200" y="3778250"/>
          <p14:tracePt t="9631" x="6165850" y="3784600"/>
          <p14:tracePt t="9631" x="6159500" y="3784600"/>
          <p14:tracePt t="9649" x="6153150" y="3784600"/>
          <p14:tracePt t="9649" x="6146800" y="3784600"/>
          <p14:tracePt t="9666" x="6140450" y="3790950"/>
          <p14:tracePt t="9666" x="6134100" y="3790950"/>
          <p14:tracePt t="9682" x="6127750" y="3790950"/>
          <p14:tracePt t="9682" x="6108700" y="3797300"/>
          <p14:tracePt t="9701" x="6096000" y="3803650"/>
          <p14:tracePt t="9701" x="6083300" y="3803650"/>
          <p14:tracePt t="9717" x="6070600" y="3810000"/>
          <p14:tracePt t="9717" x="6051550" y="3810000"/>
          <p14:tracePt t="9732" x="6032500" y="3816350"/>
          <p14:tracePt t="9732" x="6007100" y="3822700"/>
          <p14:tracePt t="9749" x="5981700" y="3822700"/>
          <p14:tracePt t="9749" x="5949950" y="3829050"/>
          <p14:tracePt t="9749" x="5911850" y="3835400"/>
          <p14:tracePt t="9769" x="5867400" y="3835400"/>
          <p14:tracePt t="9781" x="5822950" y="3841750"/>
          <p14:tracePt t="9781" x="5772150" y="3841750"/>
          <p14:tracePt t="9801" x="5651500" y="3841750"/>
          <p14:tracePt t="9801" x="5581650" y="3841750"/>
          <p14:tracePt t="9818" x="5505450" y="3835400"/>
          <p14:tracePt t="9818" x="5429250" y="3835400"/>
          <p14:tracePt t="9833" x="5346700" y="3829050"/>
          <p14:tracePt t="9833" x="5264150" y="3822700"/>
          <p14:tracePt t="9850" x="5181600" y="3816350"/>
          <p14:tracePt t="9850" x="5003800" y="3810000"/>
          <p14:tracePt t="9871" x="4914900" y="3810000"/>
          <p14:tracePt t="9871" x="4826000" y="3810000"/>
          <p14:tracePt t="9883" x="4737100" y="3810000"/>
          <p14:tracePt t="9883" x="4648200" y="3816350"/>
          <p14:tracePt t="9900" x="4559300" y="3822700"/>
          <p14:tracePt t="9900" x="4470400" y="3829050"/>
          <p14:tracePt t="9900" x="4381500" y="3835400"/>
          <p14:tracePt t="9920" x="4292600" y="3848100"/>
          <p14:tracePt t="9932" x="4203700" y="3867150"/>
          <p14:tracePt t="9932" x="4025900" y="3898900"/>
          <p14:tracePt t="9950" x="3943350" y="3917950"/>
          <p14:tracePt t="9950" x="3860800" y="3937000"/>
          <p14:tracePt t="9967" x="3778250" y="3956050"/>
          <p14:tracePt t="9967" x="3695700" y="3975100"/>
          <p14:tracePt t="9983" x="3619500" y="3994150"/>
          <p14:tracePt t="9983" x="3460750" y="4032250"/>
          <p14:tracePt t="10001" x="3384550" y="4051300"/>
          <p14:tracePt t="10001" x="3308350" y="4064000"/>
          <p14:tracePt t="10017" x="3232150" y="4083050"/>
          <p14:tracePt t="10017" x="3162300" y="4095750"/>
          <p14:tracePt t="10034" x="3086100" y="4108450"/>
          <p14:tracePt t="10034" x="3009900" y="4121150"/>
          <p14:tracePt t="10050" x="2940050" y="4133850"/>
          <p14:tracePt t="10050" x="2794000" y="4152900"/>
          <p14:tracePt t="10069" x="2724150" y="4159250"/>
          <p14:tracePt t="10069" x="2654300" y="4165600"/>
          <p14:tracePt t="10085" x="2590800" y="4171950"/>
          <p14:tracePt t="10085" x="2527300" y="4178300"/>
          <p14:tracePt t="10101" x="2470150" y="4178300"/>
          <p14:tracePt t="10101" x="2362200" y="4171950"/>
          <p14:tracePt t="10122" x="2311400" y="4165600"/>
          <p14:tracePt t="10132" x="2254250" y="4165600"/>
          <p14:tracePt t="10132" x="2203450" y="4159250"/>
          <p14:tracePt t="10132" x="2152650" y="4152900"/>
          <p14:tracePt t="10153" x="2101850" y="4140200"/>
          <p14:tracePt t="10166" x="2057400" y="4133850"/>
          <p14:tracePt t="10166" x="1968500" y="4121150"/>
          <p14:tracePt t="10184" x="1930400" y="4108450"/>
          <p14:tracePt t="10184" x="1898650" y="4095750"/>
          <p14:tracePt t="10201" x="1860550" y="4083050"/>
          <p14:tracePt t="10201" x="1835150" y="4076700"/>
          <p14:tracePt t="10217" x="1803400" y="4064000"/>
          <p14:tracePt t="10217" x="1778000" y="4051300"/>
          <p14:tracePt t="10217" x="1752600" y="4044950"/>
          <p14:tracePt t="10236" x="1733550" y="4032250"/>
          <p14:tracePt t="10236" x="1708150" y="4025900"/>
          <p14:tracePt t="10251" x="1689100" y="4019550"/>
          <p14:tracePt t="10251" x="1670050" y="4006850"/>
          <p14:tracePt t="10268" x="1657350" y="4000500"/>
          <p14:tracePt t="10268" x="1644650" y="3994150"/>
          <p14:tracePt t="10284" x="1631950" y="3987800"/>
          <p14:tracePt t="10284" x="1606550" y="3975100"/>
          <p14:tracePt t="10301" x="1593850" y="3968750"/>
          <p14:tracePt t="10301" x="1587500" y="3962400"/>
          <p14:tracePt t="10318" x="1574800" y="3962400"/>
          <p14:tracePt t="10318" x="1562100" y="3956050"/>
          <p14:tracePt t="10334" x="1549400" y="3956050"/>
          <p14:tracePt t="10334" x="1530350" y="3949700"/>
          <p14:tracePt t="10351" x="1517650" y="3949700"/>
          <p14:tracePt t="10351" x="1479550" y="3949700"/>
          <p14:tracePt t="10369" x="1454150" y="3949700"/>
          <p14:tracePt t="10369" x="1435100" y="3949700"/>
          <p14:tracePt t="10384" x="1409700" y="3949700"/>
          <p14:tracePt t="10384" x="1390650" y="3956050"/>
          <p14:tracePt t="10401" x="1365250" y="3956050"/>
          <p14:tracePt t="10401" x="1339850" y="3962400"/>
          <p14:tracePt t="10401" x="1320800" y="3968750"/>
          <p14:tracePt t="10420" x="1295400" y="3975100"/>
          <p14:tracePt t="10433" x="1270000" y="3981450"/>
          <p14:tracePt t="10433" x="1219200" y="4000500"/>
          <p14:tracePt t="10452" x="1193800" y="4006850"/>
          <p14:tracePt t="10452" x="1168400" y="4013200"/>
          <p14:tracePt t="10468" x="1143000" y="4019550"/>
          <p14:tracePt t="10468" x="1117600" y="4025900"/>
          <p14:tracePt t="10485" x="1092200" y="4032250"/>
          <p14:tracePt t="10485" x="1073150" y="4038600"/>
          <p14:tracePt t="10502" x="1047750" y="4044950"/>
          <p14:tracePt t="10502" x="1022350" y="4051300"/>
          <p14:tracePt t="10502" x="1003300" y="4057650"/>
          <p14:tracePt t="10521" x="977900" y="4057650"/>
          <p14:tracePt t="10534" x="958850" y="4064000"/>
          <p14:tracePt t="10534" x="908050" y="4076700"/>
          <p14:tracePt t="10552" x="882650" y="4076700"/>
          <p14:tracePt t="10552" x="863600" y="4076700"/>
          <p14:tracePt t="10568" x="838200" y="4076700"/>
          <p14:tracePt t="10568" x="819150" y="4076700"/>
          <p14:tracePt t="10585" x="793750" y="4076700"/>
          <p14:tracePt t="10585" x="762000" y="4076700"/>
          <p14:tracePt t="10602" x="742950" y="4076700"/>
          <p14:tracePt t="10602" x="723900" y="4076700"/>
          <p14:tracePt t="10602" x="711200" y="4083050"/>
          <p14:tracePt t="10625" x="698500" y="4083050"/>
          <p14:tracePt t="10634" x="685800" y="4089400"/>
          <p14:tracePt t="10634" x="673100" y="4089400"/>
          <p14:tracePt t="10652" x="666750" y="4095750"/>
          <p14:tracePt t="10652" x="654050" y="4095750"/>
          <p14:tracePt t="10669" x="647700" y="4095750"/>
          <p14:tracePt t="10684" x="647700" y="4089400"/>
          <p14:tracePt t="10701" x="660400" y="4083050"/>
          <p14:tracePt t="10717" x="666750" y="4083050"/>
          <p14:tracePt t="10717" x="685800" y="4076700"/>
          <p14:tracePt t="10736" x="698500" y="4076700"/>
          <p14:tracePt t="10736" x="711200" y="4070350"/>
          <p14:tracePt t="10752" x="730250" y="4070350"/>
          <p14:tracePt t="10752" x="749300" y="4064000"/>
          <p14:tracePt t="10769" x="768350" y="4057650"/>
          <p14:tracePt t="10769" x="800100" y="4051300"/>
          <p14:tracePt t="10786" x="831850" y="4044950"/>
          <p14:tracePt t="10786" x="863600" y="4038600"/>
          <p14:tracePt t="10786" x="901700" y="4038600"/>
          <p14:tracePt t="10805" x="939800" y="4032250"/>
          <p14:tracePt t="10805" x="977900" y="4025900"/>
          <p14:tracePt t="10820" x="1022350" y="4025900"/>
          <p14:tracePt t="10820" x="1066800" y="4019550"/>
          <p14:tracePt t="10836" x="1111250" y="4019550"/>
          <p14:tracePt t="10836" x="1155700" y="4019550"/>
          <p14:tracePt t="10853" x="1206500" y="4019550"/>
          <p14:tracePt t="10853" x="1257300" y="4019550"/>
          <p14:tracePt t="10870" x="1308100" y="4019550"/>
          <p14:tracePt t="10870" x="1358900" y="4025900"/>
          <p14:tracePt t="10870" x="1409700" y="4025900"/>
          <p14:tracePt t="10888" x="1466850" y="4032250"/>
          <p14:tracePt t="10888" x="1517650" y="4038600"/>
          <p14:tracePt t="10903" x="1562100" y="4038600"/>
          <p14:tracePt t="10903" x="1612900" y="4044950"/>
          <p14:tracePt t="10921" x="1657350" y="4044950"/>
          <p14:tracePt t="10921" x="1701800" y="4051300"/>
          <p14:tracePt t="10936" x="1739900" y="4057650"/>
          <p14:tracePt t="10936" x="1778000" y="4057650"/>
          <p14:tracePt t="10953" x="1816100" y="4064000"/>
          <p14:tracePt t="10953" x="1879600" y="4064000"/>
          <p14:tracePt t="10969" x="1905000" y="4064000"/>
          <p14:tracePt t="10969" x="1936750" y="4070350"/>
          <p14:tracePt t="10986" x="1955800" y="4070350"/>
          <p14:tracePt t="10986" x="1981200" y="4070350"/>
          <p14:tracePt t="11003" x="2000250" y="4076700"/>
          <p14:tracePt t="11003" x="2032000" y="4076700"/>
          <p14:tracePt t="11021" x="2044700" y="4083050"/>
          <p14:tracePt t="11021" x="2057400" y="4083050"/>
          <p14:tracePt t="11037" x="2063750" y="4089400"/>
          <p14:tracePt t="11037" x="2070100" y="4089400"/>
          <p14:tracePt t="11054" x="2082800" y="4095750"/>
          <p14:tracePt t="11054" x="2089150" y="4095750"/>
          <p14:tracePt t="11070" x="2095500" y="4102100"/>
          <p14:tracePt t="11085" x="2101850" y="4102100"/>
          <p14:tracePt t="11103" x="2108200" y="4095750"/>
          <p14:tracePt t="11119" x="2114550" y="4089400"/>
          <p14:tracePt t="11136" x="2114550" y="4083050"/>
          <p14:tracePt t="11164" x="2114550" y="4076700"/>
          <p14:tracePt t="11179" x="2120900" y="4070350"/>
          <p14:tracePt t="11196" x="2120900" y="4064000"/>
          <p14:tracePt t="11207" x="2133600" y="4064000"/>
          <p14:tracePt t="11223" x="2139950" y="4057650"/>
          <p14:tracePt t="11243" x="2146300" y="4051300"/>
          <p14:tracePt t="11253" x="2152650" y="4051300"/>
          <p14:tracePt t="11253" x="2165350" y="4044950"/>
          <p14:tracePt t="11271" x="2178050" y="4044950"/>
          <p14:tracePt t="11271" x="2190750" y="4044950"/>
          <p14:tracePt t="11288" x="2203450" y="4044950"/>
          <p14:tracePt t="11288" x="2222500" y="4044950"/>
          <p14:tracePt t="11304" x="2241550" y="4044950"/>
          <p14:tracePt t="11304" x="2298700" y="4057650"/>
          <p14:tracePt t="11321" x="2336800" y="4064000"/>
          <p14:tracePt t="11321" x="2374900" y="4076700"/>
          <p14:tracePt t="11338" x="2425700" y="4089400"/>
          <p14:tracePt t="11338" x="2476500" y="4102100"/>
          <p14:tracePt t="11354" x="2533650" y="4114800"/>
          <p14:tracePt t="11354" x="2590800" y="4121150"/>
          <p14:tracePt t="11371" x="2654300" y="4133850"/>
          <p14:tracePt t="11371" x="2794000" y="4146550"/>
          <p14:tracePt t="11388" x="2863850" y="4159250"/>
          <p14:tracePt t="11388" x="2933700" y="4159250"/>
          <p14:tracePt t="11404" x="3003550" y="4165600"/>
          <p14:tracePt t="11404" x="3079750" y="4171950"/>
          <p14:tracePt t="11422" x="3143250" y="4178300"/>
          <p14:tracePt t="11422" x="3213100" y="4178300"/>
          <p14:tracePt t="11438" x="3282950" y="4184650"/>
          <p14:tracePt t="11438" x="3359150" y="4184650"/>
          <p14:tracePt t="11438" x="3429000" y="4184650"/>
          <p14:tracePt t="11457" x="3505200" y="4191000"/>
          <p14:tracePt t="11457" x="3581400" y="4191000"/>
          <p14:tracePt t="11472" x="3657600" y="4191000"/>
          <p14:tracePt t="11472" x="3733800" y="4191000"/>
          <p14:tracePt t="11491" x="3816350" y="4191000"/>
          <p14:tracePt t="11491" x="3892550" y="4191000"/>
          <p14:tracePt t="11505" x="3968750" y="4191000"/>
          <p14:tracePt t="11505" x="4044950" y="4191000"/>
          <p14:tracePt t="11522" x="4114800" y="4191000"/>
          <p14:tracePt t="11522" x="4184650" y="4191000"/>
          <p14:tracePt t="11522" x="4248150" y="4191000"/>
          <p14:tracePt t="11541" x="4311650" y="4191000"/>
          <p14:tracePt t="11553" x="4368800" y="4191000"/>
          <p14:tracePt t="11553" x="4464050" y="4197350"/>
          <p14:tracePt t="11572" x="4502150" y="4197350"/>
          <p14:tracePt t="11572" x="4540250" y="4203700"/>
          <p14:tracePt t="11588" x="4572000" y="4203700"/>
          <p14:tracePt t="11588" x="4597400" y="4203700"/>
          <p14:tracePt t="11605" x="4616450" y="4203700"/>
          <p14:tracePt t="11605" x="4635500" y="4210050"/>
          <p14:tracePt t="11622" x="4629150" y="4210050"/>
          <p14:tracePt t="11637" x="4616450" y="4216400"/>
          <p14:tracePt t="11637" x="4597400" y="4216400"/>
          <p14:tracePt t="11655" x="4565650" y="4222750"/>
          <p14:tracePt t="11655" x="4527550" y="4222750"/>
          <p14:tracePt t="11672" x="4483100" y="4229100"/>
          <p14:tracePt t="11672" x="4375150" y="4241800"/>
          <p14:tracePt t="11689" x="4311650" y="4248150"/>
          <p14:tracePt t="11689" x="4248150" y="4254500"/>
          <p14:tracePt t="11705" x="4178300" y="4260850"/>
          <p14:tracePt t="11705" x="4108450" y="4267200"/>
          <p14:tracePt t="11722" x="4032250" y="4273550"/>
          <p14:tracePt t="11722" x="3962400" y="4279900"/>
          <p14:tracePt t="11722" x="3886200" y="4286250"/>
          <p14:tracePt t="11744" x="3810000" y="4286250"/>
          <p14:tracePt t="11744" x="3733800" y="4286250"/>
          <p14:tracePt t="11756" x="3651250" y="4292600"/>
          <p14:tracePt t="11756" x="3575050" y="4292600"/>
          <p14:tracePt t="11772" x="3492500" y="4292600"/>
          <p14:tracePt t="11772" x="3409950" y="4292600"/>
          <p14:tracePt t="11789" x="3327400" y="4298950"/>
          <p14:tracePt t="11789" x="3244850" y="4298950"/>
          <p14:tracePt t="11806" x="3162300" y="4305300"/>
          <p14:tracePt t="11806" x="3073400" y="4318000"/>
          <p14:tracePt t="11806" x="2984500" y="4324350"/>
          <p14:tracePt t="11825" x="2895600" y="4337050"/>
          <p14:tracePt t="11838" x="2806700" y="4343400"/>
          <p14:tracePt t="11838" x="2628900" y="4368800"/>
          <p14:tracePt t="11856" x="2540000" y="4375150"/>
          <p14:tracePt t="11856" x="2457450" y="4387850"/>
          <p14:tracePt t="11873" x="2374900" y="4400550"/>
          <p14:tracePt t="11873" x="2292350" y="4413250"/>
          <p14:tracePt t="11890" x="2216150" y="4419600"/>
          <p14:tracePt t="11890" x="2139950" y="4432300"/>
          <p14:tracePt t="11890" x="2070100" y="4445000"/>
          <p14:tracePt t="11908" x="1993900" y="4464050"/>
          <p14:tracePt t="11908" x="1924050" y="4476750"/>
          <p14:tracePt t="11923" x="1860550" y="4489450"/>
          <p14:tracePt t="11923" x="1790700" y="4502150"/>
          <p14:tracePt t="11940" x="1733550" y="4514850"/>
          <p14:tracePt t="11940" x="1670050" y="4527550"/>
          <p14:tracePt t="11956" x="1612900" y="4540250"/>
          <p14:tracePt t="11956" x="1555750" y="4552950"/>
          <p14:tracePt t="11973" x="1498600" y="4565650"/>
          <p14:tracePt t="11973" x="1397000" y="4584700"/>
          <p14:tracePt t="11992" x="1352550" y="4597400"/>
          <p14:tracePt t="11992" x="1301750" y="4603750"/>
          <p14:tracePt t="12007" x="1263650" y="4616450"/>
          <p14:tracePt t="12007" x="1225550" y="4629150"/>
          <p14:tracePt t="12023" x="1187450" y="4635500"/>
          <p14:tracePt t="12023" x="1130300" y="4654550"/>
          <p14:tracePt t="12040" x="1104900" y="4660900"/>
          <p14:tracePt t="12040" x="1085850" y="4667250"/>
          <p14:tracePt t="12057" x="1066800" y="4673600"/>
          <p14:tracePt t="12057" x="1047750" y="4679950"/>
          <p14:tracePt t="12074" x="1035050" y="4686300"/>
          <p14:tracePt t="12074" x="1022350" y="4686300"/>
          <p14:tracePt t="12090" x="1009650" y="4692650"/>
          <p14:tracePt t="12090" x="996950" y="4699000"/>
          <p14:tracePt t="12090" x="990600" y="4699000"/>
          <p14:tracePt t="12109" x="984250" y="4705350"/>
          <p14:tracePt t="12109" x="977900" y="4705350"/>
          <p14:tracePt t="12124" x="971550" y="4711700"/>
          <p14:tracePt t="12140" x="977900" y="4711700"/>
          <p14:tracePt t="12192" x="984250" y="4711700"/>
          <p14:tracePt t="12216" x="990600" y="4711700"/>
          <p14:tracePt t="12244" x="990600" y="4705350"/>
          <p14:tracePt t="12267" x="990600" y="4699000"/>
          <p14:tracePt t="12279" x="990600" y="4686300"/>
          <p14:tracePt t="12296" x="1003300" y="4679950"/>
          <p14:tracePt t="12312" x="1009650" y="4673600"/>
          <p14:tracePt t="12328" x="1016000" y="4667250"/>
          <p14:tracePt t="12340" x="1022350" y="4660900"/>
          <p14:tracePt t="12356" x="1035050" y="4654550"/>
          <p14:tracePt t="12373" x="1041400" y="4654550"/>
          <p14:tracePt t="12390" x="1047750" y="4654550"/>
          <p14:tracePt t="12390" x="1054100" y="4648200"/>
          <p14:tracePt t="12408" x="1060450" y="4648200"/>
          <p14:tracePt t="12408" x="1066800" y="4641850"/>
          <p14:tracePt t="12424" x="1073150" y="4641850"/>
          <p14:tracePt t="12424" x="1085850" y="4635500"/>
          <p14:tracePt t="12441" x="1098550" y="4629150"/>
          <p14:tracePt t="12441" x="1117600" y="4629150"/>
          <p14:tracePt t="12441" x="1130300" y="4622800"/>
          <p14:tracePt t="12460" x="1155700" y="4610100"/>
          <p14:tracePt t="12473" x="1181100" y="4603750"/>
          <p14:tracePt t="12473" x="1238250" y="4584700"/>
          <p14:tracePt t="12492" x="1270000" y="4578350"/>
          <p14:tracePt t="12492" x="1308100" y="4565650"/>
          <p14:tracePt t="12508" x="1352550" y="4559300"/>
          <p14:tracePt t="12508" x="1397000" y="4546600"/>
          <p14:tracePt t="12525" x="1441450" y="4533900"/>
          <p14:tracePt t="12525" x="1498600" y="4527550"/>
          <p14:tracePt t="12525" x="1549400" y="4514850"/>
          <p14:tracePt t="12545" x="1612900" y="4502150"/>
          <p14:tracePt t="12557" x="1682750" y="4489450"/>
          <p14:tracePt t="12557" x="1835150" y="4451350"/>
          <p14:tracePt t="12577" x="1917700" y="4432300"/>
          <p14:tracePt t="12577" x="2006600" y="4413250"/>
          <p14:tracePt t="12592" x="2095500" y="4394200"/>
          <p14:tracePt t="12592" x="2197100" y="4375150"/>
          <p14:tracePt t="12609" x="2298700" y="4356100"/>
          <p14:tracePt t="12609" x="2406650" y="4337050"/>
          <p14:tracePt t="12625" x="2514600" y="4318000"/>
          <p14:tracePt t="12625" x="2743200" y="4286250"/>
          <p14:tracePt t="12642" x="2863850" y="4267200"/>
          <p14:tracePt t="12642" x="2978150" y="4254500"/>
          <p14:tracePt t="12658" x="3092450" y="4241800"/>
          <p14:tracePt t="12658" x="3206750" y="4229100"/>
          <p14:tracePt t="12675" x="3314700" y="4216400"/>
          <p14:tracePt t="12675" x="3416300" y="4203700"/>
          <p14:tracePt t="12692" x="3511550" y="4191000"/>
          <p14:tracePt t="12692" x="3695700" y="4178300"/>
          <p14:tracePt t="12709" x="3778250" y="4171950"/>
          <p14:tracePt t="12709" x="3854450" y="4165600"/>
          <p14:tracePt t="12726" x="3924300" y="4159250"/>
          <p14:tracePt t="12726" x="3981450" y="4159250"/>
          <p14:tracePt t="12746" x="4038600" y="4152900"/>
          <p14:tracePt t="12746" x="4083050" y="4146550"/>
          <p14:tracePt t="12746" x="4121150" y="4146550"/>
          <p14:tracePt t="12761" x="4152900" y="4140200"/>
          <p14:tracePt t="12761" x="4178300" y="4140200"/>
          <p14:tracePt t="12776" x="4191000" y="4140200"/>
          <p14:tracePt t="12776" x="4203700" y="4140200"/>
          <p14:tracePt t="12792" x="4197350" y="4146550"/>
          <p14:tracePt t="12808" x="4184650" y="4146550"/>
          <p14:tracePt t="12808" x="4165600" y="4152900"/>
          <p14:tracePt t="12808" x="4146550" y="4159250"/>
          <p14:tracePt t="12828" x="4121150" y="4165600"/>
          <p14:tracePt t="12841" x="4102100" y="4165600"/>
          <p14:tracePt t="12841" x="4057650" y="4178300"/>
          <p14:tracePt t="12860" x="4044950" y="4178300"/>
          <p14:tracePt t="12860" x="4032250" y="4178300"/>
          <p14:tracePt t="12876" x="4025900" y="4178300"/>
          <p14:tracePt t="12891" x="4019550" y="4178300"/>
          <p14:tracePt t="12908" x="4025900" y="4171950"/>
          <p14:tracePt t="12908" x="4038600" y="4165600"/>
          <p14:tracePt t="12908" x="4051300" y="4159250"/>
          <p14:tracePt t="12928" x="4070350" y="4146550"/>
          <p14:tracePt t="12928" x="4095750" y="4140200"/>
          <p14:tracePt t="12943" x="4121150" y="4133850"/>
          <p14:tracePt t="12943" x="4146550" y="4127500"/>
          <p14:tracePt t="12960" x="4178300" y="4121150"/>
          <p14:tracePt t="12960" x="4216400" y="4114800"/>
          <p14:tracePt t="12976" x="4248150" y="4114800"/>
          <p14:tracePt t="12976" x="4279900" y="4108450"/>
          <p14:tracePt t="12994" x="4311650" y="4108450"/>
          <p14:tracePt t="12994" x="4375150" y="4102100"/>
          <p14:tracePt t="13010" x="4406900" y="4095750"/>
          <p14:tracePt t="13010" x="4438650" y="4089400"/>
          <p14:tracePt t="13026" x="4470400" y="4083050"/>
          <p14:tracePt t="13026" x="4508500" y="4076700"/>
          <p14:tracePt t="13043" x="4546600" y="4070350"/>
          <p14:tracePt t="13043" x="4629150" y="4057650"/>
          <p14:tracePt t="13060" x="4673600" y="4051300"/>
          <p14:tracePt t="13060" x="4724400" y="4044950"/>
          <p14:tracePt t="13077" x="4781550" y="4038600"/>
          <p14:tracePt t="13077" x="4838700" y="4032250"/>
          <p14:tracePt t="13093" x="4902200" y="4032250"/>
          <p14:tracePt t="13093" x="4965700" y="4025900"/>
          <p14:tracePt t="13110" x="5035550" y="4025900"/>
          <p14:tracePt t="13110" x="5105400" y="4019550"/>
          <p14:tracePt t="13110" x="5181600" y="4019550"/>
          <p14:tracePt t="13128" x="5257800" y="4019550"/>
          <p14:tracePt t="13128" x="5340350" y="4019550"/>
          <p14:tracePt t="13144" x="5422900" y="4019550"/>
          <p14:tracePt t="13161" x="8362950" y="4000500"/>
          <p14:tracePt t="13161" x="8407400" y="4000500"/>
          <p14:tracePt t="13420" x="8451850" y="3994150"/>
          <p14:tracePt t="13428" x="8483600" y="3994150"/>
          <p14:tracePt t="13436" x="8515350" y="3994150"/>
          <p14:tracePt t="13444" x="8559800" y="3994150"/>
          <p14:tracePt t="13460" x="8591550" y="3994150"/>
          <p14:tracePt t="13477" x="8597900" y="3994150"/>
          <p14:tracePt t="13477" x="8597900" y="4000500"/>
          <p14:tracePt t="13497" x="8585200" y="4006850"/>
          <p14:tracePt t="13510" x="8521700" y="4000500"/>
          <p14:tracePt t="13528" x="8477250" y="3994150"/>
          <p14:tracePt t="13528" x="8432800" y="3994150"/>
          <p14:tracePt t="13544" x="8369300" y="3987800"/>
          <p14:tracePt t="13544" x="8299450" y="3987800"/>
          <p14:tracePt t="13561" x="8216900" y="3981450"/>
          <p14:tracePt t="13561" x="8128000" y="3981450"/>
          <p14:tracePt t="13561" x="8026400" y="3981450"/>
          <p14:tracePt t="13580" x="7918450" y="3981450"/>
          <p14:tracePt t="13593" x="7797800" y="3987800"/>
          <p14:tracePt t="13593" x="7524750" y="4006850"/>
          <p14:tracePt t="13614" x="7372350" y="4019550"/>
          <p14:tracePt t="13614" x="7207250" y="4032250"/>
          <p14:tracePt t="13629" x="7035800" y="4051300"/>
          <p14:tracePt t="13629" x="6851650" y="4070350"/>
          <p14:tracePt t="13645" x="6661150" y="4089400"/>
          <p14:tracePt t="13645" x="6248400" y="4133850"/>
          <p14:tracePt t="13662" x="6038850" y="4159250"/>
          <p14:tracePt t="13662" x="5816600" y="4191000"/>
          <p14:tracePt t="13678" x="5594350" y="4216400"/>
          <p14:tracePt t="13678" x="5372100" y="4248150"/>
          <p14:tracePt t="13695" x="5149850" y="4279900"/>
          <p14:tracePt t="13695" x="4921250" y="4305300"/>
          <p14:tracePt t="13712" x="4699000" y="4337050"/>
          <p14:tracePt t="13712" x="4248150" y="4400550"/>
          <p14:tracePt t="13729" x="4032250" y="4425950"/>
          <p14:tracePt t="13729" x="3816350" y="4451350"/>
          <p14:tracePt t="13745" x="3606800" y="4483100"/>
          <p14:tracePt t="13745" x="3397250" y="4508500"/>
          <p14:tracePt t="13762" x="3200400" y="4533900"/>
          <p14:tracePt t="13762" x="3009900" y="4552950"/>
          <p14:tracePt t="13762" x="2832100" y="4578350"/>
          <p14:tracePt t="13781" x="2660650" y="4603750"/>
          <p14:tracePt t="13781" x="2495550" y="4629150"/>
          <p14:tracePt t="13796" x="2343150" y="4654550"/>
          <p14:tracePt t="13796" x="2197100" y="4673600"/>
          <p14:tracePt t="13813" x="2063750" y="4699000"/>
          <p14:tracePt t="13813" x="1943100" y="4718050"/>
          <p14:tracePt t="13829" x="1828800" y="4730750"/>
          <p14:tracePt t="13829" x="1720850" y="4749800"/>
          <p14:tracePt t="13846" x="1625600" y="4756150"/>
          <p14:tracePt t="13846" x="1460500" y="4768850"/>
          <p14:tracePt t="13868" x="1390650" y="4768850"/>
          <p14:tracePt t="13878" x="1327150" y="4768850"/>
          <p14:tracePt t="13878" x="1219200" y="4762500"/>
          <p14:tracePt t="13896" x="1174750" y="4756150"/>
          <p14:tracePt t="13896" x="1136650" y="4756150"/>
          <p14:tracePt t="13914" x="1104900" y="4743450"/>
          <p14:tracePt t="13914" x="1079500" y="4737100"/>
          <p14:tracePt t="13929" x="1054100" y="4730750"/>
          <p14:tracePt t="13929" x="1035050" y="4724400"/>
          <p14:tracePt t="13929" x="1016000" y="4718050"/>
          <p14:tracePt t="13949" x="1003300" y="4711700"/>
          <p14:tracePt t="13949" x="990600" y="4705350"/>
          <p14:tracePt t="13963" x="984250" y="4699000"/>
          <p14:tracePt t="13963" x="971550" y="4699000"/>
          <p14:tracePt t="13980" x="958850" y="4699000"/>
          <p14:tracePt t="13980" x="952500" y="4699000"/>
          <p14:tracePt t="13997" x="946150" y="4705350"/>
          <p14:tracePt t="13997" x="933450" y="4705350"/>
          <p14:tracePt t="14013" x="920750" y="4711700"/>
          <p14:tracePt t="14013" x="889000" y="4705350"/>
          <p14:tracePt t="14030" x="615950" y="4584700"/>
          <p14:tracePt t="14117" x="596900" y="4565650"/>
          <p14:tracePt t="14120" x="571500" y="4546600"/>
          <p14:tracePt t="14129" x="539750" y="4502150"/>
          <p14:tracePt t="14146" x="514350" y="4419600"/>
          <p14:tracePt t="14164" x="514350" y="4362450"/>
          <p14:tracePt t="14180" x="533400" y="4305300"/>
          <p14:tracePt t="14196" x="577850" y="4254500"/>
          <p14:tracePt t="14213" x="641350" y="4197350"/>
          <p14:tracePt t="14229" x="730250" y="4146550"/>
          <p14:tracePt t="14229" x="781050" y="4127500"/>
          <p14:tracePt t="14248" x="895350" y="4089400"/>
          <p14:tracePt t="14263" x="1016000" y="4064000"/>
          <p14:tracePt t="14279" x="1143000" y="4051300"/>
          <p14:tracePt t="14296" x="1276350" y="4044950"/>
          <p14:tracePt t="14313" x="1485900" y="4051300"/>
          <p14:tracePt t="14330" x="1612900" y="4057650"/>
          <p14:tracePt t="14346" x="1739900" y="4076700"/>
          <p14:tracePt t="14364" x="1892300" y="4108450"/>
          <p14:tracePt t="14380" x="1974850" y="4140200"/>
          <p14:tracePt t="14396" x="2044700" y="4178300"/>
          <p14:tracePt t="14414" x="2095500" y="4222750"/>
          <p14:tracePt t="14430" x="2146300" y="4292600"/>
          <p14:tracePt t="14449" x="2159000" y="4337050"/>
          <p14:tracePt t="14464" x="2146300" y="4381500"/>
          <p14:tracePt t="14480" x="2120900" y="4419600"/>
          <p14:tracePt t="14497" x="2082800" y="4464050"/>
          <p14:tracePt t="14514" x="2025650" y="4502150"/>
          <p14:tracePt t="14514" x="1993900" y="4521200"/>
          <p14:tracePt t="14532" x="1917700" y="4552950"/>
          <p14:tracePt t="14548" x="1828800" y="4578350"/>
          <p14:tracePt t="14564" x="1733550" y="4603750"/>
          <p14:tracePt t="14581" x="1625600" y="4629150"/>
          <p14:tracePt t="14597" x="1517650" y="4648200"/>
          <p14:tracePt t="14597" x="1409700" y="4673600"/>
          <p14:tracePt t="14621" x="1352550" y="4679950"/>
          <p14:tracePt t="14630" x="1257300" y="4699000"/>
          <p14:tracePt t="14647" x="1168400" y="4711700"/>
          <p14:tracePt t="14664" x="1079500" y="4730750"/>
          <p14:tracePt t="14681" x="1041400" y="4737100"/>
          <p14:tracePt t="14698" x="1028700" y="4737100"/>
          <p14:tracePt t="14714" x="1016000" y="4737100"/>
          <p14:tracePt t="14731" x="1003300" y="4724400"/>
          <p14:tracePt t="14731" x="990600" y="4705350"/>
          <p14:tracePt t="14749" x="990600" y="4692650"/>
          <p14:tracePt t="14749" x="984250" y="4673600"/>
          <p14:tracePt t="14766" x="984250" y="4660900"/>
          <p14:tracePt t="14766" x="984250" y="4641850"/>
          <p14:tracePt t="14783" x="990600" y="4629150"/>
          <p14:tracePt t="14783" x="996950" y="4616450"/>
          <p14:tracePt t="14783" x="1003300" y="4603750"/>
          <p14:tracePt t="14801" x="1016000" y="4597400"/>
          <p14:tracePt t="14801" x="1028700" y="4584700"/>
          <p14:tracePt t="14817" x="1047750" y="4584700"/>
          <p14:tracePt t="14817" x="1060450" y="4584700"/>
          <p14:tracePt t="14833" x="1079500" y="4591050"/>
          <p14:tracePt t="14833" x="1092200" y="4597400"/>
          <p14:tracePt t="14849" x="1111250" y="4610100"/>
          <p14:tracePt t="14849" x="1123950" y="4635500"/>
          <p14:tracePt t="14849" x="1136650" y="4660900"/>
          <p14:tracePt t="14869" x="1149350" y="4699000"/>
          <p14:tracePt t="14881" x="1162050" y="4749800"/>
          <p14:tracePt t="14881" x="1187450" y="4870450"/>
          <p14:tracePt t="14900" x="1200150" y="4946650"/>
          <p14:tracePt t="14900" x="1206500" y="5022850"/>
          <p14:tracePt t="14900" x="1219200" y="5105400"/>
          <p14:tracePt t="14919" x="1225550" y="5181600"/>
          <p14:tracePt t="14932" x="1238250" y="5264150"/>
          <p14:tracePt t="14932" x="1244600" y="5340350"/>
          <p14:tracePt t="14950" x="1244600" y="5410200"/>
          <p14:tracePt t="14950" x="1244600" y="5473700"/>
          <p14:tracePt t="14950" x="1244600" y="5543550"/>
          <p14:tracePt t="14968" x="1244600" y="5600700"/>
          <p14:tracePt t="14968" x="1238250" y="5657850"/>
          <p14:tracePt t="14983" x="1238250" y="5715000"/>
          <p14:tracePt t="14983" x="1231900" y="5772150"/>
          <p14:tracePt t="15000" x="1231900" y="5829300"/>
          <p14:tracePt t="15000" x="1225550" y="5880100"/>
          <p14:tracePt t="15017" x="1219200" y="5937250"/>
          <p14:tracePt t="15017" x="1219200" y="5988050"/>
          <p14:tracePt t="15033" x="1212850" y="6038850"/>
          <p14:tracePt t="15033" x="1193800" y="6127750"/>
          <p14:tracePt t="15050" x="1181100" y="6159500"/>
          <p14:tracePt t="15050" x="1168400" y="6197600"/>
          <p14:tracePt t="15066" x="1155700" y="6229350"/>
          <p14:tracePt t="15066" x="1136650" y="6254750"/>
          <p14:tracePt t="15083" x="1117600" y="6280150"/>
          <p14:tracePt t="15083" x="1079500" y="6330950"/>
          <p14:tracePt t="15100" x="1060450" y="6356350"/>
          <p14:tracePt t="15100" x="1047750" y="6375400"/>
          <p14:tracePt t="15117" x="1028700" y="6400800"/>
          <p14:tracePt t="15117" x="1009650" y="6426200"/>
          <p14:tracePt t="15133" x="996950" y="6445250"/>
          <p14:tracePt t="15133" x="984250" y="6470650"/>
          <p14:tracePt t="18048" x="876300" y="6432550"/>
          <p14:tracePt t="18063" x="889000" y="6400800"/>
          <p14:tracePt t="18080" x="901700" y="6369050"/>
          <p14:tracePt t="18095" x="914400" y="6350000"/>
          <p14:tracePt t="18107" x="914400" y="6337300"/>
          <p14:tracePt t="18116" x="920750" y="6324600"/>
          <p14:tracePt t="18126" x="920750" y="6318250"/>
          <p14:tracePt t="18142" x="920750" y="6311900"/>
          <p14:tracePt t="18142" x="920750" y="6299200"/>
          <p14:tracePt t="18161" x="920750" y="6292850"/>
          <p14:tracePt t="18175" x="914400" y="6286500"/>
          <p14:tracePt t="18199" x="914400" y="6280150"/>
          <p14:tracePt t="18216" x="908050" y="6286500"/>
          <p14:tracePt t="18236" x="901700" y="6292850"/>
          <p14:tracePt t="18260" x="895350" y="6292850"/>
          <p14:tracePt t="18276" x="889000" y="6286500"/>
          <p14:tracePt t="18339" x="882650" y="6292850"/>
          <p14:tracePt t="18356" x="882650" y="6299200"/>
          <p14:tracePt t="18371" x="876300" y="6305550"/>
          <p14:tracePt t="18388" x="876300" y="6311900"/>
          <p14:tracePt t="18400" x="876300" y="6318250"/>
          <p14:tracePt t="18416" x="876300" y="6324600"/>
          <p14:tracePt t="18448" x="850900" y="6343650"/>
          <p14:tracePt t="18543" x="838200" y="6330950"/>
          <p14:tracePt t="18655" x="831850" y="6324600"/>
          <p14:tracePt t="18700" x="831850" y="6318250"/>
          <p14:tracePt t="18732" x="831850" y="6311900"/>
          <p14:tracePt t="18755" x="825500" y="6311900"/>
          <p14:tracePt t="18827" x="825500" y="6305550"/>
          <p14:tracePt t="18843" x="825500" y="6299200"/>
          <p14:tracePt t="18879" x="825500" y="6305550"/>
          <p14:tracePt t="18947" x="825500" y="6311900"/>
          <p14:tracePt t="18979" x="825500" y="6318250"/>
          <p14:tracePt t="19056" x="825500" y="6343650"/>
          <p14:tracePt t="19175" x="819150" y="6362700"/>
          <p14:tracePt t="19220" x="806450" y="6388100"/>
          <p14:tracePt t="19263" x="787400" y="6413500"/>
          <p14:tracePt t="19295" x="774700" y="6438900"/>
          <p14:tracePt t="19316" x="768350" y="6464300"/>
          <p14:tracePt t="19340" x="755650" y="6489700"/>
          <p14:tracePt t="23095" x="755650" y="6457950"/>
          <p14:tracePt t="23103" x="774700" y="6432550"/>
          <p14:tracePt t="23114" x="806450" y="6394450"/>
          <p14:tracePt t="23124" x="838200" y="6356350"/>
          <p14:tracePt t="23124" x="901700" y="6286500"/>
          <p14:tracePt t="23142" x="933450" y="6248400"/>
          <p14:tracePt t="23142" x="971550" y="6210300"/>
          <p14:tracePt t="23159" x="1009650" y="6178550"/>
          <p14:tracePt t="23159" x="1047750" y="6146800"/>
          <p14:tracePt t="23176" x="1085850" y="6115050"/>
          <p14:tracePt t="23176" x="1130300" y="6083300"/>
          <p14:tracePt t="23193" x="1174750" y="6045200"/>
          <p14:tracePt t="23193" x="1270000" y="5969000"/>
          <p14:tracePt t="23209" x="1320800" y="5937250"/>
          <p14:tracePt t="23209" x="1377950" y="5899150"/>
          <p14:tracePt t="23226" x="1428750" y="5861050"/>
          <p14:tracePt t="23226" x="1485900" y="5822950"/>
          <p14:tracePt t="23243" x="1549400" y="5791200"/>
          <p14:tracePt t="23243" x="1663700" y="5727700"/>
          <p14:tracePt t="23260" x="1727200" y="5708650"/>
          <p14:tracePt t="23260" x="1784350" y="5683250"/>
          <p14:tracePt t="23276" x="1841500" y="5664200"/>
          <p14:tracePt t="23276" x="1898650" y="5651500"/>
          <p14:tracePt t="23293" x="1955800" y="5632450"/>
          <p14:tracePt t="23293" x="2012950" y="5619750"/>
          <p14:tracePt t="23309" x="2063750" y="5613400"/>
          <p14:tracePt t="23309" x="2114550" y="5600700"/>
          <p14:tracePt t="23309" x="2159000" y="5588000"/>
          <p14:tracePt t="23329" x="2203450" y="5581650"/>
          <p14:tracePt t="23342" x="2247900" y="5575300"/>
          <p14:tracePt t="23342" x="2324100" y="5562600"/>
          <p14:tracePt t="23360" x="2362200" y="5556250"/>
          <p14:tracePt t="23360" x="2393950" y="5549900"/>
          <p14:tracePt t="23377" x="2425700" y="5543550"/>
          <p14:tracePt t="23377" x="2457450" y="5543550"/>
          <p14:tracePt t="23393" x="2489200" y="5543550"/>
          <p14:tracePt t="23393" x="2514600" y="5537200"/>
          <p14:tracePt t="23393" x="2546350" y="5537200"/>
          <p14:tracePt t="23413" x="2571750" y="5537200"/>
          <p14:tracePt t="23425" x="2597150" y="5530850"/>
          <p14:tracePt t="23425" x="2647950" y="5530850"/>
          <p14:tracePt t="23444" x="2667000" y="5530850"/>
          <p14:tracePt t="23444" x="2692400" y="5524500"/>
          <p14:tracePt t="23460" x="2717800" y="5524500"/>
          <p14:tracePt t="23460" x="2736850" y="5518150"/>
          <p14:tracePt t="23477" x="2762250" y="5518150"/>
          <p14:tracePt t="23477" x="2781300" y="5511800"/>
          <p14:tracePt t="23477" x="2800350" y="5511800"/>
          <p14:tracePt t="23496" x="2825750" y="5505450"/>
          <p14:tracePt t="23496" x="2844800" y="5499100"/>
          <p14:tracePt t="23510" x="2870200" y="5499100"/>
          <p14:tracePt t="23510" x="2895600" y="5492750"/>
          <p14:tracePt t="23527" x="2927350" y="5486400"/>
          <p14:tracePt t="23527" x="2952750" y="5480050"/>
          <p14:tracePt t="23544" x="2984500" y="5473700"/>
          <p14:tracePt t="23544" x="3054350" y="5454650"/>
          <p14:tracePt t="23561" x="3086100" y="5448300"/>
          <p14:tracePt t="23561" x="3124200" y="5435600"/>
          <p14:tracePt t="23577" x="3162300" y="5429250"/>
          <p14:tracePt t="23577" x="3206750" y="5422900"/>
          <p14:tracePt t="23594" x="3244850" y="5416550"/>
          <p14:tracePt t="23594" x="3282950" y="5410200"/>
          <p14:tracePt t="23594" x="3327400" y="5403850"/>
          <p14:tracePt t="23613" x="3365500" y="5403850"/>
          <p14:tracePt t="23613" x="3403600" y="5397500"/>
          <p14:tracePt t="23628" x="3441700" y="5391150"/>
          <p14:tracePt t="23628" x="3479800" y="5391150"/>
          <p14:tracePt t="23645" x="3517900" y="5384800"/>
          <p14:tracePt t="23645" x="3556000" y="5384800"/>
          <p14:tracePt t="23661" x="3587750" y="5378450"/>
          <p14:tracePt t="23661" x="3619500" y="5378450"/>
          <p14:tracePt t="23661" x="3651250" y="5372100"/>
          <p14:tracePt t="23680" x="3683000" y="5372100"/>
          <p14:tracePt t="23693" x="3708400" y="5372100"/>
          <p14:tracePt t="23693" x="3752850" y="5372100"/>
          <p14:tracePt t="23713" x="3778250" y="5372100"/>
          <p14:tracePt t="23713" x="3797300" y="5372100"/>
          <p14:tracePt t="23728" x="3816350" y="5378450"/>
          <p14:tracePt t="23728" x="3829050" y="5378450"/>
          <p14:tracePt t="23745" x="3848100" y="5378450"/>
          <p14:tracePt t="23745" x="3860800" y="5378450"/>
          <p14:tracePt t="23761" x="3873500" y="5378450"/>
          <p14:tracePt t="23761" x="3886200" y="5378450"/>
          <p14:tracePt t="23761" x="3898900" y="5378450"/>
          <p14:tracePt t="23780" x="3905250" y="5378450"/>
          <p14:tracePt t="23780" x="3917950" y="5378450"/>
          <p14:tracePt t="23795" x="3924300" y="5372100"/>
          <p14:tracePt t="23795" x="3930650" y="5372100"/>
          <p14:tracePt t="23812" x="3937000" y="5372100"/>
          <p14:tracePt t="23827" x="3949700" y="5365750"/>
          <p14:tracePt t="23843" x="3956050" y="5365750"/>
          <p14:tracePt t="23843" x="3962400" y="5359400"/>
          <p14:tracePt t="23861" x="3968750" y="5359400"/>
          <p14:tracePt t="23861" x="3975100" y="5359400"/>
          <p14:tracePt t="23878" x="3981450" y="5353050"/>
          <p14:tracePt t="23878" x="3994150" y="5346700"/>
          <p14:tracePt t="23895" x="4006850" y="5346700"/>
          <p14:tracePt t="23895" x="4025900" y="5340350"/>
          <p14:tracePt t="23913" x="4044950" y="5334000"/>
          <p14:tracePt t="23913" x="4095750" y="5327650"/>
          <p14:tracePt t="23929" x="4127500" y="5321300"/>
          <p14:tracePt t="23929" x="4159250" y="5321300"/>
          <p14:tracePt t="23945" x="4197350" y="5321300"/>
          <p14:tracePt t="23945" x="4235450" y="5321300"/>
          <p14:tracePt t="23962" x="4273550" y="5321300"/>
          <p14:tracePt t="23962" x="4311650" y="5327650"/>
          <p14:tracePt t="23962" x="4356100" y="5327650"/>
          <p14:tracePt t="23981" x="4394200" y="5327650"/>
          <p14:tracePt t="23981" x="4432300" y="5334000"/>
          <p14:tracePt t="23996" x="4476750" y="5334000"/>
          <p14:tracePt t="23996" x="4514850" y="5340350"/>
          <p14:tracePt t="24013" x="4546600" y="5340350"/>
          <p14:tracePt t="24013" x="4584700" y="5346700"/>
          <p14:tracePt t="24029" x="4616450" y="5353050"/>
          <p14:tracePt t="24029" x="4648200" y="5359400"/>
          <p14:tracePt t="24029" x="4673600" y="5365750"/>
          <p14:tracePt t="24048" x="4699000" y="5372100"/>
          <p14:tracePt t="24061" x="4718050" y="5378450"/>
          <p14:tracePt t="24061" x="4756150" y="5391150"/>
          <p14:tracePt t="24081" x="4768850" y="5397500"/>
          <p14:tracePt t="24081" x="4781550" y="5403850"/>
          <p14:tracePt t="24096" x="4787900" y="5410200"/>
          <p14:tracePt t="24096" x="4787900" y="5416550"/>
          <p14:tracePt t="24113" x="4787900" y="5422900"/>
          <p14:tracePt t="24128" x="4787900" y="5429250"/>
          <p14:tracePt t="24128" x="4781550" y="5429250"/>
          <p14:tracePt t="24128" x="4775200" y="5429250"/>
          <p14:tracePt t="24148" x="4768850" y="5429250"/>
          <p14:tracePt t="24148" x="4762500" y="5422900"/>
          <p14:tracePt t="24163" x="4749800" y="5422900"/>
          <p14:tracePt t="24163" x="4743450" y="5422900"/>
          <p14:tracePt t="24179" x="4730750" y="5416550"/>
          <p14:tracePt t="24179" x="4718050" y="5416550"/>
          <p14:tracePt t="24196" x="4711700" y="5410200"/>
          <p14:tracePt t="24196" x="4686300" y="5403850"/>
          <p14:tracePt t="24213" x="4679950" y="5397500"/>
          <p14:tracePt t="24213" x="4667250" y="5391150"/>
          <p14:tracePt t="24229" x="4660900" y="5391150"/>
          <p14:tracePt t="24229" x="4654550" y="5384800"/>
          <p14:tracePt t="24246" x="4648200" y="5384800"/>
          <p14:tracePt t="24246" x="4641850" y="5384800"/>
          <p14:tracePt t="24263" x="4635500" y="5378450"/>
          <p14:tracePt t="24279" x="4635500" y="5384800"/>
          <p14:tracePt t="24303" x="4641850" y="5391150"/>
          <p14:tracePt t="24320" x="4641850" y="5397500"/>
          <p14:tracePt t="24333" x="4648200" y="5397500"/>
          <p14:tracePt t="24355" x="4641850" y="5403850"/>
          <p14:tracePt t="24388" x="4635500" y="5410200"/>
          <p14:tracePt t="24392" x="4629150" y="5410200"/>
          <p14:tracePt t="24399" x="4616450" y="5410200"/>
          <p14:tracePt t="24412" x="4603750" y="5416550"/>
          <p14:tracePt t="24412" x="4584700" y="5422900"/>
          <p14:tracePt t="24412" x="4565650" y="5429250"/>
          <p14:tracePt t="24432" x="4540250" y="5435600"/>
          <p14:tracePt t="24445" x="4508500" y="5448300"/>
          <p14:tracePt t="24445" x="4425950" y="5480050"/>
          <p14:tracePt t="24464" x="4381500" y="5499100"/>
          <p14:tracePt t="24464" x="4330700" y="5518150"/>
          <p14:tracePt t="24480" x="4279900" y="5543550"/>
          <p14:tracePt t="24480" x="4216400" y="5568950"/>
          <p14:tracePt t="24497" x="4159250" y="5594350"/>
          <p14:tracePt t="24497" x="4032250" y="5651500"/>
          <p14:tracePt t="24514" x="3968750" y="5676900"/>
          <p14:tracePt t="24514" x="3905250" y="5702300"/>
          <p14:tracePt t="24530" x="3841750" y="5727700"/>
          <p14:tracePt t="24530" x="3778250" y="5746750"/>
          <p14:tracePt t="24548" x="3714750" y="5772150"/>
          <p14:tracePt t="24548" x="3651250" y="5791200"/>
          <p14:tracePt t="24564" x="3587750" y="5816600"/>
          <p14:tracePt t="24564" x="3460750" y="5854700"/>
          <p14:tracePt t="24581" x="3397250" y="5873750"/>
          <p14:tracePt t="24581" x="3327400" y="5892800"/>
          <p14:tracePt t="24597" x="3257550" y="5911850"/>
          <p14:tracePt t="24597" x="3187700" y="5924550"/>
          <p14:tracePt t="24617" x="3111500" y="5943600"/>
          <p14:tracePt t="24617" x="3035300" y="5956300"/>
          <p14:tracePt t="24617" x="2946400" y="5969000"/>
          <p14:tracePt t="24633" x="2863850" y="5981700"/>
          <p14:tracePt t="24633" x="2781300" y="5994400"/>
          <p14:tracePt t="24648" x="2692400" y="6007100"/>
          <p14:tracePt t="24648" x="2603500" y="6026150"/>
          <p14:tracePt t="24664" x="2514600" y="6038850"/>
          <p14:tracePt t="24664" x="2425700" y="6051550"/>
          <p14:tracePt t="24681" x="2343150" y="6070600"/>
          <p14:tracePt t="24681" x="2260600" y="6083300"/>
          <p14:tracePt t="24697" x="2178050" y="6102350"/>
          <p14:tracePt t="24697" x="2095500" y="6121400"/>
          <p14:tracePt t="24697" x="2019300" y="6134100"/>
          <p14:tracePt t="24717" x="1936750" y="6146800"/>
          <p14:tracePt t="24730" x="1860550" y="6165850"/>
          <p14:tracePt t="24730" x="1708150" y="6191250"/>
          <p14:tracePt t="24748" x="1631950" y="6210300"/>
          <p14:tracePt t="24748" x="1562100" y="6216650"/>
          <p14:tracePt t="24764" x="1498600" y="6229350"/>
          <p14:tracePt t="24764" x="1428750" y="6242050"/>
          <p14:tracePt t="24781" x="1371600" y="6254750"/>
          <p14:tracePt t="24781" x="1314450" y="6267450"/>
          <p14:tracePt t="24781" x="1263650" y="6280150"/>
          <p14:tracePt t="24800" x="1219200" y="6292850"/>
          <p14:tracePt t="24813" x="1181100" y="6305550"/>
          <p14:tracePt t="24813" x="1111250" y="6324600"/>
          <p14:tracePt t="24831" x="1092200" y="6337300"/>
          <p14:tracePt t="24847" x="1054100" y="6356350"/>
          <p14:tracePt t="24864" x="1035050" y="6381750"/>
          <p14:tracePt t="24880" x="1041400" y="6400800"/>
          <p14:tracePt t="24897" x="1047750" y="6426200"/>
          <p14:tracePt t="24920" x="1054100" y="6445250"/>
          <p14:tracePt t="24939" x="1054100" y="6470650"/>
          <p14:tracePt t="24971" x="1041400" y="6489700"/>
          <p14:tracePt t="26248" x="692150" y="6457950"/>
          <p14:tracePt t="26267" x="717550" y="6426200"/>
          <p14:tracePt t="26283" x="749300" y="6388100"/>
          <p14:tracePt t="26299" x="774700" y="6369050"/>
          <p14:tracePt t="26308" x="800100" y="6350000"/>
          <p14:tracePt t="26308" x="838200" y="6324600"/>
          <p14:tracePt t="26320" x="869950" y="6305550"/>
          <p14:tracePt t="26320" x="914400" y="6286500"/>
          <p14:tracePt t="26336" x="965200" y="6261100"/>
          <p14:tracePt t="26336" x="1016000" y="6235700"/>
          <p14:tracePt t="26353" x="1079500" y="6210300"/>
          <p14:tracePt t="26368" x="1155700" y="6197600"/>
          <p14:tracePt t="26412" x="1301750" y="6153150"/>
          <p14:tracePt t="26420" x="1460500" y="6102350"/>
          <p14:tracePt t="26420" x="1631950" y="6051550"/>
          <p14:tracePt t="26437" x="1809750" y="6000750"/>
          <p14:tracePt t="26437" x="1993900" y="5943600"/>
          <p14:tracePt t="26454" x="2190750" y="5892800"/>
          <p14:tracePt t="26454" x="2413000" y="5835650"/>
          <p14:tracePt t="26454" x="2616200" y="5772150"/>
          <p14:tracePt t="26473" x="2762250" y="5734050"/>
          <p14:tracePt t="26485" x="2895600" y="5702300"/>
          <p14:tracePt t="26485" x="3168650" y="5651500"/>
          <p14:tracePt t="26504" x="3302000" y="5626100"/>
          <p14:tracePt t="26504" x="3435350" y="5594350"/>
          <p14:tracePt t="26520" x="3549650" y="5568950"/>
          <p14:tracePt t="26520" x="3676650" y="5543550"/>
          <p14:tracePt t="26538" x="3797300" y="5518150"/>
          <p14:tracePt t="26538" x="4038600" y="5473700"/>
          <p14:tracePt t="26553" x="4152900" y="5448300"/>
          <p14:tracePt t="26553" x="4267200" y="5429250"/>
          <p14:tracePt t="26570" x="4375150" y="5410200"/>
          <p14:tracePt t="26570" x="4476750" y="5397500"/>
          <p14:tracePt t="26587" x="4572000" y="5384800"/>
          <p14:tracePt t="26587" x="4667250" y="5372100"/>
          <p14:tracePt t="26604" x="4756150" y="5359400"/>
          <p14:tracePt t="26604" x="4927600" y="5334000"/>
          <p14:tracePt t="26621" x="5010150" y="5327650"/>
          <p14:tracePt t="26621" x="5086350" y="5314950"/>
          <p14:tracePt t="26637" x="5156200" y="5308600"/>
          <p14:tracePt t="26637" x="5226050" y="5302250"/>
          <p14:tracePt t="26654" x="5295900" y="5295900"/>
          <p14:tracePt t="26654" x="5353050" y="5295900"/>
          <p14:tracePt t="26671" x="5416550" y="5289550"/>
          <p14:tracePt t="26671" x="5518150" y="5289550"/>
          <p14:tracePt t="26688" x="5568950" y="5289550"/>
          <p14:tracePt t="26688" x="5613400" y="5289550"/>
          <p14:tracePt t="26705" x="5657850" y="5289550"/>
          <p14:tracePt t="26705" x="5695950" y="5295900"/>
          <p14:tracePt t="26721" x="5734050" y="5295900"/>
          <p14:tracePt t="26721" x="5803900" y="5302250"/>
          <p14:tracePt t="26743" x="5842000" y="5308600"/>
          <p14:tracePt t="26753" x="5867400" y="5314950"/>
          <p14:tracePt t="26753" x="5918200" y="5327650"/>
          <p14:tracePt t="26773" x="5943600" y="5334000"/>
          <p14:tracePt t="26773" x="5962650" y="5340350"/>
          <p14:tracePt t="26789" x="5981700" y="5353050"/>
          <p14:tracePt t="26789" x="6000750" y="5359400"/>
          <p14:tracePt t="26805" x="6013450" y="5365750"/>
          <p14:tracePt t="26805" x="6026150" y="5378450"/>
          <p14:tracePt t="26821" x="6038850" y="5384800"/>
          <p14:tracePt t="26821" x="6045200" y="5391150"/>
          <p14:tracePt t="26821" x="6051550" y="5403850"/>
          <p14:tracePt t="26840" x="6057900" y="5410200"/>
          <p14:tracePt t="26840" x="6064250" y="5422900"/>
          <p14:tracePt t="26855" x="6070600" y="5429250"/>
          <p14:tracePt t="26855" x="6076950" y="5441950"/>
          <p14:tracePt t="26871" x="6083300" y="5448300"/>
          <p14:tracePt t="26871" x="6083300" y="5454650"/>
          <p14:tracePt t="26888" x="6089650" y="5461000"/>
          <p14:tracePt t="26888" x="6096000" y="5467350"/>
          <p14:tracePt t="26905" x="6102350" y="5473700"/>
          <p14:tracePt t="26905" x="6115050" y="5486400"/>
          <p14:tracePt t="26923" x="6121400" y="5492750"/>
          <p14:tracePt t="26923" x="6127750" y="5499100"/>
          <p14:tracePt t="26938" x="6140450" y="5499100"/>
          <p14:tracePt t="26938" x="6146800" y="5505450"/>
          <p14:tracePt t="26955" x="6153150" y="5511800"/>
          <p14:tracePt t="26955" x="6172200" y="5518150"/>
          <p14:tracePt t="26972" x="6178550" y="5524500"/>
          <p14:tracePt t="26972" x="6184900" y="5530850"/>
          <p14:tracePt t="26990" x="6191250" y="5530850"/>
          <p14:tracePt t="26990" x="6197600" y="5537200"/>
          <p14:tracePt t="27005" x="6203950" y="5537200"/>
          <p14:tracePt t="27005" x="6210300" y="5543550"/>
          <p14:tracePt t="27022" x="6197600" y="5549900"/>
          <p14:tracePt t="27047" x="6007100" y="5461000"/>
          <p14:tracePt t="27134" x="5981700" y="5435600"/>
          <p14:tracePt t="27140" x="5937250" y="5372100"/>
          <p14:tracePt t="27155" x="5892800" y="5302250"/>
          <p14:tracePt t="27171" x="5854700" y="5226050"/>
          <p14:tracePt t="27188" x="5829300" y="5149850"/>
          <p14:tracePt t="27205" x="5822950" y="5041900"/>
          <p14:tracePt t="27221" x="5835650" y="4978400"/>
          <p14:tracePt t="27241" x="5873750" y="4908550"/>
          <p14:tracePt t="27255" x="5956300" y="4806950"/>
          <p14:tracePt t="27272" x="6032500" y="4749800"/>
          <p14:tracePt t="27288" x="6121400" y="4692650"/>
          <p14:tracePt t="27305" x="6210300" y="4648200"/>
          <p14:tracePt t="27322" x="6375400" y="4597400"/>
          <p14:tracePt t="27340" x="6489700" y="4584700"/>
          <p14:tracePt t="27356" x="6610350" y="4591050"/>
          <p14:tracePt t="27372" x="6724650" y="4610100"/>
          <p14:tracePt t="27389" x="6826250" y="4641850"/>
          <p14:tracePt t="27405" x="6915150" y="4686300"/>
          <p14:tracePt t="27405" x="6953250" y="4711700"/>
          <p14:tracePt t="27425" x="7010400" y="4775200"/>
          <p14:tracePt t="27440" x="7054850" y="4851400"/>
          <p14:tracePt t="27456" x="7086600" y="4927600"/>
          <p14:tracePt t="27472" x="7099300" y="5010150"/>
          <p14:tracePt t="27472" x="7099300" y="5048250"/>
          <p14:tracePt t="27492" x="7092950" y="5086350"/>
          <p14:tracePt t="27505" x="7042150" y="5194300"/>
          <p14:tracePt t="27523" x="6991350" y="5264150"/>
          <p14:tracePt t="27539" x="6934200" y="5327650"/>
          <p14:tracePt t="27556" x="6858000" y="5384800"/>
          <p14:tracePt t="27573" x="6737350" y="5454650"/>
          <p14:tracePt t="27589" x="6648450" y="5480050"/>
          <p14:tracePt t="27606" x="6546850" y="5492750"/>
          <p14:tracePt t="27623" x="6419850" y="5505450"/>
          <p14:tracePt t="27640" x="6343650" y="5505450"/>
          <p14:tracePt t="27656" x="6286500" y="5499100"/>
          <p14:tracePt t="27673" x="6248400" y="5505450"/>
          <p14:tracePt t="27690" x="6223000" y="5505450"/>
          <p14:tracePt t="27690" x="6216650" y="5499100"/>
          <p14:tracePt t="27708" x="6203950" y="5492750"/>
          <p14:tracePt t="27724" x="6203950" y="5486400"/>
          <p14:tracePt t="27724" x="6197600" y="5473700"/>
          <p14:tracePt t="27743" x="6197600" y="5467350"/>
          <p14:tracePt t="27743" x="6197600" y="5454650"/>
          <p14:tracePt t="27743" x="6197600" y="5441950"/>
          <p14:tracePt t="27760" x="6203950" y="5429250"/>
          <p14:tracePt t="27773" x="6210300" y="5422900"/>
          <p14:tracePt t="27773" x="6223000" y="5403850"/>
          <p14:tracePt t="27793" x="6242050" y="5391150"/>
          <p14:tracePt t="27793" x="6254750" y="5384800"/>
          <p14:tracePt t="27808" x="6273800" y="5372100"/>
          <p14:tracePt t="27808" x="6299200" y="5365750"/>
          <p14:tracePt t="27824" x="6324600" y="5353050"/>
          <p14:tracePt t="27824" x="6350000" y="5340350"/>
          <p14:tracePt t="27841" x="6381750" y="5327650"/>
          <p14:tracePt t="27841" x="6413500" y="5308600"/>
          <p14:tracePt t="27841" x="6445250" y="5295900"/>
          <p14:tracePt t="27860" x="6483350" y="5276850"/>
          <p14:tracePt t="27860" x="6521450" y="5257800"/>
          <p14:tracePt t="27875" x="6559550" y="5238750"/>
          <p14:tracePt t="27875" x="6604000" y="5219700"/>
          <p14:tracePt t="27892" x="6648450" y="5200650"/>
          <p14:tracePt t="27892" x="6686550" y="5175250"/>
          <p14:tracePt t="27910" x="6737350" y="5156200"/>
          <p14:tracePt t="27910" x="6781800" y="5130800"/>
          <p14:tracePt t="27910" x="6826250" y="5111750"/>
          <p14:tracePt t="27928" x="6870700" y="5092700"/>
          <p14:tracePt t="27928" x="6915150" y="5067300"/>
          <p14:tracePt t="27941" x="6959600" y="5048250"/>
          <p14:tracePt t="27941" x="6997700" y="5022850"/>
          <p14:tracePt t="27958" x="7035800" y="5003800"/>
          <p14:tracePt t="27958" x="7073900" y="4991100"/>
          <p14:tracePt t="27975" x="7112000" y="4972050"/>
          <p14:tracePt t="27975" x="7181850" y="4940300"/>
          <p14:tracePt t="27992" x="7207250" y="4927600"/>
          <p14:tracePt t="27992" x="7239000" y="4921250"/>
          <p14:tracePt t="28009" x="7264400" y="4914900"/>
          <p14:tracePt t="28009" x="7289800" y="4908550"/>
          <p14:tracePt t="28025" x="7308850" y="4902200"/>
          <p14:tracePt t="28025" x="7327900" y="4902200"/>
          <p14:tracePt t="28042" x="7346950" y="4902200"/>
          <p14:tracePt t="28042" x="7359650" y="4902200"/>
          <p14:tracePt t="28042" x="7378700" y="4902200"/>
          <p14:tracePt t="28061" x="7385050" y="4902200"/>
          <p14:tracePt t="28074" x="7397750" y="4902200"/>
          <p14:tracePt t="28074" x="7410450" y="4908550"/>
          <p14:tracePt t="28092" x="7416800" y="4914900"/>
          <p14:tracePt t="28108" x="7416800" y="4921250"/>
          <p14:tracePt t="28108" x="7416800" y="4927600"/>
          <p14:tracePt t="28126" x="7410450" y="4933950"/>
          <p14:tracePt t="28141" x="7404100" y="4940300"/>
          <p14:tracePt t="28157" x="7397750" y="4940300"/>
          <p14:tracePt t="28157" x="7391400" y="4940300"/>
          <p14:tracePt t="28176" x="7385050" y="4933950"/>
          <p14:tracePt t="28176" x="7372350" y="4933950"/>
          <p14:tracePt t="28193" x="7366000" y="4933950"/>
          <p14:tracePt t="28193" x="7359650" y="4933950"/>
          <p14:tracePt t="28210" x="7353300" y="4927600"/>
          <p14:tracePt t="28210" x="7340600" y="4927600"/>
          <p14:tracePt t="28210" x="7334250" y="4927600"/>
          <p14:tracePt t="28228" x="7321550" y="4933950"/>
          <p14:tracePt t="28228" x="7315200" y="4933950"/>
          <p14:tracePt t="28243" x="7302500" y="4933950"/>
          <p14:tracePt t="28243" x="7296150" y="4933950"/>
          <p14:tracePt t="28260" x="7289800" y="4940300"/>
          <p14:tracePt t="28260" x="7283450" y="4940300"/>
          <p14:tracePt t="28276" x="7277100" y="4940300"/>
          <p14:tracePt t="28276" x="7270750" y="4946650"/>
          <p14:tracePt t="28293" x="7264400" y="4946650"/>
          <p14:tracePt t="28308" x="7258050" y="4953000"/>
          <p14:tracePt t="28308" x="7251700" y="4959350"/>
          <p14:tracePt t="28326" x="7245350" y="4965700"/>
          <p14:tracePt t="28341" x="7245350" y="4972050"/>
          <p14:tracePt t="28359" x="7239000" y="4978400"/>
          <p14:tracePt t="28376" x="7232650" y="4978400"/>
          <p14:tracePt t="28407" x="7226300" y="4984750"/>
          <p14:tracePt t="28428" x="7219950" y="4991100"/>
          <p14:tracePt t="28436" x="7213600" y="4997450"/>
          <p14:tracePt t="28451" x="7207250" y="4997450"/>
          <p14:tracePt t="28468" x="7200900" y="5003800"/>
          <p14:tracePt t="28480" x="7194550" y="5003800"/>
          <p14:tracePt t="28492" x="7188200" y="5010150"/>
          <p14:tracePt t="28508" x="7181850" y="5016500"/>
          <p14:tracePt t="28555" x="7175500" y="5016500"/>
          <p14:tracePt t="28580" x="7169150" y="5022850"/>
          <p14:tracePt t="28607" x="7175500" y="5016500"/>
          <p14:tracePt t="28675" x="7169150" y="5016500"/>
          <p14:tracePt t="28719" x="7169150" y="5022850"/>
          <p14:tracePt t="28744" x="7162800" y="5022850"/>
          <p14:tracePt t="28768" x="7156450" y="5022850"/>
          <p14:tracePt t="28780" x="7150100" y="5029200"/>
          <p14:tracePt t="28795" x="7143750" y="5035550"/>
          <p14:tracePt t="28819" x="7137400" y="5035550"/>
          <p14:tracePt t="28831" x="7137400" y="5041900"/>
          <p14:tracePt t="28848" x="7131050" y="5048250"/>
          <p14:tracePt t="28872" x="7124700" y="5041900"/>
          <p14:tracePt t="28900" x="7124700" y="5048250"/>
          <p14:tracePt t="28924" x="7118350" y="5054600"/>
          <p14:tracePt t="28959" x="7112000" y="5054600"/>
          <p14:tracePt t="28991" x="7105650" y="5054600"/>
          <p14:tracePt t="29020" x="7099300" y="5060950"/>
          <p14:tracePt t="29072" x="7092950" y="5060950"/>
          <p14:tracePt t="29096" x="7086600" y="5060950"/>
          <p14:tracePt t="29120" x="7080250" y="5060950"/>
          <p14:tracePt t="29139" x="7073900" y="5060950"/>
          <p14:tracePt t="29155" x="7067550" y="5067300"/>
          <p14:tracePt t="29171" x="7061200" y="5067300"/>
          <p14:tracePt t="29187" x="7061200" y="5073650"/>
          <p14:tracePt t="29200" x="7054850" y="5067300"/>
          <p14:tracePt t="29231" x="7048500" y="5067300"/>
          <p14:tracePt t="29275" x="7042150" y="5067300"/>
          <p14:tracePt t="29311" x="7035800" y="5067300"/>
          <p14:tracePt t="29336" x="7035800" y="5073650"/>
          <p14:tracePt t="29368" x="7029450" y="5073650"/>
          <p14:tracePt t="29403" x="7029450" y="5080000"/>
          <p14:tracePt t="29427" x="7023100" y="5080000"/>
          <p14:tracePt t="29448" x="7016750" y="5080000"/>
          <p14:tracePt t="29480" x="7010400" y="5080000"/>
          <p14:tracePt t="29493" x="7004050" y="5073650"/>
          <p14:tracePt t="29540" x="7004050" y="5067300"/>
          <p14:tracePt t="29671" x="7004050" y="5060950"/>
          <p14:tracePt t="29704" x="7010400" y="5060950"/>
          <p14:tracePt t="29727" x="7010400" y="5054600"/>
          <p14:tracePt t="29739" x="7016750" y="5054600"/>
          <p14:tracePt t="29764" x="7010400" y="5048250"/>
          <p14:tracePt t="29807" x="7004050" y="5048250"/>
          <p14:tracePt t="29823" x="6997700" y="5048250"/>
          <p14:tracePt t="29839" x="6991350" y="5048250"/>
          <p14:tracePt t="29859" x="6985000" y="5048250"/>
          <p14:tracePt t="29876" x="6978650" y="5048250"/>
          <p14:tracePt t="29892" x="6972300" y="5048250"/>
          <p14:tracePt t="29920" x="6978650" y="5048250"/>
          <p14:tracePt t="29943" x="6985000" y="5041900"/>
          <p14:tracePt t="29967" x="6991350" y="5035550"/>
          <p14:tracePt t="29979" x="6991350" y="5029200"/>
          <p14:tracePt t="30027" x="6985000" y="5022850"/>
          <p14:tracePt t="30039" x="6978650" y="5016500"/>
          <p14:tracePt t="30048" x="6972300" y="5010150"/>
          <p14:tracePt t="30048" x="6959600" y="5003800"/>
          <p14:tracePt t="30066" x="6946900" y="4991100"/>
          <p14:tracePt t="30066" x="6934200" y="4978400"/>
          <p14:tracePt t="30082" x="6921500" y="4965700"/>
          <p14:tracePt t="30082" x="6896100" y="4953000"/>
          <p14:tracePt t="30082" x="6877050" y="4940300"/>
          <p14:tracePt t="30101" x="6851650" y="4927600"/>
          <p14:tracePt t="30101" x="6819900" y="4914900"/>
          <p14:tracePt t="30119" x="6788150" y="4902200"/>
          <p14:tracePt t="30119" x="6750050" y="4895850"/>
          <p14:tracePt t="30132" x="6711950" y="4889500"/>
          <p14:tracePt t="30132" x="6667500" y="4883150"/>
          <p14:tracePt t="30149" x="6623050" y="4876800"/>
          <p14:tracePt t="30149" x="6578600" y="4883150"/>
          <p14:tracePt t="30149" x="6534150" y="4883150"/>
          <p14:tracePt t="30168" x="6483350" y="4883150"/>
          <p14:tracePt t="30181" x="6438900" y="4889500"/>
          <p14:tracePt t="30181" x="6388100" y="4902200"/>
          <p14:tracePt t="30181" x="6330950" y="4908550"/>
          <p14:tracePt t="30201" x="6273800" y="4921250"/>
          <p14:tracePt t="30201" x="6216650" y="4933950"/>
          <p14:tracePt t="30216" x="6159500" y="4940300"/>
          <p14:tracePt t="30216" x="6102350" y="4953000"/>
          <p14:tracePt t="30232" x="6045200" y="4959350"/>
          <p14:tracePt t="30232" x="5981700" y="4965700"/>
          <p14:tracePt t="30249" x="5924550" y="4965700"/>
          <p14:tracePt t="30249" x="5873750" y="4965700"/>
          <p14:tracePt t="30249" x="5822950" y="4965700"/>
          <p14:tracePt t="30269" x="5778500" y="4959350"/>
          <p14:tracePt t="30269" x="5727700" y="4959350"/>
          <p14:tracePt t="30282" x="5683250" y="4953000"/>
          <p14:tracePt t="30282" x="5638800" y="4946650"/>
          <p14:tracePt t="30299" x="5600700" y="4940300"/>
          <p14:tracePt t="30299" x="5562600" y="4940300"/>
          <p14:tracePt t="30317" x="5524500" y="4933950"/>
          <p14:tracePt t="30317" x="5454650" y="4921250"/>
          <p14:tracePt t="30333" x="5429250" y="4914900"/>
          <p14:tracePt t="30333" x="5403850" y="4908550"/>
          <p14:tracePt t="30350" x="5378450" y="4895850"/>
          <p14:tracePt t="30350" x="5353050" y="4889500"/>
          <p14:tracePt t="30369" x="5327650" y="4876800"/>
          <p14:tracePt t="30369" x="5308600" y="4870450"/>
          <p14:tracePt t="30383" x="5289550" y="4857750"/>
          <p14:tracePt t="30383" x="5251450" y="4838700"/>
          <p14:tracePt t="30400" x="5238750" y="4832350"/>
          <p14:tracePt t="30400" x="5219700" y="4826000"/>
          <p14:tracePt t="30417" x="5207000" y="4819650"/>
          <p14:tracePt t="30417" x="5194300" y="4813300"/>
          <p14:tracePt t="30433" x="5181600" y="4800600"/>
          <p14:tracePt t="30433" x="5162550" y="4787900"/>
          <p14:tracePt t="30452" x="5016500" y="4552950"/>
          <p14:tracePt t="30530" x="5003800" y="4521200"/>
          <p14:tracePt t="30536" x="4997450" y="4483100"/>
          <p14:tracePt t="30548" x="4984750" y="4413250"/>
          <p14:tracePt t="30548" x="4984750" y="4375150"/>
          <p14:tracePt t="30569" x="4997450" y="4292600"/>
          <p14:tracePt t="30582" x="5035550" y="4216400"/>
          <p14:tracePt t="30599" x="5086350" y="4146550"/>
          <p14:tracePt t="30616" x="5194300" y="4064000"/>
          <p14:tracePt t="30633" x="5295900" y="4032250"/>
          <p14:tracePt t="30649" x="5410200" y="4013200"/>
          <p14:tracePt t="30666" x="5537200" y="4013200"/>
          <p14:tracePt t="30683" x="5734050" y="4038600"/>
          <p14:tracePt t="30700" x="5854700" y="4070350"/>
          <p14:tracePt t="30716" x="5949950" y="4127500"/>
          <p14:tracePt t="30733" x="6019800" y="4184650"/>
          <p14:tracePt t="30750" x="6070600" y="4260850"/>
          <p14:tracePt t="30750" x="6083300" y="4298950"/>
          <p14:tracePt t="30768" x="6102350" y="4375150"/>
          <p14:tracePt t="30784" x="6102350" y="4451350"/>
          <p14:tracePt t="30800" x="6076950" y="4521200"/>
          <p14:tracePt t="30817" x="6032500" y="4578350"/>
          <p14:tracePt t="30833" x="5969000" y="4616450"/>
          <p14:tracePt t="30833" x="5930900" y="4635500"/>
          <p14:tracePt t="30852" x="5842000" y="4667250"/>
          <p14:tracePt t="30869" x="5746750" y="4686300"/>
          <p14:tracePt t="30883" x="5645150" y="4705350"/>
          <p14:tracePt t="30900" x="5543550" y="4724400"/>
          <p14:tracePt t="30900" x="5499100" y="4730750"/>
          <p14:tracePt t="30920" x="5429250" y="4749800"/>
          <p14:tracePt t="30934" x="5378450" y="4775200"/>
          <p14:tracePt t="30950" x="5346700" y="4794250"/>
          <p14:tracePt t="30967" x="5334000" y="4806950"/>
          <p14:tracePt t="30984" x="5327650" y="4826000"/>
          <p14:tracePt t="30984" x="5321300" y="4845050"/>
          <p14:tracePt t="31002" x="5327650" y="4851400"/>
          <p14:tracePt t="31017" x="5340350" y="4857750"/>
          <p14:tracePt t="31033" x="5346700" y="4864100"/>
          <p14:tracePt t="31033" x="5372100" y="4883150"/>
          <p14:tracePt t="31053" x="5384800" y="4895850"/>
          <p14:tracePt t="31053" x="5403850" y="4902200"/>
          <p14:tracePt t="31069" x="5422900" y="4914900"/>
          <p14:tracePt t="31069" x="5441950" y="4921250"/>
          <p14:tracePt t="31085" x="5461000" y="4927600"/>
          <p14:tracePt t="31085" x="5480050" y="4940300"/>
          <p14:tracePt t="31102" x="5499100" y="4940300"/>
          <p14:tracePt t="31102" x="5543550" y="4953000"/>
          <p14:tracePt t="31122" x="5562600" y="4953000"/>
          <p14:tracePt t="31122" x="5581650" y="4959350"/>
          <p14:tracePt t="31136" x="5600700" y="4965700"/>
          <p14:tracePt t="31136" x="5619750" y="4965700"/>
          <p14:tracePt t="31153" x="5638800" y="4972050"/>
          <p14:tracePt t="31153" x="5651500" y="4978400"/>
          <p14:tracePt t="31169" x="5670550" y="4984750"/>
          <p14:tracePt t="31169" x="5683250" y="4991100"/>
          <p14:tracePt t="31185" x="5695950" y="4997450"/>
          <p14:tracePt t="31185" x="5702300" y="5003800"/>
          <p14:tracePt t="31185" x="5715000" y="5010150"/>
          <p14:tracePt t="31204" x="5721350" y="5016500"/>
          <p14:tracePt t="31217" x="5727700" y="5022850"/>
          <p14:tracePt t="31217" x="5734050" y="5035550"/>
          <p14:tracePt t="31237" x="5740400" y="5035550"/>
          <p14:tracePt t="31251" x="5746750" y="5035550"/>
          <p14:tracePt t="31267" x="5753100" y="5029200"/>
          <p14:tracePt t="31288" x="5753100" y="5022850"/>
          <p14:tracePt t="31307" x="5746750" y="5022850"/>
          <p14:tracePt t="31331" x="5740400" y="5022850"/>
          <p14:tracePt t="31360" x="5734050" y="5022850"/>
          <p14:tracePt t="31376" x="5727700" y="5022850"/>
          <p14:tracePt t="31399" x="5721350" y="5029200"/>
          <p14:tracePt t="31419" x="5715000" y="5035550"/>
          <p14:tracePt t="31436" x="5715000" y="5041900"/>
          <p14:tracePt t="31467" x="5715000" y="5048250"/>
          <p14:tracePt t="31480" x="5721350" y="5041900"/>
          <p14:tracePt t="31547" x="5721350" y="5035550"/>
          <p14:tracePt t="31572" x="5721350" y="5029200"/>
          <p14:tracePt t="31588" x="5715000" y="5022850"/>
          <p14:tracePt t="31592" x="5708650" y="5016500"/>
          <p14:tracePt t="31607" x="5702300" y="5010150"/>
          <p14:tracePt t="31624" x="5702300" y="5003800"/>
          <p14:tracePt t="31647" x="5695950" y="5010150"/>
          <p14:tracePt t="31676" x="5689600" y="5010150"/>
          <p14:tracePt t="31700" x="5683250" y="5003800"/>
          <p14:tracePt t="31711" x="5683250" y="4997450"/>
          <p14:tracePt t="31728" x="5676900" y="4991100"/>
          <p14:tracePt t="31736" x="5676900" y="4984750"/>
          <p14:tracePt t="31736" x="5676900" y="4978400"/>
          <p14:tracePt t="31755" x="5676900" y="4972050"/>
          <p14:tracePt t="31769" x="5676900" y="4965700"/>
          <p14:tracePt t="31786" x="5676900" y="4959350"/>
          <p14:tracePt t="31803" x="5683250" y="4959350"/>
          <p14:tracePt t="31820" x="5683250" y="4953000"/>
          <p14:tracePt t="31840" x="5676900" y="4953000"/>
          <p14:tracePt t="31908" x="5670550" y="4946650"/>
          <p14:tracePt t="31939" x="5670550" y="4953000"/>
          <p14:tracePt t="32008" x="5664200" y="4946650"/>
          <p14:tracePt t="32044" x="5657850" y="4940300"/>
          <p14:tracePt t="32080" x="5651500" y="4940300"/>
          <p14:tracePt t="32191" x="5651500" y="4946650"/>
          <p14:tracePt t="32239" x="5645150" y="4946650"/>
          <p14:tracePt t="32268" x="5638800" y="4953000"/>
          <p14:tracePt t="32291" x="5632450" y="4953000"/>
          <p14:tracePt t="32308" x="5632450" y="4959350"/>
          <p14:tracePt t="32319" x="5626100" y="4965700"/>
          <p14:tracePt t="32336" x="5619750" y="4965700"/>
          <p14:tracePt t="32351" x="5613400" y="4972050"/>
          <p14:tracePt t="32367" x="5607050" y="4972050"/>
          <p14:tracePt t="32381" x="5600700" y="4972050"/>
          <p14:tracePt t="32403" x="5594350" y="4978400"/>
          <p14:tracePt t="32432" x="5594350" y="4984750"/>
          <p14:tracePt t="32487" x="5594350" y="4991100"/>
          <p14:tracePt t="32608" x="5588000" y="4997450"/>
          <p14:tracePt t="32643" x="5581650" y="5003800"/>
          <p14:tracePt t="32787" x="5575300" y="5010150"/>
          <p14:tracePt t="32816" x="5575300" y="5016500"/>
          <p14:tracePt t="32851" x="5575300" y="5010150"/>
          <p14:tracePt t="33167" x="5581650" y="5003800"/>
          <p14:tracePt t="33640" x="5581650" y="4997450"/>
          <p14:tracePt t="33672" x="5588000" y="4997450"/>
          <p14:tracePt t="33716" x="5594350" y="4991100"/>
          <p14:tracePt t="33819" x="5600700" y="4991100"/>
          <p14:tracePt t="33867" x="5607050" y="4984750"/>
          <p14:tracePt t="33912" x="5613400" y="4991100"/>
          <p14:tracePt t="33931" x="5613400" y="4997450"/>
          <p14:tracePt t="33948" x="5619750" y="4997450"/>
          <p14:tracePt t="33956" x="5626100" y="5003800"/>
          <p14:tracePt t="33964" x="5632450" y="5010150"/>
          <p14:tracePt t="33976" x="5638800" y="5016500"/>
          <p14:tracePt t="33976" x="5651500" y="5035550"/>
          <p14:tracePt t="33994" x="5657850" y="5048250"/>
          <p14:tracePt t="33994" x="5664200" y="5060950"/>
          <p14:tracePt t="34012" x="5670550" y="5073650"/>
          <p14:tracePt t="34012" x="5670550" y="5080000"/>
          <p14:tracePt t="34028" x="5676900" y="5092700"/>
          <p14:tracePt t="34028" x="5683250" y="5105400"/>
          <p14:tracePt t="34045" x="5689600" y="5111750"/>
          <p14:tracePt t="34045" x="5702300" y="5130800"/>
          <p14:tracePt t="34061" x="5708650" y="5137150"/>
          <p14:tracePt t="34061" x="5715000" y="5149850"/>
          <p14:tracePt t="34078" x="5721350" y="5156200"/>
          <p14:tracePt t="34078" x="5727700" y="5162550"/>
          <p14:tracePt t="34095" x="5734050" y="5175250"/>
          <p14:tracePt t="34095" x="5746750" y="5194300"/>
          <p14:tracePt t="34111" x="5753100" y="5200650"/>
          <p14:tracePt t="34111" x="5759450" y="5207000"/>
          <p14:tracePt t="34130" x="5765800" y="5213350"/>
          <p14:tracePt t="34130" x="5772150" y="5219700"/>
          <p14:tracePt t="34145" x="5772150" y="5226050"/>
          <p14:tracePt t="34145" x="5778500" y="5232400"/>
          <p14:tracePt t="34162" x="5784850" y="5238750"/>
          <p14:tracePt t="34162" x="5791200" y="5245100"/>
          <p14:tracePt t="34162" x="5797550" y="5251450"/>
          <p14:tracePt t="34181" x="5803900" y="5257800"/>
          <p14:tracePt t="34194" x="5810250" y="5264150"/>
          <p14:tracePt t="34194" x="5822950" y="5283200"/>
          <p14:tracePt t="34212" x="5829300" y="5289550"/>
          <p14:tracePt t="34212" x="5835650" y="5295900"/>
          <p14:tracePt t="34229" x="5835650" y="5302250"/>
          <p14:tracePt t="34229" x="5842000" y="5308600"/>
          <p14:tracePt t="34245" x="5848350" y="5314950"/>
          <p14:tracePt t="34245" x="5854700" y="5321300"/>
          <p14:tracePt t="34245" x="5861050" y="5327650"/>
          <p14:tracePt t="34264" x="5867400" y="5334000"/>
          <p14:tracePt t="34277" x="5867400" y="5340350"/>
          <p14:tracePt t="34277" x="5880100" y="5353050"/>
          <p14:tracePt t="34295" x="5880100" y="5365750"/>
          <p14:tracePt t="34295" x="5886450" y="5372100"/>
          <p14:tracePt t="34312" x="5892800" y="5384800"/>
          <p14:tracePt t="34312" x="5899150" y="5391150"/>
          <p14:tracePt t="34329" x="5905500" y="5403850"/>
          <p14:tracePt t="34329" x="5911850" y="5416550"/>
          <p14:tracePt t="34329" x="5918200" y="5429250"/>
          <p14:tracePt t="34348" x="5924550" y="5441950"/>
          <p14:tracePt t="34348" x="5937250" y="5454650"/>
          <p14:tracePt t="34362" x="5943600" y="5467350"/>
          <p14:tracePt t="34362" x="5956300" y="5480050"/>
          <p14:tracePt t="34379" x="5962650" y="5492750"/>
          <p14:tracePt t="34379" x="5975350" y="5499100"/>
          <p14:tracePt t="34379" x="5981700" y="5511800"/>
          <p14:tracePt t="34401" x="5994400" y="5524500"/>
          <p14:tracePt t="34401" x="6000750" y="5530850"/>
          <p14:tracePt t="34413" x="6013450" y="5543550"/>
          <p14:tracePt t="34413" x="6019800" y="5556250"/>
          <p14:tracePt t="34429" x="6032500" y="5562600"/>
          <p14:tracePt t="34429" x="6038850" y="5575300"/>
          <p14:tracePt t="34446" x="6051550" y="5588000"/>
          <p14:tracePt t="34446" x="6064250" y="5594350"/>
          <p14:tracePt t="34463" x="6070600" y="5607050"/>
          <p14:tracePt t="34463" x="6096000" y="5619750"/>
          <p14:tracePt t="34480" x="6108700" y="5632450"/>
          <p14:tracePt t="34480" x="6121400" y="5638800"/>
          <p14:tracePt t="34498" x="6127750" y="5645150"/>
          <p14:tracePt t="34498" x="6140450" y="5651500"/>
          <p14:tracePt t="34514" x="6146800" y="5651500"/>
          <p14:tracePt t="34514" x="6159500" y="5657850"/>
          <p14:tracePt t="34533" x="6165850" y="5664200"/>
          <p14:tracePt t="34533" x="6172200" y="5664200"/>
          <p14:tracePt t="34548" x="6178550" y="5670550"/>
          <p14:tracePt t="34567" x="6184900" y="5670550"/>
          <p14:tracePt t="34580" x="6184900" y="5676900"/>
          <p14:tracePt t="34607" x="6178550" y="5676900"/>
          <p14:tracePt t="34631" x="6172200" y="5676900"/>
          <p14:tracePt t="34647" x="6165850" y="5676900"/>
          <p14:tracePt t="34659" x="6159500" y="5683250"/>
          <p14:tracePt t="34675" x="6153150" y="5683250"/>
          <p14:tracePt t="34683" x="6146800" y="5676900"/>
          <p14:tracePt t="34695" x="6140450" y="5676900"/>
          <p14:tracePt t="34695" x="6127750" y="5676900"/>
          <p14:tracePt t="34713" x="6121400" y="5676900"/>
          <p14:tracePt t="34713" x="6115050" y="5676900"/>
          <p14:tracePt t="34730" x="6102350" y="5676900"/>
          <p14:tracePt t="34730" x="6096000" y="5676900"/>
          <p14:tracePt t="34747" x="6089650" y="5670550"/>
          <p14:tracePt t="34747" x="6076950" y="5670550"/>
          <p14:tracePt t="34764" x="6070600" y="5670550"/>
          <p14:tracePt t="34764" x="6051550" y="5670550"/>
          <p14:tracePt t="34781" x="6045200" y="5670550"/>
          <p14:tracePt t="34781" x="6038850" y="5670550"/>
          <p14:tracePt t="34797" x="6032500" y="5670550"/>
          <p14:tracePt t="34797" x="6026150" y="5676900"/>
          <p14:tracePt t="34814" x="6019800" y="5683250"/>
          <p14:tracePt t="34829" x="6013450" y="5689600"/>
          <p14:tracePt t="34829" x="6013450" y="5695950"/>
          <p14:tracePt t="34848" x="6007100" y="5702300"/>
          <p14:tracePt t="34848" x="6007100" y="5708650"/>
          <p14:tracePt t="34864" x="6007100" y="5715000"/>
          <p14:tracePt t="34864" x="6013450" y="5721350"/>
          <p14:tracePt t="34880" x="6013450" y="5727700"/>
          <p14:tracePt t="34896" x="6019800" y="5740400"/>
          <p14:tracePt t="34914" x="6026150" y="5740400"/>
          <p14:tracePt t="34929" x="6032500" y="5746750"/>
          <p14:tracePt t="34947" x="6038850" y="5746750"/>
          <p14:tracePt t="34963" x="6045200" y="5740400"/>
          <p14:tracePt t="35019" x="6038850" y="5740400"/>
          <p14:tracePt t="35067" x="6038850" y="5734050"/>
          <p14:tracePt t="35095" x="6032500" y="5727700"/>
          <p14:tracePt t="35120" x="6032500" y="5721350"/>
          <p14:tracePt t="35163" x="6038850" y="5727700"/>
          <p14:tracePt t="35215" x="6038850" y="5734050"/>
          <p14:tracePt t="35247" x="6038850" y="5740400"/>
          <p14:tracePt t="35276" x="6032500" y="5746750"/>
          <p14:tracePt t="35359" x="6032500" y="5753100"/>
          <p14:tracePt t="35455" x="6026150" y="5753100"/>
          <p14:tracePt t="35516" x="6019800" y="5759450"/>
          <p14:tracePt t="35551" x="6013450" y="5765800"/>
          <p14:tracePt t="35591" x="6013450" y="5772150"/>
          <p14:tracePt t="35704" x="6007100" y="5772150"/>
          <p14:tracePt t="35883" x="6007100" y="5765800"/>
          <p14:tracePt t="35935" x="6000750" y="5759450"/>
          <p14:tracePt t="35987" x="5994400" y="5759450"/>
          <p14:tracePt t="36020" x="5988050" y="5759450"/>
          <p14:tracePt t="36048" x="5988050" y="5753100"/>
          <p14:tracePt t="36079" x="5981700" y="5746750"/>
          <p14:tracePt t="36107" x="5975350" y="5746750"/>
          <p14:tracePt t="36131" x="5969000" y="5746750"/>
          <p14:tracePt t="36151" x="5962650" y="5746750"/>
          <p14:tracePt t="36167" x="5956300" y="5740400"/>
          <p14:tracePt t="36183" x="5949950" y="5740400"/>
          <p14:tracePt t="36199" x="5943600" y="5734050"/>
          <p14:tracePt t="36211" x="5930900" y="5727700"/>
          <p14:tracePt t="36227" x="5930900" y="5734050"/>
          <p14:tracePt t="36252" x="5930900" y="5746750"/>
          <p14:tracePt t="36260" x="5930900" y="5765800"/>
          <p14:tracePt t="36269" x="5937250" y="5784850"/>
          <p14:tracePt t="36269" x="5943600" y="5816600"/>
          <p14:tracePt t="36285" x="5949950" y="5848350"/>
          <p14:tracePt t="36285" x="5956300" y="5886450"/>
          <p14:tracePt t="36285" x="5969000" y="5930900"/>
          <p14:tracePt t="36304" x="5975350" y="5969000"/>
          <p14:tracePt t="36317" x="5988050" y="6013450"/>
          <p14:tracePt t="36317" x="6013450" y="6083300"/>
          <p14:tracePt t="36335" x="6019800" y="6108700"/>
          <p14:tracePt t="36335" x="6032500" y="6134100"/>
          <p14:tracePt t="36352" x="6045200" y="6159500"/>
          <p14:tracePt t="36352" x="6051550" y="6172200"/>
          <p14:tracePt t="36352" x="6057900" y="6184900"/>
          <p14:tracePt t="36372" x="6064250" y="6197600"/>
          <p14:tracePt t="36384" x="6070600" y="6197600"/>
          <p14:tracePt t="36384" x="6076950" y="6203950"/>
          <p14:tracePt t="36402" x="6083300" y="6191250"/>
          <p14:tracePt t="36418" x="6083300" y="6184900"/>
          <p14:tracePt t="36418" x="6083300" y="6172200"/>
          <p14:tracePt t="36436" x="6089650" y="6159500"/>
          <p14:tracePt t="36436" x="6089650" y="6127750"/>
          <p14:tracePt t="36453" x="6089650" y="6115050"/>
          <p14:tracePt t="36453" x="6096000" y="6096000"/>
          <p14:tracePt t="36469" x="6096000" y="6070600"/>
          <p14:tracePt t="36469" x="6096000" y="6051550"/>
          <p14:tracePt t="36486" x="6096000" y="6026150"/>
          <p14:tracePt t="36486" x="6102350" y="6007100"/>
          <p14:tracePt t="36502" x="6102350" y="5981700"/>
          <p14:tracePt t="36502" x="6102350" y="5937250"/>
          <p14:tracePt t="36522" x="6102350" y="5911850"/>
          <p14:tracePt t="36522" x="6108700" y="5892800"/>
          <p14:tracePt t="36536" x="6108700" y="5873750"/>
          <p14:tracePt t="36536" x="6108700" y="5854700"/>
          <p14:tracePt t="36553" x="6115050" y="5835650"/>
          <p14:tracePt t="36553" x="6115050" y="5822950"/>
          <p14:tracePt t="36570" x="6115050" y="5816600"/>
          <p14:tracePt t="36585" x="6121400" y="5822950"/>
          <p14:tracePt t="36585" x="6127750" y="5854700"/>
          <p14:tracePt t="36605" x="6134100" y="5886450"/>
          <p14:tracePt t="36605" x="6146800" y="5918200"/>
          <p14:tracePt t="36620" x="6153150" y="5949950"/>
          <p14:tracePt t="36620" x="6165850" y="5981700"/>
          <p14:tracePt t="36637" x="6178550" y="6019800"/>
          <p14:tracePt t="36637" x="6197600" y="6045200"/>
          <p14:tracePt t="36654" x="6216650" y="6070600"/>
          <p14:tracePt t="36654" x="6235700" y="6096000"/>
          <p14:tracePt t="36654" x="6254750" y="6108700"/>
          <p14:tracePt t="36672" x="6273800" y="6115050"/>
          <p14:tracePt t="36685" x="6292850" y="6121400"/>
          <p14:tracePt t="36685" x="6330950" y="6115050"/>
          <p14:tracePt t="36704" x="6343650" y="6108700"/>
          <p14:tracePt t="36704" x="6362700" y="6096000"/>
          <p14:tracePt t="36720" x="6375400" y="6083300"/>
          <p14:tracePt t="36720" x="6394450" y="6064250"/>
          <p14:tracePt t="36737" x="6407150" y="6045200"/>
          <p14:tracePt t="36737" x="6426200" y="6013450"/>
          <p14:tracePt t="36753" x="6432550" y="5994400"/>
          <p14:tracePt t="36753" x="6438900" y="5975350"/>
          <p14:tracePt t="36770" x="6438900" y="5962650"/>
          <p14:tracePt t="36770" x="6432550" y="5943600"/>
          <p14:tracePt t="36787" x="6426200" y="5924550"/>
          <p14:tracePt t="36787" x="6413500" y="5905500"/>
          <p14:tracePt t="36803" x="6400800" y="5892800"/>
          <p14:tracePt t="36803" x="6356350" y="5854700"/>
          <p14:tracePt t="36821" x="6330950" y="5842000"/>
          <p14:tracePt t="36821" x="6305550" y="5822950"/>
          <p14:tracePt t="36837" x="6280150" y="5810250"/>
          <p14:tracePt t="36837" x="6261100" y="5797550"/>
          <p14:tracePt t="36854" x="6235700" y="5791200"/>
          <p14:tracePt t="36854" x="6216650" y="5784850"/>
          <p14:tracePt t="36854" x="6197600" y="5784850"/>
          <p14:tracePt t="36873" x="6178550" y="5778500"/>
          <p14:tracePt t="36886" x="6165850" y="5778500"/>
          <p14:tracePt t="36886" x="6146800" y="5784850"/>
          <p14:tracePt t="36904" x="6153150" y="5784850"/>
          <p14:tracePt t="36931" x="6165850" y="5784850"/>
          <p14:tracePt t="36940" x="6178550" y="5784850"/>
          <p14:tracePt t="36953" x="6197600" y="5784850"/>
          <p14:tracePt t="36953" x="6242050" y="5784850"/>
          <p14:tracePt t="36973" x="6267450" y="5778500"/>
          <p14:tracePt t="36973" x="6292850" y="5778500"/>
          <p14:tracePt t="36988" x="6311900" y="5772150"/>
          <p14:tracePt t="36988" x="6337300" y="5772150"/>
          <p14:tracePt t="37004" x="6362700" y="5765800"/>
          <p14:tracePt t="37004" x="6381750" y="5765800"/>
          <p14:tracePt t="37004" x="6400800" y="5759450"/>
          <p14:tracePt t="37026" x="6413500" y="5759450"/>
          <p14:tracePt t="37036" x="6426200" y="5759450"/>
          <p14:tracePt t="37036" x="6438900" y="5772150"/>
          <p14:tracePt t="37054" x="6438900" y="5784850"/>
          <p14:tracePt t="37054" x="6445250" y="5810250"/>
          <p14:tracePt t="37071" x="6445250" y="5829300"/>
          <p14:tracePt t="37071" x="6445250" y="5861050"/>
          <p14:tracePt t="37088" x="6451600" y="5886450"/>
          <p14:tracePt t="37088" x="6457950" y="5918200"/>
          <p14:tracePt t="37105" x="6464300" y="5949950"/>
          <p14:tracePt t="37105" x="6489700" y="6000750"/>
          <p14:tracePt t="37121" x="6508750" y="6019800"/>
          <p14:tracePt t="37121" x="6521450" y="6032500"/>
          <p14:tracePt t="37138" x="6546850" y="6038850"/>
          <p14:tracePt t="37138" x="6565900" y="6045200"/>
          <p14:tracePt t="37155" x="6584950" y="6051550"/>
          <p14:tracePt t="37155" x="6623050" y="6038850"/>
          <p14:tracePt t="37172" x="6648450" y="6032500"/>
          <p14:tracePt t="37172" x="6667500" y="6019800"/>
          <p14:tracePt t="37188" x="6686550" y="6007100"/>
          <p14:tracePt t="37188" x="6705600" y="5988050"/>
          <p14:tracePt t="37204" x="6724650" y="5975350"/>
          <p14:tracePt t="37204" x="6743700" y="5956300"/>
          <p14:tracePt t="37222" x="6750050" y="5937250"/>
          <p14:tracePt t="37222" x="6762750" y="5918200"/>
          <p14:tracePt t="37222" x="6762750" y="5892800"/>
          <p14:tracePt t="37241" x="6762750" y="5873750"/>
          <p14:tracePt t="37254" x="6750050" y="5848350"/>
          <p14:tracePt t="37254" x="6718300" y="5810250"/>
          <p14:tracePt t="37273" x="6699250" y="5784850"/>
          <p14:tracePt t="37273" x="6673850" y="5765800"/>
          <p14:tracePt t="37289" x="6648450" y="5746750"/>
          <p14:tracePt t="37289" x="6616700" y="5727700"/>
          <p14:tracePt t="37305" x="6591300" y="5715000"/>
          <p14:tracePt t="37305" x="6559550" y="5708650"/>
          <p14:tracePt t="37305" x="6534150" y="5695950"/>
          <p14:tracePt t="37324" x="6508750" y="5689600"/>
          <p14:tracePt t="37337" x="6477000" y="5689600"/>
          <p14:tracePt t="37337" x="6432550" y="5695950"/>
          <p14:tracePt t="37355" x="6407150" y="5702300"/>
          <p14:tracePt t="37355" x="6388100" y="5708650"/>
          <p14:tracePt t="37372" x="6369050" y="5715000"/>
          <p14:tracePt t="37372" x="6356350" y="5721350"/>
          <p14:tracePt t="37389" x="6343650" y="5727700"/>
          <p14:tracePt t="37389" x="6337300" y="5734050"/>
          <p14:tracePt t="37406" x="6324600" y="5740400"/>
          <p14:tracePt t="37406" x="6311900" y="5753100"/>
          <p14:tracePt t="37423" x="6305550" y="5753100"/>
          <p14:tracePt t="37423" x="6299200" y="5753100"/>
          <p14:tracePt t="37439" x="6292850" y="5759450"/>
          <p14:tracePt t="37454" x="6286500" y="5759450"/>
          <p14:tracePt t="37471" x="6280150" y="5765800"/>
          <p14:tracePt t="37488" x="6273800" y="5765800"/>
          <p14:tracePt t="37488" x="6267450" y="5772150"/>
          <p14:tracePt t="37506" x="6261100" y="5772150"/>
          <p14:tracePt t="37506" x="6254750" y="5778500"/>
          <p14:tracePt t="37523" x="6242050" y="5778500"/>
          <p14:tracePt t="37523" x="6216650" y="5791200"/>
          <p14:tracePt t="37540" x="6203950" y="5797550"/>
          <p14:tracePt t="37540" x="6184900" y="5803900"/>
          <p14:tracePt t="37556" x="6159500" y="5810250"/>
          <p14:tracePt t="37556" x="6134100" y="5816600"/>
          <p14:tracePt t="37573" x="6108700" y="5822950"/>
          <p14:tracePt t="37573" x="6076950" y="5829300"/>
          <p14:tracePt t="37589" x="6038850" y="5842000"/>
          <p14:tracePt t="37589" x="5994400" y="5848350"/>
          <p14:tracePt t="37589" x="5949950" y="5854700"/>
          <p14:tracePt t="37609" x="5899150" y="5867400"/>
          <p14:tracePt t="37621" x="5842000" y="5880100"/>
          <p14:tracePt t="37621" x="5702300" y="5905500"/>
          <p14:tracePt t="37640" x="5632450" y="5918200"/>
          <p14:tracePt t="37640" x="5549900" y="5930900"/>
          <p14:tracePt t="37656" x="5473700" y="5943600"/>
          <p14:tracePt t="37656" x="5384800" y="5956300"/>
          <p14:tracePt t="37673" x="5295900" y="5969000"/>
          <p14:tracePt t="37673" x="5207000" y="5981700"/>
          <p14:tracePt t="37690" x="5118100" y="5994400"/>
          <p14:tracePt t="37690" x="5029200" y="6007100"/>
          <p14:tracePt t="37690" x="4940300" y="6019800"/>
          <p14:tracePt t="37709" x="4851400" y="6032500"/>
          <p14:tracePt t="37709" x="4762500" y="6038850"/>
          <p14:tracePt t="37723" x="4673600" y="6051550"/>
          <p14:tracePt t="37723" x="4591050" y="6057900"/>
          <p14:tracePt t="37740" x="4508500" y="6070600"/>
          <p14:tracePt t="37740" x="4425950" y="6076950"/>
          <p14:tracePt t="37757" x="4343400" y="6083300"/>
          <p14:tracePt t="37757" x="4191000" y="6096000"/>
          <p14:tracePt t="37775" x="4114800" y="6096000"/>
          <p14:tracePt t="37775" x="4038600" y="6102350"/>
          <p14:tracePt t="37790" x="3968750" y="6102350"/>
          <p14:tracePt t="37790" x="3898900" y="6108700"/>
          <p14:tracePt t="37807" x="3835400" y="6108700"/>
          <p14:tracePt t="37807" x="3765550" y="6115050"/>
          <p14:tracePt t="37823" x="3702050" y="6115050"/>
          <p14:tracePt t="37823" x="3581400" y="6115050"/>
          <p14:tracePt t="37841" x="3517900" y="6121400"/>
          <p14:tracePt t="37841" x="3467100" y="6121400"/>
          <p14:tracePt t="37857" x="3409950" y="6121400"/>
          <p14:tracePt t="37857" x="3352800" y="6127750"/>
          <p14:tracePt t="37874" x="3302000" y="6127750"/>
          <p14:tracePt t="37874" x="3244850" y="6127750"/>
          <p14:tracePt t="37874" x="3194050" y="6134100"/>
          <p14:tracePt t="37893" x="3143250" y="6134100"/>
          <p14:tracePt t="37906" x="3092450" y="6134100"/>
          <p14:tracePt t="37906" x="3003550" y="6134100"/>
          <p14:tracePt t="37926" x="2959100" y="6134100"/>
          <p14:tracePt t="37926" x="2921000" y="6134100"/>
          <p14:tracePt t="37941" x="2889250" y="6134100"/>
          <p14:tracePt t="37941" x="2863850" y="6134100"/>
          <p14:tracePt t="37958" x="2844800" y="6134100"/>
          <p14:tracePt t="37958" x="2825750" y="6140450"/>
          <p14:tracePt t="37958" x="2813050" y="6140450"/>
          <p14:tracePt t="37977" x="2806700" y="6140450"/>
          <p14:tracePt t="37989" x="2800350" y="6140450"/>
          <p14:tracePt t="37989" x="2794000" y="6140450"/>
          <p14:tracePt t="38008" x="2800350" y="6134100"/>
          <p14:tracePt t="38035" x="2806700" y="6127750"/>
          <p14:tracePt t="38052" x="2813050" y="6121400"/>
          <p14:tracePt t="38061" x="2813050" y="6115050"/>
          <p14:tracePt t="38061" x="2819400" y="6115050"/>
          <p14:tracePt t="38074" x="2825750" y="6108700"/>
          <p14:tracePt t="38074" x="2832100" y="6108700"/>
          <p14:tracePt t="38091" x="2838450" y="6102350"/>
          <p14:tracePt t="38106" x="2844800" y="6108700"/>
          <p14:tracePt t="38127" x="2838450" y="6108700"/>
          <p14:tracePt t="38164" x="2832100" y="6115050"/>
          <p14:tracePt t="38199" x="2832100" y="6121400"/>
          <p14:tracePt t="38311" x="2825750" y="6121400"/>
          <p14:tracePt t="38328" x="2819400" y="6127750"/>
          <p14:tracePt t="38343" x="2813050" y="6134100"/>
          <p14:tracePt t="38359" x="2806700" y="6140450"/>
          <p14:tracePt t="38371" x="2800350" y="6146800"/>
          <p14:tracePt t="38387" x="2787650" y="6153150"/>
          <p14:tracePt t="38403" x="2774950" y="6159500"/>
          <p14:tracePt t="38427" x="2774950" y="6165850"/>
          <p14:tracePt t="38432" x="2768600" y="6172200"/>
          <p14:tracePt t="38447" x="2762250" y="6178550"/>
          <p14:tracePt t="38463" x="2755900" y="6178550"/>
          <p14:tracePt t="38479" x="2749550" y="6178550"/>
          <p14:tracePt t="38492" x="2743200" y="6178550"/>
          <p14:tracePt t="38515" x="2749550" y="6178550"/>
          <p14:tracePt t="38560" x="2755900" y="6178550"/>
          <p14:tracePt t="38576" x="2762250" y="6178550"/>
          <p14:tracePt t="38592" x="2768600" y="6184900"/>
          <p14:tracePt t="38599" x="2781300" y="6184900"/>
          <p14:tracePt t="38608" x="2794000" y="6191250"/>
          <p14:tracePt t="38608" x="2806700" y="6197600"/>
          <p14:tracePt t="38608" x="2819400" y="6203950"/>
          <p14:tracePt t="38629" x="2844800" y="6210300"/>
          <p14:tracePt t="38641" x="2863850" y="6223000"/>
          <p14:tracePt t="38641" x="2908300" y="6235700"/>
          <p14:tracePt t="38661" x="2933700" y="6242050"/>
          <p14:tracePt t="38661" x="2965450" y="6248400"/>
          <p14:tracePt t="38676" x="2990850" y="6254750"/>
          <p14:tracePt t="38676" x="3016250" y="6261100"/>
          <p14:tracePt t="38693" x="3035300" y="6267450"/>
          <p14:tracePt t="38693" x="3060700" y="6273800"/>
          <p14:tracePt t="38693" x="3086100" y="6286500"/>
          <p14:tracePt t="38712" x="3111500" y="6286500"/>
          <p14:tracePt t="38725" x="3136900" y="6292850"/>
          <p14:tracePt t="38725" x="3181350" y="6305550"/>
          <p14:tracePt t="38743" x="3200400" y="6305550"/>
          <p14:tracePt t="38743" x="3219450" y="6305550"/>
          <p14:tracePt t="38760" x="3238500" y="6305550"/>
          <p14:tracePt t="38760" x="3251200" y="6305550"/>
          <p14:tracePt t="38777" x="3270250" y="6305550"/>
          <p14:tracePt t="38777" x="3295650" y="6305550"/>
          <p14:tracePt t="38794" x="3302000" y="6299200"/>
          <p14:tracePt t="38794" x="3314700" y="6299200"/>
          <p14:tracePt t="38810" x="3321050" y="6299200"/>
          <p14:tracePt t="38810" x="3333750" y="6299200"/>
          <p14:tracePt t="38827" x="3340100" y="6299200"/>
          <p14:tracePt t="38827" x="3352800" y="6292850"/>
          <p14:tracePt t="38844" x="3359150" y="6292850"/>
          <p14:tracePt t="38844" x="3378200" y="6286500"/>
          <p14:tracePt t="38861" x="3390900" y="6280150"/>
          <p14:tracePt t="38861" x="3397250" y="6273800"/>
          <p14:tracePt t="38877" x="3403600" y="6267450"/>
          <p14:tracePt t="38877" x="3416300" y="6267450"/>
          <p14:tracePt t="38894" x="3422650" y="6261100"/>
          <p14:tracePt t="38894" x="3429000" y="6254750"/>
          <p14:tracePt t="38894" x="3435350" y="6254750"/>
          <p14:tracePt t="38913" x="3448050" y="6248400"/>
          <p14:tracePt t="38913" x="3454400" y="6248400"/>
          <p14:tracePt t="38928" x="3467100" y="6248400"/>
          <p14:tracePt t="38928" x="3473450" y="6254750"/>
          <p14:tracePt t="38944" x="3486150" y="6248400"/>
          <p14:tracePt t="38944" x="3498850" y="6248400"/>
          <p14:tracePt t="38961" x="3511550" y="6254750"/>
          <p14:tracePt t="38961" x="3524250" y="6254750"/>
          <p14:tracePt t="38977" x="3536950" y="6254750"/>
          <p14:tracePt t="38977" x="3549650" y="6254750"/>
          <p14:tracePt t="38977" x="3562350" y="6254750"/>
          <p14:tracePt t="38996" x="3568700" y="6254750"/>
          <p14:tracePt t="39009" x="3581400" y="6254750"/>
          <p14:tracePt t="39009" x="3600450" y="6254750"/>
          <p14:tracePt t="39009" x="3613150" y="6254750"/>
          <p14:tracePt t="39032" x="3619500" y="6248400"/>
          <p14:tracePt t="39043" x="3632200" y="6248400"/>
          <p14:tracePt t="39043" x="3638550" y="6248400"/>
          <p14:tracePt t="39061" x="3651250" y="6248400"/>
          <p14:tracePt t="39061" x="3657600" y="6248400"/>
          <p14:tracePt t="39077" x="3663950" y="6248400"/>
          <p14:tracePt t="39077" x="3683000" y="6248400"/>
          <p14:tracePt t="39094" x="3689350" y="6248400"/>
          <p14:tracePt t="39110" x="3695700" y="6248400"/>
          <p14:tracePt t="39127" x="3702050" y="6248400"/>
          <p14:tracePt t="39144" x="3702050" y="6254750"/>
          <p14:tracePt t="39191" x="3702050" y="6261100"/>
          <p14:tracePt t="39207" x="3695700" y="6267450"/>
          <p14:tracePt t="39219" x="3695700" y="6273800"/>
          <p14:tracePt t="39236" x="3689350" y="6273800"/>
          <p14:tracePt t="39259" x="3683000" y="6267450"/>
          <p14:tracePt t="39279" x="3683000" y="6261100"/>
          <p14:tracePt t="39303" x="3683000" y="6254750"/>
          <p14:tracePt t="39327" x="3683000" y="6248400"/>
          <p14:tracePt t="39379" x="3689350" y="6248400"/>
          <p14:tracePt t="39492" x="3695700" y="6248400"/>
          <p14:tracePt t="39519" x="3702050" y="6242050"/>
          <p14:tracePt t="39567" x="3702050" y="6235700"/>
          <p14:tracePt t="39699" x="3708400" y="6235700"/>
          <p14:tracePt t="39747" x="3714750" y="6235700"/>
          <p14:tracePt t="39767" x="3721100" y="6229350"/>
          <p14:tracePt t="39783" x="3727450" y="6235700"/>
          <p14:tracePt t="39791" x="3733800" y="6235700"/>
          <p14:tracePt t="39807" x="3740150" y="6235700"/>
          <p14:tracePt t="39812" x="3746500" y="6235700"/>
          <p14:tracePt t="39812" x="3759200" y="6235700"/>
          <p14:tracePt t="39830" x="3765550" y="6235700"/>
          <p14:tracePt t="39830" x="3778250" y="6235700"/>
          <p14:tracePt t="39847" x="3784600" y="6235700"/>
          <p14:tracePt t="39847" x="3797300" y="6235700"/>
          <p14:tracePt t="39864" x="3810000" y="6235700"/>
          <p14:tracePt t="39864" x="3829050" y="6235700"/>
          <p14:tracePt t="39880" x="3841750" y="6242050"/>
          <p14:tracePt t="39880" x="3854450" y="6242050"/>
          <p14:tracePt t="39900" x="3867150" y="6242050"/>
          <p14:tracePt t="39900" x="3879850" y="6248400"/>
          <p14:tracePt t="39915" x="3892550" y="6248400"/>
          <p14:tracePt t="39915" x="3905250" y="6248400"/>
          <p14:tracePt t="39915" x="3911600" y="6248400"/>
          <p14:tracePt t="39933" x="3924300" y="6248400"/>
          <p14:tracePt t="39946" x="3930650" y="6248400"/>
          <p14:tracePt t="39946" x="3949700" y="6242050"/>
          <p14:tracePt t="39964" x="3956050" y="6242050"/>
          <p14:tracePt t="39964" x="3968750" y="6242050"/>
          <p14:tracePt t="39980" x="3975100" y="6242050"/>
          <p14:tracePt t="39980" x="3981450" y="6242050"/>
          <p14:tracePt t="39997" x="3987800" y="6242050"/>
          <p14:tracePt t="39997" x="3994150" y="6242050"/>
          <p14:tracePt t="40015" x="4006850" y="6242050"/>
          <p14:tracePt t="40032" x="4013200" y="6248400"/>
          <p14:tracePt t="40075" x="4013200" y="6254750"/>
          <p14:tracePt t="40119" x="4006850" y="6254750"/>
          <p14:tracePt t="40144" x="4000500" y="6261100"/>
          <p14:tracePt t="40159" x="4000500" y="6267450"/>
          <p14:tracePt t="40171" x="3987800" y="6267450"/>
          <p14:tracePt t="40188" x="3981450" y="6267450"/>
          <p14:tracePt t="40196" x="3975100" y="6267450"/>
          <p14:tracePt t="40196" x="3968750" y="6273800"/>
          <p14:tracePt t="40214" x="3962400" y="6273800"/>
          <p14:tracePt t="40214" x="3943350" y="6273800"/>
          <p14:tracePt t="40232" x="3930650" y="6280150"/>
          <p14:tracePt t="40232" x="3917950" y="6280150"/>
          <p14:tracePt t="40248" x="3905250" y="6286500"/>
          <p14:tracePt t="40263" x="3879850" y="6292850"/>
          <p14:tracePt t="40263" x="3860800" y="6299200"/>
          <p14:tracePt t="40282" x="3841750" y="6299200"/>
          <p14:tracePt t="40282" x="3822700" y="6305550"/>
          <p14:tracePt t="40282" x="3810000" y="6305550"/>
          <p14:tracePt t="40301" x="3771900" y="6318250"/>
          <p14:tracePt t="40317" x="3759200" y="6311900"/>
          <p14:tracePt t="40317" x="3740150" y="6311900"/>
          <p14:tracePt t="40332" x="3727450" y="6311900"/>
          <p14:tracePt t="40332" x="3714750" y="6318250"/>
          <p14:tracePt t="40348" x="3702050" y="6311900"/>
          <p14:tracePt t="40348" x="3689350" y="6311900"/>
          <p14:tracePt t="40365" x="3676650" y="6305550"/>
          <p14:tracePt t="40365" x="3670300" y="6299200"/>
          <p14:tracePt t="40382" x="3663950" y="6299200"/>
          <p14:tracePt t="40382" x="3651250" y="6292850"/>
          <p14:tracePt t="40382" x="3644900" y="6292850"/>
          <p14:tracePt t="40401" x="3638550" y="6280150"/>
          <p14:tracePt t="40401" x="3632200" y="6280150"/>
          <p14:tracePt t="40416" x="3619500" y="6273800"/>
          <p14:tracePt t="40416" x="3613150" y="6273800"/>
          <p14:tracePt t="40432" x="3606800" y="6267450"/>
          <p14:tracePt t="40432" x="3594100" y="6261100"/>
          <p14:tracePt t="40449" x="3581400" y="6261100"/>
          <p14:tracePt t="40449" x="3575050" y="6254750"/>
          <p14:tracePt t="40466" x="3562350" y="6248400"/>
          <p14:tracePt t="40466" x="3536950" y="6235700"/>
          <p14:tracePt t="40482" x="3517900" y="6229350"/>
          <p14:tracePt t="40482" x="3505200" y="6229350"/>
          <p14:tracePt t="40499" x="3492500" y="6223000"/>
          <p14:tracePt t="40499" x="3479800" y="6216650"/>
          <p14:tracePt t="40516" x="3460750" y="6210300"/>
          <p14:tracePt t="40516" x="3429000" y="6197600"/>
          <p14:tracePt t="40533" x="3409950" y="6191250"/>
          <p14:tracePt t="40533" x="3390900" y="6184900"/>
          <p14:tracePt t="40549" x="3371850" y="6178550"/>
          <p14:tracePt t="40549" x="3346450" y="6172200"/>
          <p14:tracePt t="40566" x="3327400" y="6165850"/>
          <p14:tracePt t="40566" x="3302000" y="6165850"/>
          <p14:tracePt t="40566" x="3282950" y="6159500"/>
          <p14:tracePt t="40584" x="3263900" y="6153150"/>
          <p14:tracePt t="40598" x="3238500" y="6146800"/>
          <p14:tracePt t="40598" x="3194050" y="6140450"/>
          <p14:tracePt t="40617" x="3175000" y="6134100"/>
          <p14:tracePt t="40617" x="3149600" y="6127750"/>
          <p14:tracePt t="40634" x="3124200" y="6121400"/>
          <p14:tracePt t="40634" x="3098800" y="6108700"/>
          <p14:tracePt t="40634" x="3073400" y="6096000"/>
          <p14:tracePt t="40654" x="3041650" y="6083300"/>
          <p14:tracePt t="40665" x="3003550" y="6076950"/>
          <p14:tracePt t="40665" x="2933700" y="6057900"/>
          <p14:tracePt t="40684" x="2895600" y="6045200"/>
          <p14:tracePt t="40684" x="2857500" y="6038850"/>
          <p14:tracePt t="40700" x="2825750" y="6032500"/>
          <p14:tracePt t="40700" x="2787650" y="6026150"/>
          <p14:tracePt t="40717" x="2762250" y="6026150"/>
          <p14:tracePt t="40717" x="2730500" y="6019800"/>
          <p14:tracePt t="40733" x="2705100" y="6013450"/>
          <p14:tracePt t="40733" x="2679700" y="6007100"/>
          <p14:tracePt t="40750" x="2654300" y="6000750"/>
          <p14:tracePt t="40750" x="2603500" y="5994400"/>
          <p14:tracePt t="40768" x="2578100" y="5988050"/>
          <p14:tracePt t="40768" x="2559050" y="5981700"/>
          <p14:tracePt t="40783" x="2533650" y="5975350"/>
          <p14:tracePt t="40783" x="2508250" y="5969000"/>
          <p14:tracePt t="40800" x="2489200" y="5956300"/>
          <p14:tracePt t="40800" x="2470150" y="5949950"/>
          <p14:tracePt t="40817" x="2451100" y="5937250"/>
          <p14:tracePt t="40817" x="2425700" y="5905500"/>
          <p14:tracePt t="40833" x="2413000" y="5892800"/>
          <p14:tracePt t="40833" x="2400300" y="5880100"/>
          <p14:tracePt t="40850" x="2393950" y="5867400"/>
          <p14:tracePt t="40850" x="2381250" y="5854700"/>
          <p14:tracePt t="40867" x="2374900" y="5848350"/>
          <p14:tracePt t="40867" x="2355850" y="5835650"/>
          <p14:tracePt t="40884" x="2349500" y="5842000"/>
          <p14:tracePt t="40884" x="2343150" y="5848350"/>
          <p14:tracePt t="40900" x="2336800" y="5854700"/>
          <p14:tracePt t="40900" x="2330450" y="5873750"/>
          <p14:tracePt t="40919" x="2330450" y="5892800"/>
          <p14:tracePt t="40919" x="2336800" y="5918200"/>
          <p14:tracePt t="40934" x="2343150" y="5956300"/>
          <p14:tracePt t="40934" x="2349500" y="5988050"/>
          <p14:tracePt t="40934" x="2362200" y="6032500"/>
          <p14:tracePt t="40952" x="2368550" y="6070600"/>
          <p14:tracePt t="40952" x="2387600" y="6115050"/>
          <p14:tracePt t="40969" x="2400300" y="6153150"/>
          <p14:tracePt t="40969" x="2419350" y="6191250"/>
          <p14:tracePt t="40984" x="2432050" y="6229350"/>
          <p14:tracePt t="40984" x="2451100" y="6261100"/>
          <p14:tracePt t="41000" x="2463800" y="6292850"/>
          <p14:tracePt t="41000" x="2476500" y="6318250"/>
          <p14:tracePt t="41017" x="2489200" y="6343650"/>
          <p14:tracePt t="41033" x="2514600" y="6375400"/>
          <p14:tracePt t="41050" x="2540000" y="6394450"/>
          <p14:tracePt t="41050" x="2565400" y="6388100"/>
          <p14:tracePt t="41068" x="2578100" y="6381750"/>
          <p14:tracePt t="41068" x="2584450" y="6369050"/>
          <p14:tracePt t="41084" x="2597150" y="6350000"/>
          <p14:tracePt t="41084" x="2609850" y="6337300"/>
          <p14:tracePt t="41101" x="2622550" y="6318250"/>
          <p14:tracePt t="41101" x="2635250" y="6292850"/>
          <p14:tracePt t="41117" x="2647950" y="6273800"/>
          <p14:tracePt t="41117" x="2667000" y="6235700"/>
          <p14:tracePt t="41134" x="2679700" y="6216650"/>
          <p14:tracePt t="41134" x="2692400" y="6191250"/>
          <p14:tracePt t="41151" x="2698750" y="6172200"/>
          <p14:tracePt t="41151" x="2711450" y="6153150"/>
          <p14:tracePt t="41169" x="2717800" y="6134100"/>
          <p14:tracePt t="41169" x="2730500" y="6089650"/>
          <p14:tracePt t="41186" x="2736850" y="6064250"/>
          <p14:tracePt t="41186" x="2736850" y="6045200"/>
          <p14:tracePt t="41203" x="2743200" y="6019800"/>
          <p14:tracePt t="41203" x="2743200" y="6000750"/>
          <p14:tracePt t="41219" x="2749550" y="5981700"/>
          <p14:tracePt t="41219" x="2749550" y="5962650"/>
          <p14:tracePt t="41235" x="2749550" y="5949950"/>
          <p14:tracePt t="41235" x="2743200" y="5924550"/>
          <p14:tracePt t="41253" x="2743200" y="5918200"/>
          <p14:tracePt t="41253" x="2736850" y="5911850"/>
          <p14:tracePt t="41270" x="2730500" y="5911850"/>
          <p14:tracePt t="41285" x="2730500" y="5924550"/>
          <p14:tracePt t="41301" x="2730500" y="5937250"/>
          <p14:tracePt t="41301" x="2730500" y="5949950"/>
          <p14:tracePt t="41301" x="2736850" y="5975350"/>
          <p14:tracePt t="41322" x="2743200" y="5994400"/>
          <p14:tracePt t="41334" x="2749550" y="6026150"/>
          <p14:tracePt t="41334" x="2774950" y="6083300"/>
          <p14:tracePt t="41353" x="2794000" y="6115050"/>
          <p14:tracePt t="41353" x="2806700" y="6140450"/>
          <p14:tracePt t="41369" x="2825750" y="6159500"/>
          <p14:tracePt t="41369" x="2844800" y="6172200"/>
          <p14:tracePt t="41386" x="2863850" y="6184900"/>
          <p14:tracePt t="41386" x="2876550" y="6191250"/>
          <p14:tracePt t="41386" x="2895600" y="6191250"/>
          <p14:tracePt t="41406" x="2914650" y="6191250"/>
          <p14:tracePt t="41418" x="2933700" y="6191250"/>
          <p14:tracePt t="41418" x="2959100" y="6172200"/>
          <p14:tracePt t="41436" x="2971800" y="6159500"/>
          <p14:tracePt t="41436" x="2984500" y="6146800"/>
          <p14:tracePt t="41453" x="2990850" y="6127750"/>
          <p14:tracePt t="41453" x="2997200" y="6115050"/>
          <p14:tracePt t="41470" x="3003550" y="6096000"/>
          <p14:tracePt t="41470" x="3009900" y="6057900"/>
          <p14:tracePt t="41486" x="3009900" y="6038850"/>
          <p14:tracePt t="41486" x="3009900" y="6019800"/>
          <p14:tracePt t="41503" x="3003550" y="6007100"/>
          <p14:tracePt t="41503" x="3003550" y="5988050"/>
          <p14:tracePt t="41521" x="2997200" y="5975350"/>
          <p14:tracePt t="41521" x="2990850" y="5956300"/>
          <p14:tracePt t="41537" x="2978150" y="5943600"/>
          <p14:tracePt t="41537" x="2959100" y="5924550"/>
          <p14:tracePt t="41553" x="2946400" y="5911850"/>
          <p14:tracePt t="41553" x="2933700" y="5899150"/>
          <p14:tracePt t="41570" x="2921000" y="5892800"/>
          <p14:tracePt t="41570" x="2908300" y="5886450"/>
          <p14:tracePt t="41587" x="2889250" y="5880100"/>
          <p14:tracePt t="41587" x="2876550" y="5873750"/>
          <p14:tracePt t="41587" x="2870200" y="5873750"/>
          <p14:tracePt t="41606" x="2857500" y="5873750"/>
          <p14:tracePt t="41606" x="2844800" y="5873750"/>
          <p14:tracePt t="41621" x="2838450" y="5873750"/>
          <p14:tracePt t="41621" x="2825750" y="5873750"/>
          <p14:tracePt t="41637" x="2819400" y="5873750"/>
          <p14:tracePt t="41637" x="2813050" y="5880100"/>
          <p14:tracePt t="41654" x="2806700" y="5880100"/>
          <p14:tracePt t="41654" x="2800350" y="5886450"/>
          <p14:tracePt t="41670" x="2794000" y="5892800"/>
          <p14:tracePt t="41670" x="2787650" y="5892800"/>
          <p14:tracePt t="41670" x="2787650" y="5899150"/>
          <p14:tracePt t="41689" x="2781300" y="5905500"/>
          <p14:tracePt t="41705" x="2774950" y="5911850"/>
          <p14:tracePt t="41720" x="2768600" y="5918200"/>
          <p14:tracePt t="41736" x="2762250" y="5918200"/>
          <p14:tracePt t="41757" x="2755900" y="5924550"/>
          <p14:tracePt t="41781" x="2749550" y="5924550"/>
          <p14:tracePt t="41809" x="2743200" y="5924550"/>
          <p14:tracePt t="41845" x="2743200" y="5918200"/>
          <p14:tracePt t="41876" x="2736850" y="5911850"/>
          <p14:tracePt t="41901" x="2730500" y="5911850"/>
          <p14:tracePt t="41912" x="2724150" y="5911850"/>
          <p14:tracePt t="41921" x="2717800" y="5911850"/>
          <p14:tracePt t="41921" x="2711450" y="5905500"/>
          <p14:tracePt t="41938" x="2705100" y="5905500"/>
          <p14:tracePt t="41938" x="2698750" y="5905500"/>
          <p14:tracePt t="41955" x="2686050" y="5905500"/>
          <p14:tracePt t="41955" x="2673350" y="5905500"/>
          <p14:tracePt t="41955" x="2660650" y="5905500"/>
          <p14:tracePt t="41974" x="2654300" y="5905500"/>
          <p14:tracePt t="41987" x="2641600" y="5905500"/>
          <p14:tracePt t="41987" x="2616200" y="5905500"/>
          <p14:tracePt t="42005" x="2603500" y="5905500"/>
          <p14:tracePt t="42005" x="2590800" y="5899150"/>
          <p14:tracePt t="42005" x="2571750" y="5899150"/>
          <p14:tracePt t="42026" x="2559050" y="5892800"/>
          <p14:tracePt t="42037" x="2546350" y="5886450"/>
          <p14:tracePt t="42037" x="2533650" y="5880100"/>
          <p14:tracePt t="42037" x="2514600" y="5873750"/>
          <p14:tracePt t="42057" x="2501900" y="5867400"/>
          <p14:tracePt t="42070" x="2489200" y="5861050"/>
          <p14:tracePt t="42070" x="2463800" y="5848350"/>
          <p14:tracePt t="42088" x="2451100" y="5842000"/>
          <p14:tracePt t="42088" x="2438400" y="5835650"/>
          <p14:tracePt t="42106" x="2425700" y="5829300"/>
          <p14:tracePt t="42106" x="2413000" y="5822950"/>
          <p14:tracePt t="42122" x="2406650" y="5816600"/>
          <p14:tracePt t="42122" x="2393950" y="5816600"/>
          <p14:tracePt t="42138" x="2387600" y="5810250"/>
          <p14:tracePt t="42138" x="2374900" y="5810250"/>
          <p14:tracePt t="42156" x="2368550" y="5810250"/>
          <p14:tracePt t="42170" x="2368550" y="5816600"/>
          <p14:tracePt t="42187" x="2368550" y="5822950"/>
          <p14:tracePt t="42212" x="2374900" y="5829300"/>
          <p14:tracePt t="42221" x="2381250" y="5835650"/>
          <p14:tracePt t="42221" x="2393950" y="5842000"/>
          <p14:tracePt t="42239" x="2406650" y="5854700"/>
          <p14:tracePt t="42239" x="2419350" y="5867400"/>
          <p14:tracePt t="42256" x="2432050" y="5880100"/>
          <p14:tracePt t="42256" x="2470150" y="5899150"/>
          <p14:tracePt t="42275" x="2489200" y="5911850"/>
          <p14:tracePt t="42275" x="2508250" y="5924550"/>
          <p14:tracePt t="42289" x="2527300" y="5930900"/>
          <p14:tracePt t="42289" x="2552700" y="5943600"/>
          <p14:tracePt t="42306" x="2571750" y="5949950"/>
          <p14:tracePt t="42306" x="2590800" y="5956300"/>
          <p14:tracePt t="42323" x="2616200" y="5962650"/>
          <p14:tracePt t="42323" x="2635250" y="5962650"/>
          <p14:tracePt t="42323" x="2654300" y="5969000"/>
          <p14:tracePt t="42342" x="2679700" y="5969000"/>
          <p14:tracePt t="42354" x="2698750" y="5975350"/>
          <p14:tracePt t="42354" x="2736850" y="5981700"/>
          <p14:tracePt t="42373" x="2749550" y="5981700"/>
          <p14:tracePt t="42373" x="2762250" y="5981700"/>
          <p14:tracePt t="42390" x="2774950" y="5981700"/>
          <p14:tracePt t="42390" x="2781300" y="5981700"/>
          <p14:tracePt t="42406" x="2787650" y="5975350"/>
          <p14:tracePt t="42406" x="2794000" y="5975350"/>
          <p14:tracePt t="42425" x="2800350" y="5975350"/>
          <p14:tracePt t="42438" x="2794000" y="5969000"/>
          <p14:tracePt t="42460" x="2787650" y="5969000"/>
          <p14:tracePt t="42477" x="2781300" y="5969000"/>
          <p14:tracePt t="42493" x="2774950" y="5969000"/>
          <p14:tracePt t="42505" x="2768600" y="5962650"/>
          <p14:tracePt t="42522" x="2762250" y="5962650"/>
          <p14:tracePt t="42539" x="2755900" y="5956300"/>
          <p14:tracePt t="42555" x="2749550" y="5956300"/>
          <p14:tracePt t="42555" x="2743200" y="5956300"/>
          <p14:tracePt t="42573" x="2736850" y="5956300"/>
          <p14:tracePt t="42573" x="2730500" y="5956300"/>
          <p14:tracePt t="42590" x="2724150" y="5956300"/>
          <p14:tracePt t="42590" x="2717800" y="5956300"/>
          <p14:tracePt t="42607" x="2711450" y="5956300"/>
          <p14:tracePt t="42607" x="2698750" y="5956300"/>
          <p14:tracePt t="42623" x="2692400" y="5962650"/>
          <p14:tracePt t="42623" x="2679700" y="5962650"/>
          <p14:tracePt t="42640" x="2673350" y="5969000"/>
          <p14:tracePt t="42640" x="2667000" y="5969000"/>
          <p14:tracePt t="42657" x="2654300" y="5969000"/>
          <p14:tracePt t="42673" x="2641600" y="5969000"/>
          <p14:tracePt t="42689" x="2635250" y="5969000"/>
          <p14:tracePt t="42689" x="2628900" y="5969000"/>
          <p14:tracePt t="42689" x="2622550" y="5969000"/>
          <p14:tracePt t="42710" x="2616200" y="5969000"/>
          <p14:tracePt t="42722" x="2609850" y="5969000"/>
          <p14:tracePt t="42722" x="2597150" y="5969000"/>
          <p14:tracePt t="42741" x="2590800" y="5969000"/>
          <p14:tracePt t="42756" x="2584450" y="5969000"/>
          <p14:tracePt t="42756" x="2578100" y="5969000"/>
          <p14:tracePt t="42756" x="2571750" y="5969000"/>
          <p14:tracePt t="42778" x="2565400" y="5969000"/>
          <p14:tracePt t="42789" x="2559050" y="5962650"/>
          <p14:tracePt t="42789" x="2540000" y="5956300"/>
          <p14:tracePt t="42808" x="2533650" y="5956300"/>
          <p14:tracePt t="42808" x="2527300" y="5949950"/>
          <p14:tracePt t="42824" x="2514600" y="5943600"/>
          <p14:tracePt t="42824" x="2508250" y="5943600"/>
          <p14:tracePt t="42841" x="2495550" y="5937250"/>
          <p14:tracePt t="42841" x="2489200" y="5937250"/>
          <p14:tracePt t="42858" x="2482850" y="5930900"/>
          <p14:tracePt t="42858" x="2463800" y="5924550"/>
          <p14:tracePt t="42875" x="2457450" y="5918200"/>
          <p14:tracePt t="42875" x="2451100" y="5911850"/>
          <p14:tracePt t="42891" x="2444750" y="5905500"/>
          <p14:tracePt t="42891" x="2432050" y="5899150"/>
          <p14:tracePt t="42908" x="2425700" y="5892800"/>
          <p14:tracePt t="42908" x="2413000" y="5886450"/>
          <p14:tracePt t="42926" x="2406650" y="5880100"/>
          <p14:tracePt t="42926" x="2400300" y="5880100"/>
          <p14:tracePt t="42942" x="2393950" y="5873750"/>
          <p14:tracePt t="42957" x="2387600" y="5873750"/>
          <p14:tracePt t="42973" x="2381250" y="5873750"/>
          <p14:tracePt t="42990" x="2374900" y="5867400"/>
          <p14:tracePt t="43040" x="2368550" y="5867400"/>
          <p14:tracePt t="43060" x="2362200" y="5861050"/>
          <p14:tracePt t="43084" x="2355850" y="5861050"/>
          <p14:tracePt t="43104" x="2349500" y="5854700"/>
          <p14:tracePt t="43120" x="2343150" y="5848350"/>
          <p14:tracePt t="43136" x="2336800" y="5842000"/>
          <p14:tracePt t="43164" x="2336800" y="5835650"/>
          <p14:tracePt t="43188" x="2343150" y="5829300"/>
          <p14:tracePt t="43204" x="2355850" y="5822950"/>
          <p14:tracePt t="43248" x="2362200" y="5822950"/>
          <p14:tracePt t="43264" x="2368550" y="5822950"/>
          <p14:tracePt t="43280" x="2374900" y="5822950"/>
          <p14:tracePt t="43285" x="2387600" y="5829300"/>
          <p14:tracePt t="43293" x="2400300" y="5829300"/>
          <p14:tracePt t="43293" x="2413000" y="5835650"/>
          <p14:tracePt t="43309" x="2432050" y="5842000"/>
          <p14:tracePt t="43309" x="2451100" y="5848350"/>
          <p14:tracePt t="43326" x="2470150" y="5861050"/>
          <p14:tracePt t="43326" x="2495550" y="5867400"/>
          <p14:tracePt t="43342" x="2520950" y="5873750"/>
          <p14:tracePt t="43342" x="2540000" y="5886450"/>
          <p14:tracePt t="43342" x="2565400" y="5892800"/>
          <p14:tracePt t="43362" x="2597150" y="5899150"/>
          <p14:tracePt t="43374" x="2622550" y="5905500"/>
          <p14:tracePt t="43374" x="2679700" y="5918200"/>
          <p14:tracePt t="43393" x="2711450" y="5924550"/>
          <p14:tracePt t="43393" x="2743200" y="5924550"/>
          <p14:tracePt t="43410" x="2774950" y="5930900"/>
          <p14:tracePt t="43410" x="2806700" y="5937250"/>
          <p14:tracePt t="43426" x="2838450" y="5937250"/>
          <p14:tracePt t="43426" x="2863850" y="5943600"/>
          <p14:tracePt t="43443" x="2895600" y="5949950"/>
          <p14:tracePt t="43443" x="2921000" y="5949950"/>
          <p14:tracePt t="43443" x="2946400" y="5949950"/>
          <p14:tracePt t="43462" x="2971800" y="5949950"/>
          <p14:tracePt t="43462" x="2990850" y="5956300"/>
          <p14:tracePt t="43476" x="3016250" y="5956300"/>
          <p14:tracePt t="43476" x="3035300" y="5956300"/>
          <p14:tracePt t="43493" x="3054350" y="5956300"/>
          <p14:tracePt t="43493" x="3073400" y="5956300"/>
          <p14:tracePt t="43510" x="3092450" y="5956300"/>
          <p14:tracePt t="43510" x="3130550" y="5962650"/>
          <p14:tracePt t="43526" x="3149600" y="5962650"/>
          <p14:tracePt t="43526" x="3168650" y="5962650"/>
          <p14:tracePt t="43543" x="3187700" y="5962650"/>
          <p14:tracePt t="43543" x="3206750" y="5962650"/>
          <p14:tracePt t="43560" x="3219450" y="5956300"/>
          <p14:tracePt t="43560" x="3238500" y="5956300"/>
          <p14:tracePt t="43577" x="3251200" y="5949950"/>
          <p14:tracePt t="43577" x="3282950" y="5943600"/>
          <p14:tracePt t="43593" x="3295650" y="5937250"/>
          <p14:tracePt t="43593" x="3314700" y="5930900"/>
          <p14:tracePt t="43610" x="3327400" y="5924550"/>
          <p14:tracePt t="43610" x="3340100" y="5918200"/>
          <p14:tracePt t="43626" x="3352800" y="5918200"/>
          <p14:tracePt t="43626" x="3371850" y="5911850"/>
          <p14:tracePt t="43643" x="3384550" y="5905500"/>
          <p14:tracePt t="43643" x="3416300" y="5899150"/>
          <p14:tracePt t="43661" x="3429000" y="5899150"/>
          <p14:tracePt t="43661" x="3448050" y="5899150"/>
          <p14:tracePt t="43677" x="3467100" y="5892800"/>
          <p14:tracePt t="43677" x="3479800" y="5892800"/>
          <p14:tracePt t="43694" x="3498850" y="5886450"/>
          <p14:tracePt t="43694" x="3517900" y="5880100"/>
          <p14:tracePt t="43710" x="3530600" y="5880100"/>
          <p14:tracePt t="43710" x="3549650" y="5873750"/>
          <p14:tracePt t="43710" x="3568700" y="5867400"/>
          <p14:tracePt t="43729" x="3581400" y="5861050"/>
          <p14:tracePt t="43742" x="3600450" y="5861050"/>
          <p14:tracePt t="43742" x="3632200" y="5848350"/>
          <p14:tracePt t="43761" x="3644900" y="5848350"/>
          <p14:tracePt t="43761" x="3657600" y="5842000"/>
          <p14:tracePt t="43778" x="3676650" y="5842000"/>
          <p14:tracePt t="43778" x="3689350" y="5842000"/>
          <p14:tracePt t="43794" x="3695700" y="5842000"/>
          <p14:tracePt t="43794" x="3708400" y="5835650"/>
          <p14:tracePt t="43811" x="3721100" y="5835650"/>
          <p14:tracePt t="43811" x="3733800" y="5835650"/>
          <p14:tracePt t="43828" x="3740150" y="5835650"/>
          <p14:tracePt t="43828" x="3746500" y="5835650"/>
          <p14:tracePt t="43844" x="3752850" y="5835650"/>
          <p14:tracePt t="43860" x="3765550" y="5842000"/>
          <p14:tracePt t="43876" x="3771900" y="5848350"/>
          <p14:tracePt t="43893" x="3771900" y="5854700"/>
          <p14:tracePt t="43911" x="3765550" y="5854700"/>
          <p14:tracePt t="43926" x="3765550" y="5861050"/>
          <p14:tracePt t="43943" x="3759200" y="5867400"/>
          <p14:tracePt t="43960" x="3752850" y="5867400"/>
          <p14:tracePt t="43977" x="3746500" y="5867400"/>
          <p14:tracePt t="43993" x="3740150" y="5867400"/>
          <p14:tracePt t="44010" x="3727450" y="5873750"/>
          <p14:tracePt t="44010" x="3721100" y="5873750"/>
          <p14:tracePt t="44029" x="3708400" y="5880100"/>
          <p14:tracePt t="44029" x="3702050" y="5880100"/>
          <p14:tracePt t="44046" x="3695700" y="5886450"/>
          <p14:tracePt t="44046" x="3683000" y="5886450"/>
          <p14:tracePt t="44062" x="3670300" y="5886450"/>
          <p14:tracePt t="44062" x="3651250" y="5892800"/>
          <p14:tracePt t="44078" x="3632200" y="5892800"/>
          <p14:tracePt t="44078" x="3613150" y="5892800"/>
          <p14:tracePt t="44078" x="3587750" y="5892800"/>
          <p14:tracePt t="44097" x="3562350" y="5892800"/>
          <p14:tracePt t="44110" x="3536950" y="5892800"/>
          <p14:tracePt t="44110" x="3473450" y="5892800"/>
          <p14:tracePt t="44128" x="3441700" y="5892800"/>
          <p14:tracePt t="44128" x="3403600" y="5886450"/>
          <p14:tracePt t="44145" x="3371850" y="5886450"/>
          <p14:tracePt t="44145" x="3333750" y="5886450"/>
          <p14:tracePt t="44162" x="3295650" y="5880100"/>
          <p14:tracePt t="44162" x="3257550" y="5880100"/>
          <p14:tracePt t="44178" x="3213100" y="5880100"/>
          <p14:tracePt t="44178" x="3136900" y="5873750"/>
          <p14:tracePt t="44195" x="3098800" y="5867400"/>
          <p14:tracePt t="44195" x="3054350" y="5861050"/>
          <p14:tracePt t="44212" x="3016250" y="5861050"/>
          <p14:tracePt t="44212" x="2978150" y="5854700"/>
          <p14:tracePt t="44228" x="2940050" y="5854700"/>
          <p14:tracePt t="44228" x="2857500" y="5854700"/>
          <p14:tracePt t="44246" x="2819400" y="5854700"/>
          <p14:tracePt t="44246" x="2787650" y="5854700"/>
          <p14:tracePt t="44262" x="2755900" y="5861050"/>
          <p14:tracePt t="44262" x="2724150" y="5861050"/>
          <p14:tracePt t="44279" x="2692400" y="5867400"/>
          <p14:tracePt t="44279" x="2667000" y="5867400"/>
          <p14:tracePt t="44296" x="2641600" y="5873750"/>
          <p14:tracePt t="44296" x="2597150" y="5873750"/>
          <p14:tracePt t="44313" x="2578100" y="5880100"/>
          <p14:tracePt t="44313" x="2559050" y="5880100"/>
          <p14:tracePt t="44329" x="2546350" y="5880100"/>
          <p14:tracePt t="44329" x="2527300" y="5886450"/>
          <p14:tracePt t="44346" x="2514600" y="5886450"/>
          <p14:tracePt t="44346" x="2501900" y="5886450"/>
          <p14:tracePt t="44362" x="2495550" y="5892800"/>
          <p14:tracePt t="44362" x="2482850" y="5892800"/>
          <p14:tracePt t="44362" x="2476500" y="5899150"/>
          <p14:tracePt t="44381" x="2470150" y="5899150"/>
          <p14:tracePt t="44381" x="2463800" y="5905500"/>
          <p14:tracePt t="44399" x="2457450" y="5905500"/>
          <p14:tracePt t="44399" x="2451100" y="5911850"/>
          <p14:tracePt t="44414" x="2444750" y="5911850"/>
          <p14:tracePt t="44414" x="2438400" y="5911850"/>
          <p14:tracePt t="44429" x="2432050" y="5911850"/>
          <p14:tracePt t="44429" x="2432050" y="5918200"/>
          <p14:tracePt t="44446" x="2425700" y="5918200"/>
          <p14:tracePt t="44446" x="2419350" y="5918200"/>
          <p14:tracePt t="44462" x="2413000" y="5918200"/>
          <p14:tracePt t="44478" x="2406650" y="5918200"/>
          <p14:tracePt t="44478" x="2400300" y="5918200"/>
          <p14:tracePt t="44496" x="2393950" y="5918200"/>
          <p14:tracePt t="44540" x="2387600" y="5918200"/>
          <p14:tracePt t="44560" x="2381250" y="5924550"/>
          <p14:tracePt t="44576" x="2374900" y="5924550"/>
          <p14:tracePt t="44592" x="2368550" y="5924550"/>
          <p14:tracePt t="44612" x="2374900" y="5930900"/>
          <p14:tracePt t="44653" x="2374900" y="5937250"/>
          <p14:tracePt t="44732" x="2374900" y="5943600"/>
          <p14:tracePt t="44892" x="2374900" y="5949950"/>
          <p14:tracePt t="44928" x="2374900" y="5943600"/>
          <p14:tracePt t="45072" x="2374900" y="5949950"/>
          <p14:tracePt t="45124" x="2381250" y="5949950"/>
          <p14:tracePt t="45160" x="2393950" y="5943600"/>
          <p14:tracePt t="45192" x="2400300" y="5943600"/>
          <p14:tracePt t="45200" x="2406650" y="5937250"/>
          <p14:tracePt t="45200" x="2413000" y="5937250"/>
          <p14:tracePt t="45215" x="2419350" y="5937250"/>
          <p14:tracePt t="45215" x="2425700" y="5930900"/>
          <p14:tracePt t="45232" x="2438400" y="5937250"/>
          <p14:tracePt t="45232" x="2451100" y="5937250"/>
          <p14:tracePt t="45249" x="2463800" y="5937250"/>
          <p14:tracePt t="45249" x="2495550" y="5949950"/>
          <p14:tracePt t="45265" x="2514600" y="5949950"/>
          <p14:tracePt t="45265" x="2540000" y="5956300"/>
          <p14:tracePt t="45282" x="2559050" y="5962650"/>
          <p14:tracePt t="45282" x="2590800" y="5969000"/>
          <p14:tracePt t="45299" x="2616200" y="5969000"/>
          <p14:tracePt t="45299" x="2647950" y="5975350"/>
          <p14:tracePt t="45315" x="2686050" y="5975350"/>
          <p14:tracePt t="45315" x="2755900" y="5975350"/>
          <p14:tracePt t="45333" x="2794000" y="5975350"/>
          <p14:tracePt t="45333" x="2832100" y="5981700"/>
          <p14:tracePt t="45349" x="2863850" y="5981700"/>
          <p14:tracePt t="45349" x="2901950" y="5981700"/>
          <p14:tracePt t="45365" x="2933700" y="5981700"/>
          <p14:tracePt t="45365" x="2965450" y="5981700"/>
          <p14:tracePt t="45383" x="2997200" y="5981700"/>
          <p14:tracePt t="45383" x="3028950" y="5981700"/>
          <p14:tracePt t="45383" x="3054350" y="5981700"/>
          <p14:tracePt t="45402" x="3079750" y="5975350"/>
          <p14:tracePt t="45402" x="3098800" y="5975350"/>
          <p14:tracePt t="45418" x="3117850" y="5975350"/>
          <p14:tracePt t="45418" x="3130550" y="5975350"/>
          <p14:tracePt t="45433" x="3143250" y="5975350"/>
          <p14:tracePt t="45433" x="3155950" y="5969000"/>
          <p14:tracePt t="45449" x="3162300" y="5969000"/>
          <p14:tracePt t="45449" x="3168650" y="5969000"/>
          <p14:tracePt t="45466" x="3175000" y="5969000"/>
          <p14:tracePt t="45481" x="3181350" y="5969000"/>
          <p14:tracePt t="45498" x="3175000" y="5975350"/>
          <p14:tracePt t="45520" x="3168650" y="5981700"/>
          <p14:tracePt t="45537" x="3162300" y="5988050"/>
          <p14:tracePt t="45564" x="3155950" y="5988050"/>
          <p14:tracePt t="45580" x="3149600" y="5988050"/>
          <p14:tracePt t="45596" x="3143250" y="5988050"/>
          <p14:tracePt t="45612" x="3136900" y="5988050"/>
          <p14:tracePt t="45624" x="3136900" y="5981700"/>
          <p14:tracePt t="45649" x="3130550" y="5981700"/>
          <p14:tracePt t="45672" x="3124200" y="5981700"/>
          <p14:tracePt t="45692" x="3117850" y="5981700"/>
          <p14:tracePt t="45717" x="3111500" y="5981700"/>
          <p14:tracePt t="45732" x="3098800" y="5981700"/>
          <p14:tracePt t="45744" x="3092450" y="5981700"/>
          <p14:tracePt t="45760" x="3086100" y="5975350"/>
          <p14:tracePt t="45777" x="3092450" y="5981700"/>
          <p14:tracePt t="45860" x="3098800" y="5981700"/>
          <p14:tracePt t="45872" x="3105150" y="5988050"/>
          <p14:tracePt t="45888" x="3111500" y="5988050"/>
          <p14:tracePt t="45900" x="3117850" y="5994400"/>
          <p14:tracePt t="45900" x="3124200" y="6000750"/>
          <p14:tracePt t="45900" x="3124200" y="6007100"/>
          <p14:tracePt t="45921" x="3130550" y="6013450"/>
          <p14:tracePt t="45921" x="3136900" y="6019800"/>
          <p14:tracePt t="45934" x="3143250" y="6026150"/>
          <p14:tracePt t="45934" x="3149600" y="6032500"/>
          <p14:tracePt t="45951" x="3155950" y="6038850"/>
          <p14:tracePt t="45951" x="3162300" y="6045200"/>
          <p14:tracePt t="45968" x="3175000" y="6051550"/>
          <p14:tracePt t="45968" x="3187700" y="6057900"/>
          <p14:tracePt t="45985" x="3200400" y="6064250"/>
          <p14:tracePt t="45985" x="3206750" y="6070600"/>
          <p14:tracePt t="46002" x="3219450" y="6070600"/>
          <p14:tracePt t="46002" x="3225800" y="6076950"/>
          <p14:tracePt t="46018" x="3232150" y="6076950"/>
          <p14:tracePt t="46018" x="3244850" y="6083300"/>
          <p14:tracePt t="46035" x="3251200" y="6083300"/>
          <p14:tracePt t="46035" x="3257550" y="6083300"/>
          <p14:tracePt t="46035" x="3263900" y="6083300"/>
          <p14:tracePt t="46054" x="3270250" y="6083300"/>
          <p14:tracePt t="46067" x="3276600" y="6076950"/>
          <p14:tracePt t="46084" x="3282950" y="6070600"/>
          <p14:tracePt t="46100" x="3282950" y="6064250"/>
          <p14:tracePt t="46136" x="3282950" y="6057900"/>
          <p14:tracePt t="46160" x="3282950" y="6051550"/>
          <p14:tracePt t="46172" x="3282950" y="6045200"/>
          <p14:tracePt t="46188" x="3276600" y="6038850"/>
          <p14:tracePt t="46204" x="3276600" y="6032500"/>
          <p14:tracePt t="46221" x="3276600" y="6019800"/>
          <p14:tracePt t="46234" x="3270250" y="6013450"/>
          <p14:tracePt t="46250" x="3270250" y="6026150"/>
          <p14:tracePt t="46292" x="3263900" y="6032500"/>
          <p14:tracePt t="46308" x="3257550" y="6045200"/>
          <p14:tracePt t="46325" x="3251200" y="6051550"/>
          <p14:tracePt t="46332" x="3244850" y="6057900"/>
          <p14:tracePt t="46340" x="3232150" y="6064250"/>
          <p14:tracePt t="46340" x="3225800" y="6070600"/>
          <p14:tracePt t="46353" x="3219450" y="6076950"/>
          <p14:tracePt t="46353" x="3213100" y="6083300"/>
          <p14:tracePt t="46370" x="3200400" y="6089650"/>
          <p14:tracePt t="46370" x="3194050" y="6089650"/>
          <p14:tracePt t="46386" x="3181350" y="6096000"/>
          <p14:tracePt t="46386" x="3175000" y="6102350"/>
          <p14:tracePt t="46386" x="3168650" y="6108700"/>
          <p14:tracePt t="46407" x="3155950" y="6115050"/>
          <p14:tracePt t="46418" x="3149600" y="6121400"/>
          <p14:tracePt t="46418" x="3130550" y="6127750"/>
          <p14:tracePt t="46438" x="3117850" y="6134100"/>
          <p14:tracePt t="46438" x="3105150" y="6134100"/>
          <p14:tracePt t="46453" x="3098800" y="6140450"/>
          <p14:tracePt t="46453" x="3086100" y="6140450"/>
          <p14:tracePt t="46470" x="3073400" y="6140450"/>
          <p14:tracePt t="46470" x="3060700" y="6146800"/>
          <p14:tracePt t="46486" x="3048000" y="6146800"/>
          <p14:tracePt t="46486" x="3035300" y="6146800"/>
          <p14:tracePt t="46486" x="3022600" y="6146800"/>
          <p14:tracePt t="46505" x="3016250" y="6146800"/>
          <p14:tracePt t="46518" x="3003550" y="6146800"/>
          <p14:tracePt t="46518" x="2978150" y="6146800"/>
          <p14:tracePt t="46537" x="2971800" y="6146800"/>
          <p14:tracePt t="46537" x="2959100" y="6146800"/>
          <p14:tracePt t="46553" x="2946400" y="6146800"/>
          <p14:tracePt t="46553" x="2940050" y="6140450"/>
          <p14:tracePt t="46570" x="2927350" y="6140450"/>
          <p14:tracePt t="46570" x="2901950" y="6134100"/>
          <p14:tracePt t="46586" x="2889250" y="6127750"/>
          <p14:tracePt t="46586" x="2876550" y="6127750"/>
          <p14:tracePt t="46603" x="2863850" y="6121400"/>
          <p14:tracePt t="46603" x="2857500" y="6121400"/>
          <p14:tracePt t="46620" x="2844800" y="6121400"/>
          <p14:tracePt t="46620" x="2832100" y="6121400"/>
          <p14:tracePt t="46636" x="2819400" y="6115050"/>
          <p14:tracePt t="46636" x="2800350" y="6115050"/>
          <p14:tracePt t="46654" x="2787650" y="6108700"/>
          <p14:tracePt t="46654" x="2774950" y="6108700"/>
          <p14:tracePt t="46670" x="2762250" y="6108700"/>
          <p14:tracePt t="46670" x="2749550" y="6102350"/>
          <p14:tracePt t="46687" x="2730500" y="6102350"/>
          <p14:tracePt t="46687" x="2717800" y="6102350"/>
          <p14:tracePt t="46687" x="2705100" y="6096000"/>
          <p14:tracePt t="46706" x="2692400" y="6096000"/>
          <p14:tracePt t="46719" x="2679700" y="6096000"/>
          <p14:tracePt t="46719" x="2654300" y="6102350"/>
          <p14:tracePt t="46737" x="2641600" y="6102350"/>
          <p14:tracePt t="46737" x="2635250" y="6102350"/>
          <p14:tracePt t="46753" x="2622550" y="6108700"/>
          <p14:tracePt t="46753" x="2609850" y="6108700"/>
          <p14:tracePt t="46753" x="2603500" y="6108700"/>
          <p14:tracePt t="46775" x="2590800" y="6115050"/>
          <p14:tracePt t="46785" x="2578100" y="6115050"/>
          <p14:tracePt t="46785" x="2552700" y="6115050"/>
          <p14:tracePt t="46806" x="2540000" y="6108700"/>
          <p14:tracePt t="46806" x="2527300" y="6108700"/>
          <p14:tracePt t="46821" x="2514600" y="6115050"/>
          <p14:tracePt t="46821" x="2501900" y="6115050"/>
          <p14:tracePt t="46837" x="2482850" y="6115050"/>
          <p14:tracePt t="46837" x="2463800" y="6121400"/>
          <p14:tracePt t="46854" x="2451100" y="6127750"/>
          <p14:tracePt t="46854" x="2432050" y="6134100"/>
          <p14:tracePt t="46854" x="2419350" y="6140450"/>
          <p14:tracePt t="46873" x="2400300" y="6153150"/>
          <p14:tracePt t="46873" x="2381250" y="6159500"/>
          <p14:tracePt t="46887" x="2368550" y="6165850"/>
          <p14:tracePt t="46887" x="2349500" y="6172200"/>
          <p14:tracePt t="46904" x="2336800" y="6178550"/>
          <p14:tracePt t="46904" x="2317750" y="6178550"/>
          <p14:tracePt t="46923" x="2305050" y="6184900"/>
          <p14:tracePt t="46923" x="2286000" y="6184900"/>
          <p14:tracePt t="46938" x="2273300" y="6184900"/>
          <p14:tracePt t="46938" x="2241550" y="6197600"/>
          <p14:tracePt t="46955" x="2228850" y="6203950"/>
          <p14:tracePt t="46955" x="2216150" y="6210300"/>
          <p14:tracePt t="46972" x="2203450" y="6216650"/>
          <p14:tracePt t="46972" x="2190750" y="6223000"/>
          <p14:tracePt t="46988" x="2184400" y="6229350"/>
          <p14:tracePt t="46988" x="2171700" y="6242050"/>
          <p14:tracePt t="47005" x="2165350" y="6248400"/>
          <p14:tracePt t="47005" x="2159000" y="6254750"/>
          <p14:tracePt t="47024" x="2152650" y="6254750"/>
          <p14:tracePt t="47037" x="2159000" y="6261100"/>
          <p14:tracePt t="47088" x="2165350" y="6261100"/>
          <p14:tracePt t="47105" x="2171700" y="6261100"/>
          <p14:tracePt t="47121" x="2178050" y="6267450"/>
          <p14:tracePt t="47132" x="2184400" y="6273800"/>
          <p14:tracePt t="47148" x="2197100" y="6280150"/>
          <p14:tracePt t="47164" x="2203450" y="6280150"/>
          <p14:tracePt t="47173" x="2209800" y="6286500"/>
          <p14:tracePt t="47173" x="2216150" y="6292850"/>
          <p14:tracePt t="47189" x="2222500" y="6292850"/>
          <p14:tracePt t="47189" x="2228850" y="6299200"/>
          <p14:tracePt t="47205" x="2241550" y="6305550"/>
          <p14:tracePt t="47205" x="2247900" y="6311900"/>
          <p14:tracePt t="47222" x="2254250" y="6311900"/>
          <p14:tracePt t="47237" x="2273300" y="6324600"/>
          <p14:tracePt t="47254" x="2298700" y="6330950"/>
          <p14:tracePt t="47271" x="2324100" y="6330950"/>
          <p14:tracePt t="47287" x="2336800" y="6324600"/>
          <p14:tracePt t="47287" x="2368550" y="6318250"/>
          <p14:tracePt t="47306" x="2387600" y="6305550"/>
          <p14:tracePt t="47306" x="2406650" y="6299200"/>
          <p14:tracePt t="47322" x="2425700" y="6286500"/>
          <p14:tracePt t="47322" x="2438400" y="6267450"/>
          <p14:tracePt t="47338" x="2457450" y="6254750"/>
          <p14:tracePt t="47338" x="2470150" y="6242050"/>
          <p14:tracePt t="47355" x="2482850" y="6229350"/>
          <p14:tracePt t="47355" x="2514600" y="6203950"/>
          <p14:tracePt t="47373" x="2520950" y="6184900"/>
          <p14:tracePt t="47373" x="2533650" y="6172200"/>
          <p14:tracePt t="47389" x="2540000" y="6159500"/>
          <p14:tracePt t="47389" x="2552700" y="6140450"/>
          <p14:tracePt t="47406" x="2559050" y="6127750"/>
          <p14:tracePt t="47406" x="2565400" y="6108700"/>
          <p14:tracePt t="47406" x="2571750" y="6089650"/>
          <p14:tracePt t="47425" x="2571750" y="6070600"/>
          <p14:tracePt t="47438" x="2578100" y="6057900"/>
          <p14:tracePt t="47438" x="2584450" y="6026150"/>
          <p14:tracePt t="47458" x="2590800" y="6007100"/>
          <p14:tracePt t="47458" x="2590800" y="5994400"/>
          <p14:tracePt t="47473" x="2590800" y="5975350"/>
          <p14:tracePt t="47473" x="2584450" y="5962650"/>
          <p14:tracePt t="47489" x="2578100" y="5949950"/>
          <p14:tracePt t="47489" x="2571750" y="5937250"/>
          <p14:tracePt t="47506" x="2565400" y="5924550"/>
          <p14:tracePt t="47506" x="2559050" y="5905500"/>
          <p14:tracePt t="47506" x="2546350" y="5892800"/>
          <p14:tracePt t="47525" x="2533650" y="5873750"/>
          <p14:tracePt t="47538" x="2520950" y="5861050"/>
          <p14:tracePt t="47538" x="2495550" y="5829300"/>
          <p14:tracePt t="47556" x="2476500" y="5816600"/>
          <p14:tracePt t="47556" x="2457450" y="5803900"/>
          <p14:tracePt t="47573" x="2438400" y="5791200"/>
          <p14:tracePt t="47573" x="2419350" y="5791200"/>
          <p14:tracePt t="47590" x="2393950" y="5784850"/>
          <p14:tracePt t="47590" x="2349500" y="5797550"/>
          <p14:tracePt t="47606" x="2324100" y="5803900"/>
          <p14:tracePt t="47606" x="2305050" y="5816600"/>
          <p14:tracePt t="47623" x="2286000" y="5835650"/>
          <p14:tracePt t="47623" x="2266950" y="5854700"/>
          <p14:tracePt t="47640" x="2254250" y="5873750"/>
          <p14:tracePt t="47640" x="2241550" y="5899150"/>
          <p14:tracePt t="47657" x="2228850" y="5924550"/>
          <p14:tracePt t="47657" x="2216150" y="5969000"/>
          <p14:tracePt t="47673" x="2209800" y="5988050"/>
          <p14:tracePt t="47673" x="2209800" y="6013450"/>
          <p14:tracePt t="47690" x="2216150" y="6026150"/>
          <p14:tracePt t="47690" x="2222500" y="6045200"/>
          <p14:tracePt t="47707" x="2228850" y="6057900"/>
          <p14:tracePt t="47707" x="2235200" y="6064250"/>
          <p14:tracePt t="47707" x="2247900" y="6070600"/>
          <p14:tracePt t="47725" x="2260600" y="6076950"/>
          <p14:tracePt t="47739" x="2279650" y="6076950"/>
          <p14:tracePt t="47739" x="2317750" y="6070600"/>
          <p14:tracePt t="47757" x="2336800" y="6070600"/>
          <p14:tracePt t="47757" x="2349500" y="6064250"/>
          <p14:tracePt t="47775" x="2368550" y="6057900"/>
          <p14:tracePt t="47775" x="2387600" y="6051550"/>
          <p14:tracePt t="47791" x="2406650" y="6045200"/>
          <p14:tracePt t="47791" x="2425700" y="6032500"/>
          <p14:tracePt t="47791" x="2438400" y="6026150"/>
          <p14:tracePt t="47809" x="2457450" y="6019800"/>
          <p14:tracePt t="47822" x="2470150" y="6013450"/>
          <p14:tracePt t="47822" x="2489200" y="5994400"/>
          <p14:tracePt t="47842" x="2501900" y="5988050"/>
          <p14:tracePt t="47842" x="2514600" y="5981700"/>
          <p14:tracePt t="47857" x="2527300" y="5975350"/>
          <p14:tracePt t="47857" x="2533650" y="5969000"/>
          <p14:tracePt t="47874" x="2546350" y="5962650"/>
          <p14:tracePt t="47874" x="2552700" y="5956300"/>
          <p14:tracePt t="47891" x="2559050" y="5949950"/>
          <p14:tracePt t="47891" x="2578100" y="5937250"/>
          <p14:tracePt t="47908" x="2584450" y="5937250"/>
          <p14:tracePt t="47908" x="2590800" y="5937250"/>
          <p14:tracePt t="47924" x="2597150" y="5937250"/>
          <p14:tracePt t="47924" x="2603500" y="5937250"/>
          <p14:tracePt t="47941" x="2609850" y="5937250"/>
          <p14:tracePt t="47941" x="2616200" y="5937250"/>
          <p14:tracePt t="47958" x="2622550" y="5943600"/>
          <p14:tracePt t="47958" x="2641600" y="5949950"/>
          <p14:tracePt t="47974" x="2654300" y="5956300"/>
          <p14:tracePt t="47974" x="2667000" y="5969000"/>
          <p14:tracePt t="47991" x="2679700" y="5981700"/>
          <p14:tracePt t="47991" x="2686050" y="5994400"/>
          <p14:tracePt t="48008" x="2698750" y="6007100"/>
          <p14:tracePt t="48008" x="2717800" y="6038850"/>
          <p14:tracePt t="48027" x="2724150" y="6057900"/>
          <p14:tracePt t="48027" x="2730500" y="6076950"/>
          <p14:tracePt t="48042" x="2736850" y="6089650"/>
          <p14:tracePt t="48042" x="2743200" y="6108700"/>
          <p14:tracePt t="48058" x="2749550" y="6127750"/>
          <p14:tracePt t="48058" x="2755900" y="6146800"/>
          <p14:tracePt t="48075" x="2755900" y="6165850"/>
          <p14:tracePt t="48075" x="2762250" y="6178550"/>
          <p14:tracePt t="48075" x="2762250" y="6197600"/>
          <p14:tracePt t="48093" x="2762250" y="6210300"/>
          <p14:tracePt t="48106" x="2762250" y="6223000"/>
          <p14:tracePt t="48106" x="2768600" y="6248400"/>
          <p14:tracePt t="48125" x="2768600" y="6254750"/>
          <p14:tracePt t="48125" x="2768600" y="6267450"/>
          <p14:tracePt t="48142" x="2774950" y="6273800"/>
          <p14:tracePt t="48142" x="2774950" y="6280150"/>
          <p14:tracePt t="48158" x="2787650" y="6286500"/>
          <p14:tracePt t="48173" x="2794000" y="6286500"/>
          <p14:tracePt t="48173" x="2813050" y="6280150"/>
          <p14:tracePt t="48193" x="2819400" y="6267450"/>
          <p14:tracePt t="48193" x="2832100" y="6261100"/>
          <p14:tracePt t="48208" x="2844800" y="6248400"/>
          <p14:tracePt t="48208" x="2857500" y="6235700"/>
          <p14:tracePt t="48225" x="2870200" y="6223000"/>
          <p14:tracePt t="48225" x="2882900" y="6203950"/>
          <p14:tracePt t="48242" x="2901950" y="6184900"/>
          <p14:tracePt t="48242" x="2914650" y="6159500"/>
          <p14:tracePt t="48258" x="2921000" y="6140450"/>
          <p14:tracePt t="48258" x="2940050" y="6089650"/>
          <p14:tracePt t="48275" x="2946400" y="6064250"/>
          <p14:tracePt t="48275" x="2946400" y="6038850"/>
          <p14:tracePt t="48292" x="2946400" y="6013450"/>
          <p14:tracePt t="48292" x="2940050" y="5994400"/>
          <p14:tracePt t="48309" x="2933700" y="5969000"/>
          <p14:tracePt t="48309" x="2908300" y="5924550"/>
          <p14:tracePt t="48325" x="2895600" y="5905500"/>
          <p14:tracePt t="48325" x="2876550" y="5886450"/>
          <p14:tracePt t="48342" x="2857500" y="5873750"/>
          <p14:tracePt t="48342" x="2838450" y="5861050"/>
          <p14:tracePt t="48359" x="2813050" y="5854700"/>
          <p14:tracePt t="48359" x="2794000" y="5848350"/>
          <p14:tracePt t="48376" x="2774950" y="5848350"/>
          <p14:tracePt t="48376" x="2730500" y="5867400"/>
          <p14:tracePt t="48393" x="2711450" y="5880100"/>
          <p14:tracePt t="48393" x="2692400" y="5892800"/>
          <p14:tracePt t="48409" x="2673350" y="5911850"/>
          <p14:tracePt t="48409" x="2660650" y="5924550"/>
          <p14:tracePt t="48426" x="2647950" y="5949950"/>
          <p14:tracePt t="48426" x="2635250" y="5969000"/>
          <p14:tracePt t="48442" x="2628900" y="5988050"/>
          <p14:tracePt t="48442" x="2622550" y="6007100"/>
          <p14:tracePt t="48442" x="2622550" y="6026150"/>
          <p14:tracePt t="48462" x="2628900" y="6045200"/>
          <p14:tracePt t="48474" x="2635250" y="6064250"/>
          <p14:tracePt t="48474" x="2660650" y="6083300"/>
          <p14:tracePt t="48493" x="2679700" y="6089650"/>
          <p14:tracePt t="48493" x="2698750" y="6089650"/>
          <p14:tracePt t="48509" x="2724150" y="6083300"/>
          <p14:tracePt t="48509" x="2749550" y="6076950"/>
          <p14:tracePt t="48509" x="2774950" y="6070600"/>
          <p14:tracePt t="48530" x="2800350" y="6057900"/>
          <p14:tracePt t="48541" x="2819400" y="6045200"/>
          <p14:tracePt t="48541" x="2844800" y="6032500"/>
          <p14:tracePt t="48541" x="2863850" y="6013450"/>
          <p14:tracePt t="48562" x="2882900" y="6000750"/>
          <p14:tracePt t="48562" x="2895600" y="5988050"/>
          <p14:tracePt t="48576" x="2914650" y="5975350"/>
          <p14:tracePt t="48576" x="2927350" y="5962650"/>
          <p14:tracePt t="48593" x="2933700" y="5949950"/>
          <p14:tracePt t="48593" x="2946400" y="5937250"/>
          <p14:tracePt t="48609" x="2952750" y="5930900"/>
          <p14:tracePt t="48609" x="2965450" y="5918200"/>
          <p14:tracePt t="48626" x="2971800" y="5911850"/>
          <p14:tracePt t="48641" x="2971800" y="5918200"/>
          <p14:tracePt t="48664" x="2965450" y="5924550"/>
          <p14:tracePt t="48675" x="2965450" y="5930900"/>
          <p14:tracePt t="48675" x="2959100" y="5943600"/>
          <p14:tracePt t="48693" x="2959100" y="5949950"/>
          <p14:tracePt t="48693" x="2959100" y="5956300"/>
          <p14:tracePt t="48710" x="2952750" y="5962650"/>
          <p14:tracePt t="48710" x="2952750" y="5969000"/>
          <p14:tracePt t="48727" x="2959100" y="5975350"/>
          <p14:tracePt t="48727" x="2959100" y="5981700"/>
          <p14:tracePt t="48727" x="2965450" y="5981700"/>
          <p14:tracePt t="48746" x="2965450" y="5988050"/>
          <p14:tracePt t="48759" x="2971800" y="5994400"/>
          <p14:tracePt t="48759" x="2978150" y="6000750"/>
          <p14:tracePt t="48777" x="2984500" y="6007100"/>
          <p14:tracePt t="48792" x="2997200" y="6013450"/>
          <p14:tracePt t="48809" x="3003550" y="6013450"/>
          <p14:tracePt t="48809" x="3003550" y="6019800"/>
          <p14:tracePt t="48809" x="3009900" y="6026150"/>
          <p14:tracePt t="48829" x="3016250" y="6032500"/>
          <p14:tracePt t="48842" x="3022600" y="6038850"/>
          <p14:tracePt t="48842" x="3028950" y="6051550"/>
          <p14:tracePt t="48861" x="3035300" y="6064250"/>
          <p14:tracePt t="48861" x="3041650" y="6070600"/>
          <p14:tracePt t="48877" x="3041650" y="6076950"/>
          <p14:tracePt t="48877" x="3041650" y="6089650"/>
          <p14:tracePt t="48877" x="3048000" y="6096000"/>
          <p14:tracePt t="48898" x="3048000" y="6108700"/>
          <p14:tracePt t="48910" x="3048000" y="6121400"/>
          <p14:tracePt t="48910" x="3041650" y="6146800"/>
          <p14:tracePt t="48927" x="3041650" y="6159500"/>
          <p14:tracePt t="48927" x="3041650" y="6178550"/>
          <p14:tracePt t="48944" x="3041650" y="6191250"/>
          <p14:tracePt t="48944" x="3041650" y="6203950"/>
          <p14:tracePt t="48961" x="3041650" y="6216650"/>
          <p14:tracePt t="48961" x="3048000" y="6229350"/>
          <p14:tracePt t="48977" x="3048000" y="6242050"/>
          <p14:tracePt t="48977" x="3048000" y="6267450"/>
          <p14:tracePt t="48994" x="3048000" y="6273800"/>
          <p14:tracePt t="48994" x="3048000" y="6280150"/>
          <p14:tracePt t="49011" x="3041650" y="6286500"/>
          <p14:tracePt t="49028" x="3035300" y="6311900"/>
          <p14:tracePt t="49043" x="3009900" y="6337300"/>
          <p14:tracePt t="49061" x="2990850" y="6362700"/>
          <p14:tracePt t="49077" x="2971800" y="6388100"/>
          <p14:tracePt t="49093" x="2940050" y="6407150"/>
          <p14:tracePt t="49110" x="2908300" y="6432550"/>
          <p14:tracePt t="49126" x="2870200" y="6451600"/>
          <p14:tracePt t="49144" x="2825750" y="6464300"/>
          <p14:tracePt t="49144" x="2806700" y="6464300"/>
          <p14:tracePt t="49162" x="2781300" y="6470650"/>
          <p14:tracePt t="49162" x="2762250" y="6477000"/>
          <p14:tracePt t="49178" x="2736850" y="6477000"/>
          <p14:tracePt t="49178" x="2711450" y="6477000"/>
          <p14:tracePt t="49178" x="2686050" y="6477000"/>
          <p14:tracePt t="49197" x="2667000" y="6477000"/>
          <p14:tracePt t="49210" x="2641600" y="6477000"/>
          <p14:tracePt t="49210" x="2603500" y="6470650"/>
          <p14:tracePt t="49228" x="2571750" y="6464300"/>
          <p14:tracePt t="49243" x="2552700" y="6464300"/>
          <p14:tracePt t="49260" x="2527300" y="6457950"/>
          <p14:tracePt t="49281" x="2501900" y="6464300"/>
          <p14:tracePt t="49308" x="2495550" y="6445250"/>
          <p14:tracePt t="49436" x="2470150" y="6438900"/>
          <p14:tracePt t="49532" x="2451100" y="6426200"/>
          <p14:tracePt t="49548" x="2419350" y="6419850"/>
          <p14:tracePt t="49564" x="2393950" y="6413500"/>
          <p14:tracePt t="49580" x="2368550" y="6419850"/>
          <p14:tracePt t="49592" x="2343150" y="6426200"/>
          <p14:tracePt t="49608" x="2317750" y="6432550"/>
          <p14:tracePt t="49632" x="2311400" y="6451600"/>
          <p14:tracePt t="49660" x="2336800" y="6470650"/>
          <p14:tracePt t="49684" x="2362200" y="6477000"/>
          <p14:tracePt t="49701" x="2400300" y="6464300"/>
          <p14:tracePt t="49712" x="2438400" y="6426200"/>
          <p14:tracePt t="49728" x="2463800" y="6400800"/>
          <p14:tracePt t="49737" x="2482850" y="6369050"/>
          <p14:tracePt t="49745" x="2508250" y="6337300"/>
          <p14:tracePt t="49745" x="2533650" y="6299200"/>
          <p14:tracePt t="49745" x="2552700" y="6267450"/>
          <p14:tracePt t="49766" x="2571750" y="6229350"/>
          <p14:tracePt t="49766" x="2590800" y="6197600"/>
          <p14:tracePt t="49780" x="2603500" y="6165850"/>
          <p14:tracePt t="49780" x="2609850" y="6134100"/>
          <p14:tracePt t="49797" x="2616200" y="6102350"/>
          <p14:tracePt t="49797" x="2622550" y="6064250"/>
          <p14:tracePt t="49813" x="2622550" y="6032500"/>
          <p14:tracePt t="49813" x="2622550" y="6000750"/>
          <p14:tracePt t="49830" x="2616200" y="5969000"/>
          <p14:tracePt t="49830" x="2609850" y="5937250"/>
          <p14:tracePt t="49846" x="2597150" y="5911850"/>
          <p14:tracePt t="49846" x="2565400" y="5873750"/>
          <p14:tracePt t="49866" x="2546350" y="5854700"/>
          <p14:tracePt t="49866" x="2527300" y="5848350"/>
          <p14:tracePt t="49881" x="2508250" y="5842000"/>
          <p14:tracePt t="49881" x="2482850" y="5848350"/>
          <p14:tracePt t="49897" x="2463800" y="5854700"/>
          <p14:tracePt t="49897" x="2438400" y="5861050"/>
          <p14:tracePt t="49897" x="2419350" y="5873750"/>
          <p14:tracePt t="49918" x="2400300" y="5892800"/>
          <p14:tracePt t="49929" x="2387600" y="5911850"/>
          <p14:tracePt t="49929" x="2362200" y="5956300"/>
          <p14:tracePt t="49948" x="2355850" y="5981700"/>
          <p14:tracePt t="49948" x="2355850" y="6000750"/>
          <p14:tracePt t="49964" x="2355850" y="6026150"/>
          <p14:tracePt t="49964" x="2362200" y="6045200"/>
          <p14:tracePt t="49981" x="2374900" y="6070600"/>
          <p14:tracePt t="49981" x="2387600" y="6089650"/>
          <p14:tracePt t="49998" x="2406650" y="6102350"/>
          <p14:tracePt t="49998" x="2457450" y="6127750"/>
          <p14:tracePt t="50015" x="2482850" y="6134100"/>
          <p14:tracePt t="50015" x="2514600" y="6140450"/>
          <p14:tracePt t="50034" x="2546350" y="6140450"/>
          <p14:tracePt t="50034" x="2571750" y="6140450"/>
          <p14:tracePt t="50048" x="2609850" y="6134100"/>
          <p14:tracePt t="50048" x="2673350" y="6134100"/>
          <p14:tracePt t="50065" x="2705100" y="6127750"/>
          <p14:tracePt t="50065" x="2736850" y="6134100"/>
          <p14:tracePt t="50081" x="2768600" y="6134100"/>
          <p14:tracePt t="50081" x="2800350" y="6140450"/>
          <p14:tracePt t="50097" x="2832100" y="6146800"/>
          <p14:tracePt t="50097" x="2857500" y="6153150"/>
          <p14:tracePt t="50114" x="2876550" y="6165850"/>
          <p14:tracePt t="50114" x="2901950" y="6172200"/>
          <p14:tracePt t="50114" x="2914650" y="6178550"/>
          <p14:tracePt t="50134" x="2927350" y="6191250"/>
          <p14:tracePt t="50134" x="2940050" y="6203950"/>
          <p14:tracePt t="50151" x="2946400" y="6210300"/>
          <p14:tracePt t="50151" x="2946400" y="6223000"/>
          <p14:tracePt t="50165" x="2946400" y="6235700"/>
          <p14:tracePt t="50165" x="2946400" y="6242050"/>
          <p14:tracePt t="50181" x="2946400" y="6254750"/>
          <p14:tracePt t="50181" x="2940050" y="6267450"/>
          <p14:tracePt t="50198" x="2933700" y="6299200"/>
          <p14:tracePt t="50213" x="2933700" y="6324600"/>
          <p14:tracePt t="50230" x="2933700" y="6356350"/>
          <p14:tracePt t="50247" x="2946400" y="6381750"/>
          <p14:tracePt t="50264" x="2959100" y="6407150"/>
          <p14:tracePt t="50280" x="2984500" y="6426200"/>
          <p14:tracePt t="50297" x="3016250" y="6432550"/>
          <p14:tracePt t="50297" x="3054350" y="6438900"/>
          <p14:tracePt t="50315" x="3098800" y="6426200"/>
          <p14:tracePt t="50330" x="3117850" y="6413500"/>
          <p14:tracePt t="50330" x="3136900" y="6394450"/>
          <p14:tracePt t="50349" x="3155950" y="6375400"/>
          <p14:tracePt t="50349" x="3187700" y="6337300"/>
          <p14:tracePt t="50365" x="3200400" y="6311900"/>
          <p14:tracePt t="50365" x="3213100" y="6286500"/>
          <p14:tracePt t="50382" x="3219450" y="6261100"/>
          <p14:tracePt t="50382" x="3219450" y="6235700"/>
          <p14:tracePt t="50400" x="3219450" y="6210300"/>
          <p14:tracePt t="50400" x="3219450" y="6184900"/>
          <p14:tracePt t="50416" x="3213100" y="6159500"/>
          <p14:tracePt t="50416" x="3187700" y="6102350"/>
          <p14:tracePt t="50433" x="3175000" y="6076950"/>
          <p14:tracePt t="50433" x="3155950" y="6051550"/>
          <p14:tracePt t="50449" x="3136900" y="6038850"/>
          <p14:tracePt t="50449" x="3117850" y="6019800"/>
          <p14:tracePt t="50465" x="3092450" y="6013450"/>
          <p14:tracePt t="50465" x="3073400" y="6007100"/>
          <p14:tracePt t="50482" x="3054350" y="6013450"/>
          <p14:tracePt t="50482" x="3041650" y="6019800"/>
          <p14:tracePt t="50482" x="3028950" y="6038850"/>
          <p14:tracePt t="50501" x="3016250" y="6064250"/>
          <p14:tracePt t="50514" x="3016250" y="6089650"/>
          <p14:tracePt t="50514" x="3016250" y="6153150"/>
          <p14:tracePt t="50533" x="3022600" y="6184900"/>
          <p14:tracePt t="50533" x="3035300" y="6210300"/>
          <p14:tracePt t="50549" x="3048000" y="6242050"/>
          <p14:tracePt t="50549" x="3060700" y="6267450"/>
          <p14:tracePt t="50566" x="3079750" y="6286500"/>
          <p14:tracePt t="50581" x="3124200" y="6324600"/>
          <p14:tracePt t="50581" x="3143250" y="6337300"/>
          <p14:tracePt t="50581" x="3168650" y="6350000"/>
          <p14:tracePt t="50602" x="3187700" y="6362700"/>
          <p14:tracePt t="50602" x="3213100" y="6369050"/>
          <p14:tracePt t="50616" x="3238500" y="6369050"/>
          <p14:tracePt t="50616" x="3257550" y="6369050"/>
          <p14:tracePt t="50634" x="3282950" y="6362700"/>
          <p14:tracePt t="50634" x="3302000" y="6362700"/>
          <p14:tracePt t="50652" x="3340100" y="6350000"/>
          <p14:tracePt t="50665" x="3371850" y="6350000"/>
          <p14:tracePt t="50682" x="3397250" y="6350000"/>
          <p14:tracePt t="50698" x="3422650" y="6356350"/>
          <p14:tracePt t="50715" x="3441700" y="6369050"/>
          <p14:tracePt t="50732" x="3467100" y="6388100"/>
          <p14:tracePt t="50764" x="3498850" y="6375400"/>
          <p14:tracePt t="50792" x="3517900" y="6369050"/>
          <p14:tracePt t="50808" x="3549650" y="6356350"/>
          <p14:tracePt t="50824" x="3587750" y="6343650"/>
          <p14:tracePt t="50840" x="3632200" y="6337300"/>
          <p14:tracePt t="50853" x="3651250" y="6330950"/>
          <p14:tracePt t="50865" x="3676650" y="6324600"/>
          <p14:tracePt t="50865" x="3695700" y="6324600"/>
          <p14:tracePt t="50865" x="3714750" y="6318250"/>
          <p14:tracePt t="50886" x="3727450" y="6318250"/>
          <p14:tracePt t="50886" x="3746500" y="6311900"/>
          <p14:tracePt t="50902" x="3759200" y="6305550"/>
          <p14:tracePt t="50902" x="3771900" y="6299200"/>
          <p14:tracePt t="50902" x="3790950" y="6292850"/>
          <p14:tracePt t="50921" x="3803650" y="6286500"/>
          <p14:tracePt t="50932" x="3822700" y="6280150"/>
          <p14:tracePt t="50932" x="3841750" y="6267450"/>
          <p14:tracePt t="50951" x="3860800" y="6261100"/>
          <p14:tracePt t="50951" x="3905250" y="6248400"/>
          <p14:tracePt t="50968" x="3930650" y="6242050"/>
          <p14:tracePt t="50968" x="3956050" y="6235700"/>
          <p14:tracePt t="50984" x="3981450" y="6235700"/>
          <p14:tracePt t="50984" x="4000500" y="6229350"/>
          <p14:tracePt t="51001" x="4025900" y="6229350"/>
          <p14:tracePt t="51001" x="4044950" y="6223000"/>
          <p14:tracePt t="51018" x="4070350" y="6223000"/>
          <p14:tracePt t="51018" x="4108450" y="6216650"/>
          <p14:tracePt t="51034" x="4133850" y="6210300"/>
          <p14:tracePt t="51034" x="4152900" y="6210300"/>
          <p14:tracePt t="51051" x="4171950" y="6203950"/>
          <p14:tracePt t="51051" x="4197350" y="6197600"/>
          <p14:tracePt t="51068" x="4216400" y="6197600"/>
          <p14:tracePt t="51068" x="4260850" y="6191250"/>
          <p14:tracePt t="51085" x="4273550" y="6184900"/>
          <p14:tracePt t="51085" x="4292600" y="6184900"/>
          <p14:tracePt t="51101" x="4305300" y="6184900"/>
          <p14:tracePt t="51101" x="4318000" y="6184900"/>
          <p14:tracePt t="51119" x="4324350" y="6184900"/>
          <p14:tracePt t="51119" x="4330700" y="6184900"/>
          <p14:tracePt t="51135" x="4337050" y="6178550"/>
          <p14:tracePt t="51152" x="4330700" y="6184900"/>
          <p14:tracePt t="51169" x="4324350" y="6191250"/>
          <p14:tracePt t="51169" x="4311650" y="6191250"/>
          <p14:tracePt t="51185" x="4298950" y="6197600"/>
          <p14:tracePt t="51185" x="4286250" y="6203950"/>
          <p14:tracePt t="51201" x="4273550" y="6210300"/>
          <p14:tracePt t="51201" x="4254500" y="6223000"/>
          <p14:tracePt t="51218" x="4235450" y="6229350"/>
          <p14:tracePt t="51218" x="4216400" y="6235700"/>
          <p14:tracePt t="51218" x="4197350" y="6248400"/>
          <p14:tracePt t="51237" x="4178300" y="6254750"/>
          <p14:tracePt t="51250" x="4159250" y="6267450"/>
          <p14:tracePt t="51250" x="4121150" y="6280150"/>
          <p14:tracePt t="51268" x="4108450" y="6292850"/>
          <p14:tracePt t="51284" x="4076700" y="6311900"/>
          <p14:tracePt t="51300" x="4051300" y="6330950"/>
          <p14:tracePt t="51317" x="4025900" y="6350000"/>
          <p14:tracePt t="51317" x="4000500" y="6362700"/>
          <p14:tracePt t="51335" x="3975100" y="6375400"/>
          <p14:tracePt t="51350" x="3949700" y="6375400"/>
          <p14:tracePt t="51367" x="3924300" y="6381750"/>
          <p14:tracePt t="51384" x="3898900" y="6381750"/>
          <p14:tracePt t="51401" x="3873500" y="6388100"/>
          <p14:tracePt t="51418" x="3841750" y="6381750"/>
          <p14:tracePt t="51434" x="3803650" y="6369050"/>
          <p14:tracePt t="51434" x="3778250" y="6362700"/>
          <p14:tracePt t="51453" x="3721100" y="6337300"/>
          <p14:tracePt t="51453" x="3689350" y="6330950"/>
          <p14:tracePt t="51469" x="3657600" y="6318250"/>
          <p14:tracePt t="51469" x="3619500" y="6311900"/>
          <p14:tracePt t="51486" x="3575050" y="6299200"/>
          <p14:tracePt t="51486" x="3536950" y="6292850"/>
          <p14:tracePt t="51503" x="3492500" y="6286500"/>
          <p14:tracePt t="51503" x="3441700" y="6280150"/>
          <p14:tracePt t="51503" x="3384550" y="6273800"/>
          <p14:tracePt t="51521" x="3327400" y="6267450"/>
          <p14:tracePt t="51534" x="3263900" y="6261100"/>
          <p14:tracePt t="51534" x="3136900" y="6254750"/>
          <p14:tracePt t="51553" x="3067050" y="6248400"/>
          <p14:tracePt t="51553" x="3003550" y="6242050"/>
          <p14:tracePt t="51569" x="2946400" y="6248400"/>
          <p14:tracePt t="51569" x="2889250" y="6242050"/>
          <p14:tracePt t="51586" x="2832100" y="6242050"/>
          <p14:tracePt t="51586" x="2787650" y="6242050"/>
          <p14:tracePt t="51586" x="2743200" y="6242050"/>
          <p14:tracePt t="51605" x="2705100" y="6242050"/>
          <p14:tracePt t="51618" x="2667000" y="6248400"/>
          <p14:tracePt t="51618" x="2609850" y="6242050"/>
          <p14:tracePt t="51636" x="2584450" y="6242050"/>
          <p14:tracePt t="51636" x="2559050" y="6242050"/>
          <p14:tracePt t="51636" x="2546350" y="6242050"/>
          <p14:tracePt t="51658" x="2533650" y="6235700"/>
          <p14:tracePt t="51668" x="2527300" y="6235700"/>
          <p14:tracePt t="51668" x="2520950" y="6235700"/>
          <p14:tracePt t="51686" x="2527300" y="6235700"/>
          <p14:tracePt t="51716" x="2533650" y="6229350"/>
          <p14:tracePt t="51732" x="2540000" y="6229350"/>
          <p14:tracePt t="51740" x="2546350" y="6229350"/>
          <p14:tracePt t="51740" x="2552700" y="6223000"/>
          <p14:tracePt t="51754" x="2559050" y="6223000"/>
          <p14:tracePt t="51754" x="2565400" y="6223000"/>
          <p14:tracePt t="51770" x="2565400" y="6216650"/>
          <p14:tracePt t="51770" x="2571750" y="6216650"/>
          <p14:tracePt t="51787" x="2578100" y="6216650"/>
          <p14:tracePt t="51787" x="2584450" y="6216650"/>
          <p14:tracePt t="51787" x="2584450" y="6223000"/>
          <p14:tracePt t="51806" x="2590800" y="6223000"/>
          <p14:tracePt t="51818" x="2597150" y="6229350"/>
          <p14:tracePt t="51818" x="2609850" y="6235700"/>
          <p14:tracePt t="51837" x="2622550" y="6242050"/>
          <p14:tracePt t="51837" x="2628900" y="6242050"/>
          <p14:tracePt t="51854" x="2641600" y="6248400"/>
          <p14:tracePt t="51854" x="2647950" y="6254750"/>
          <p14:tracePt t="51870" x="2660650" y="6254750"/>
          <p14:tracePt t="51870" x="2679700" y="6261100"/>
          <p14:tracePt t="51870" x="2692400" y="6267450"/>
          <p14:tracePt t="51889" x="2711450" y="6273800"/>
          <p14:tracePt t="51902" x="2730500" y="6273800"/>
          <p14:tracePt t="51902" x="2768600" y="6286500"/>
          <p14:tracePt t="51922" x="2787650" y="6292850"/>
          <p14:tracePt t="51922" x="2813050" y="6299200"/>
          <p14:tracePt t="51937" x="2838450" y="6299200"/>
          <p14:tracePt t="51937" x="2863850" y="6299200"/>
          <p14:tracePt t="51954" x="2889250" y="6299200"/>
          <p14:tracePt t="51954" x="2921000" y="6299200"/>
          <p14:tracePt t="51970" x="2952750" y="6305550"/>
          <p14:tracePt t="51970" x="3022600" y="6305550"/>
          <p14:tracePt t="51988" x="3054350" y="6305550"/>
          <p14:tracePt t="51988" x="3086100" y="6305550"/>
          <p14:tracePt t="52004" x="3124200" y="6311900"/>
          <p14:tracePt t="52004" x="3155950" y="6311900"/>
          <p14:tracePt t="52022" x="3187700" y="6318250"/>
          <p14:tracePt t="52022" x="3219450" y="6318250"/>
          <p14:tracePt t="52037" x="3244850" y="6324600"/>
          <p14:tracePt t="52037" x="3295650" y="6330950"/>
          <p14:tracePt t="52054" x="3321050" y="6330950"/>
          <p14:tracePt t="52054" x="3346450" y="6330950"/>
          <p14:tracePt t="52071" x="3365500" y="6337300"/>
          <p14:tracePt t="52071" x="3384550" y="6337300"/>
          <p14:tracePt t="52087" x="3409950" y="6337300"/>
          <p14:tracePt t="52087" x="3454400" y="6343650"/>
          <p14:tracePt t="52105" x="3479800" y="6337300"/>
          <p14:tracePt t="52105" x="3511550" y="6343650"/>
          <p14:tracePt t="52121" x="3536950" y="6343650"/>
          <p14:tracePt t="52121" x="3568700" y="6337300"/>
          <p14:tracePt t="52138" x="3594100" y="6337300"/>
          <p14:tracePt t="52138" x="3625850" y="6337300"/>
          <p14:tracePt t="52154" x="3651250" y="6330950"/>
          <p14:tracePt t="52154" x="3683000" y="6330950"/>
          <p14:tracePt t="52154" x="3714750" y="6324600"/>
          <p14:tracePt t="52173" x="3752850" y="6324600"/>
          <p14:tracePt t="52186" x="3790950" y="6318250"/>
          <p14:tracePt t="52186" x="3879850" y="6299200"/>
          <p14:tracePt t="52205" x="3924300" y="6292850"/>
          <p14:tracePt t="52205" x="3975100" y="6286500"/>
          <p14:tracePt t="52221" x="4032250" y="6273800"/>
          <p14:tracePt t="52221" x="4083050" y="6261100"/>
          <p14:tracePt t="52238" x="4140200" y="6254750"/>
          <p14:tracePt t="52238" x="4191000" y="6248400"/>
          <p14:tracePt t="52255" x="4241800" y="6242050"/>
          <p14:tracePt t="52255" x="4343400" y="6235700"/>
          <p14:tracePt t="52276" x="4387850" y="6235700"/>
          <p14:tracePt t="52276" x="4432300" y="6235700"/>
          <p14:tracePt t="52288" x="4470400" y="6235700"/>
          <p14:tracePt t="52288" x="4514850" y="6229350"/>
          <p14:tracePt t="52305" x="4559300" y="6235700"/>
          <p14:tracePt t="52305" x="4597400" y="6229350"/>
          <p14:tracePt t="52321" x="4641850" y="6229350"/>
          <p14:tracePt t="52321" x="4686300" y="6229350"/>
          <p14:tracePt t="52338" x="4724400" y="6235700"/>
          <p14:tracePt t="52338" x="4800600" y="6242050"/>
          <p14:tracePt t="52355" x="4832350" y="6248400"/>
          <p14:tracePt t="52355" x="4864100" y="6248400"/>
          <p14:tracePt t="52372" x="4889500" y="6261100"/>
          <p14:tracePt t="52372" x="4914900" y="6267450"/>
          <p14:tracePt t="52389" x="4940300" y="6280150"/>
          <p14:tracePt t="52389" x="4972050" y="6299200"/>
          <p14:tracePt t="52406" x="4997450" y="6311900"/>
          <p14:tracePt t="52420" x="5016500" y="6343650"/>
          <p14:tracePt t="52444" x="5003800" y="6369050"/>
          <p14:tracePt t="52472" x="4984750" y="6375400"/>
          <p14:tracePt t="52488" x="4946650" y="6375400"/>
          <p14:tracePt t="52504" x="4908550" y="6369050"/>
          <p14:tracePt t="52520" x="4883150" y="6362700"/>
          <p14:tracePt t="52526" x="4857750" y="6356350"/>
          <p14:tracePt t="52538" x="4832350" y="6350000"/>
          <p14:tracePt t="52538" x="4806950" y="6337300"/>
          <p14:tracePt t="52538" x="4775200" y="6330950"/>
          <p14:tracePt t="52558" x="4743450" y="6324600"/>
          <p14:tracePt t="52558" x="4711700" y="6311900"/>
          <p14:tracePt t="52573" x="4673600" y="6305550"/>
          <p14:tracePt t="52573" x="4635500" y="6292850"/>
          <p14:tracePt t="52589" x="4597400" y="6286500"/>
          <p14:tracePt t="52589" x="4559300" y="6273800"/>
          <p14:tracePt t="52606" x="4521200" y="6267450"/>
          <p14:tracePt t="52606" x="4489450" y="6261100"/>
          <p14:tracePt t="52622" x="4451350" y="6254750"/>
          <p14:tracePt t="52622" x="4413250" y="6248400"/>
          <p14:tracePt t="52622" x="4381500" y="6242050"/>
          <p14:tracePt t="52642" x="4349750" y="6235700"/>
          <p14:tracePt t="52642" x="4318000" y="6235700"/>
          <p14:tracePt t="52656" x="4292600" y="6229350"/>
          <p14:tracePt t="52656" x="4267200" y="6223000"/>
          <p14:tracePt t="52673" x="4241800" y="6216650"/>
          <p14:tracePt t="52673" x="4216400" y="6210300"/>
          <p14:tracePt t="52690" x="4191000" y="6203950"/>
          <p14:tracePt t="52690" x="4140200" y="6191250"/>
          <p14:tracePt t="52706" x="4114800" y="6178550"/>
          <p14:tracePt t="52706" x="4095750" y="6172200"/>
          <p14:tracePt t="52723" x="4070350" y="6165850"/>
          <p14:tracePt t="52723" x="4051300" y="6153150"/>
          <p14:tracePt t="52739" x="4032250" y="6146800"/>
          <p14:tracePt t="52739" x="4013200" y="6140450"/>
          <p14:tracePt t="52756" x="3994150" y="6134100"/>
          <p14:tracePt t="52756" x="3968750" y="6127750"/>
          <p14:tracePt t="52776" x="3962400" y="6121400"/>
          <p14:tracePt t="52776" x="3949700" y="6121400"/>
          <p14:tracePt t="52790" x="3943350" y="6115050"/>
          <p14:tracePt t="52790" x="3937000" y="6108700"/>
          <p14:tracePt t="52806" x="3930650" y="6102350"/>
          <p14:tracePt t="52806" x="3924300" y="6096000"/>
          <p14:tracePt t="52806" x="3924300" y="6089650"/>
          <p14:tracePt t="52826" x="3917950" y="6083300"/>
          <p14:tracePt t="52838" x="3917950" y="6076950"/>
          <p14:tracePt t="52838" x="3924300" y="6057900"/>
          <p14:tracePt t="52857" x="3937000" y="6045200"/>
          <p14:tracePt t="52857" x="3943350" y="6032500"/>
          <p14:tracePt t="52873" x="3956050" y="6019800"/>
          <p14:tracePt t="52873" x="3975100" y="6007100"/>
          <p14:tracePt t="52890" x="3994150" y="5994400"/>
          <p14:tracePt t="52890" x="4013200" y="5981700"/>
          <p14:tracePt t="52890" x="4038600" y="5969000"/>
          <p14:tracePt t="52909" x="4064000" y="5962650"/>
          <p14:tracePt t="52909" x="4095750" y="5949950"/>
          <p14:tracePt t="52926" x="4121150" y="5943600"/>
          <p14:tracePt t="52926" x="4152900" y="5930900"/>
          <p14:tracePt t="52941" x="4184650" y="5930900"/>
          <p14:tracePt t="52941" x="4216400" y="5924550"/>
          <p14:tracePt t="52957" x="4241800" y="5924550"/>
          <p14:tracePt t="52957" x="4273550" y="5924550"/>
          <p14:tracePt t="52974" x="4305300" y="5918200"/>
          <p14:tracePt t="52974" x="4337050" y="5918200"/>
          <p14:tracePt t="52991" x="4368800" y="5918200"/>
          <p14:tracePt t="52991" x="4432300" y="5911850"/>
          <p14:tracePt t="53007" x="4464050" y="5911850"/>
          <p14:tracePt t="53007" x="4489450" y="5905500"/>
          <p14:tracePt t="53026" x="4514850" y="5899150"/>
          <p14:tracePt t="53026" x="4540250" y="5892800"/>
          <p14:tracePt t="53041" x="4565650" y="5886450"/>
          <p14:tracePt t="53041" x="4584700" y="5880100"/>
          <p14:tracePt t="53057" x="4597400" y="5873750"/>
          <p14:tracePt t="53057" x="4629150" y="5861050"/>
          <p14:tracePt t="53074" x="4641850" y="5861050"/>
          <p14:tracePt t="53074" x="4654550" y="5861050"/>
          <p14:tracePt t="53090" x="4660900" y="5861050"/>
          <p14:tracePt t="53090" x="4667250" y="5867400"/>
          <p14:tracePt t="53107" x="4667250" y="5880100"/>
          <p14:tracePt t="53107" x="4660900" y="5886450"/>
          <p14:tracePt t="53125" x="4654550" y="5892800"/>
          <p14:tracePt t="53125" x="4641850" y="5899150"/>
          <p14:tracePt t="53141" x="4629150" y="5905500"/>
          <p14:tracePt t="53141" x="4610100" y="5918200"/>
          <p14:tracePt t="53158" x="4597400" y="5924550"/>
          <p14:tracePt t="53158" x="4578350" y="5930900"/>
          <p14:tracePt t="53174" x="4552950" y="5937250"/>
          <p14:tracePt t="53174" x="4533900" y="5937250"/>
          <p14:tracePt t="53174" x="4508500" y="5943600"/>
          <p14:tracePt t="53193" x="4476750" y="5949950"/>
          <p14:tracePt t="53206" x="4451350" y="5949950"/>
          <p14:tracePt t="53206" x="4387850" y="5956300"/>
          <p14:tracePt t="53225" x="4356100" y="5962650"/>
          <p14:tracePt t="53225" x="4330700" y="5962650"/>
          <p14:tracePt t="53241" x="4298950" y="5969000"/>
          <p14:tracePt t="53241" x="4273550" y="5969000"/>
          <p14:tracePt t="53258" x="4248150" y="5975350"/>
          <p14:tracePt t="53258" x="4203700" y="5975350"/>
          <p14:tracePt t="53280" x="4178300" y="5969000"/>
          <p14:tracePt t="53290" x="4152900" y="5969000"/>
          <p14:tracePt t="53290" x="4108450" y="5969000"/>
          <p14:tracePt t="53308" x="4089400" y="5962650"/>
          <p14:tracePt t="53308" x="4064000" y="5962650"/>
          <p14:tracePt t="53325" x="4044950" y="5962650"/>
          <p14:tracePt t="53325" x="4032250" y="5962650"/>
          <p14:tracePt t="53342" x="4013200" y="5962650"/>
          <p14:tracePt t="53342" x="4000500" y="5962650"/>
          <p14:tracePt t="53358" x="3987800" y="5956300"/>
          <p14:tracePt t="53358" x="3968750" y="5956300"/>
          <p14:tracePt t="53375" x="3956050" y="5956300"/>
          <p14:tracePt t="53375" x="3949700" y="5956300"/>
          <p14:tracePt t="53391" x="3937000" y="5949950"/>
          <p14:tracePt t="53391" x="3930650" y="5949950"/>
          <p14:tracePt t="53408" x="3924300" y="5949950"/>
          <p14:tracePt t="53408" x="3905250" y="5943600"/>
          <p14:tracePt t="53425" x="3898900" y="5943600"/>
          <p14:tracePt t="53425" x="3892550" y="5943600"/>
          <p14:tracePt t="53442" x="3892550" y="5937250"/>
          <p14:tracePt t="53457" x="3879850" y="5937250"/>
          <p14:tracePt t="53474" x="3873500" y="5937250"/>
          <p14:tracePt t="53492" x="3867150" y="5930900"/>
          <p14:tracePt t="53492" x="3860800" y="5924550"/>
          <p14:tracePt t="53509" x="3854450" y="5924550"/>
          <p14:tracePt t="53509" x="3848100" y="5918200"/>
          <p14:tracePt t="53526" x="3841750" y="5911850"/>
          <p14:tracePt t="53526" x="3835400" y="5911850"/>
          <p14:tracePt t="53542" x="3822700" y="5905500"/>
          <p14:tracePt t="53542" x="3816350" y="5905500"/>
          <p14:tracePt t="53542" x="3810000" y="5899150"/>
          <p14:tracePt t="53561" x="3803650" y="5899150"/>
          <p14:tracePt t="53574" x="3797300" y="5899150"/>
          <p14:tracePt t="53574" x="3790950" y="5899150"/>
          <p14:tracePt t="53593" x="3790950" y="5905500"/>
          <p14:tracePt t="53608" x="3784600" y="5911850"/>
          <p14:tracePt t="53608" x="3784600" y="5918200"/>
          <p14:tracePt t="53626" x="3778250" y="5924550"/>
          <p14:tracePt t="53641" x="3771900" y="5924550"/>
          <p14:tracePt t="53658" x="3765550" y="5924550"/>
          <p14:tracePt t="53675" x="3759200" y="5924550"/>
          <p14:tracePt t="53691" x="3752850" y="5930900"/>
          <p14:tracePt t="53708" x="3746500" y="5930900"/>
          <p14:tracePt t="53756" x="3733800" y="5930900"/>
          <p14:tracePt t="53773" x="3727450" y="5930900"/>
          <p14:tracePt t="53785" x="3721100" y="5930900"/>
          <p14:tracePt t="53800" x="3714750" y="5930900"/>
          <p14:tracePt t="53817" x="3708400" y="5930900"/>
          <p14:tracePt t="53833" x="3702050" y="5937250"/>
          <p14:tracePt t="53845" x="3695700" y="5937250"/>
          <p14:tracePt t="53861" x="3689350" y="5937250"/>
          <p14:tracePt t="53877" x="3689350" y="5943600"/>
          <p14:tracePt t="53893" x="3683000" y="5943600"/>
          <p14:tracePt t="53909" x="3676650" y="5943600"/>
          <p14:tracePt t="53929" x="3670300" y="5943600"/>
          <p14:tracePt t="53960" x="3663950" y="5943600"/>
          <p14:tracePt t="53980" x="3657600" y="5949950"/>
          <p14:tracePt t="53996" x="3651250" y="5949950"/>
          <p14:tracePt t="54012" x="3644900" y="5949950"/>
          <p14:tracePt t="54025" x="3638550" y="5956300"/>
          <p14:tracePt t="54040" x="3632200" y="5956300"/>
          <p14:tracePt t="54056" x="3619500" y="5962650"/>
          <p14:tracePt t="54073" x="3613150" y="5962650"/>
          <p14:tracePt t="54084" x="3606800" y="5962650"/>
          <p14:tracePt t="54093" x="3600450" y="5962650"/>
          <p14:tracePt t="54109" x="3594100" y="5962650"/>
          <p14:tracePt t="54109" x="3587750" y="5962650"/>
          <p14:tracePt t="54128" x="3581400" y="5962650"/>
          <p14:tracePt t="54128" x="3575050" y="5962650"/>
          <p14:tracePt t="54146" x="3568700" y="5962650"/>
          <p14:tracePt t="54160" x="3562350" y="5962650"/>
          <p14:tracePt t="54176" x="3556000" y="5962650"/>
          <p14:tracePt t="54193" x="3549650" y="5962650"/>
          <p14:tracePt t="54210" x="3549650" y="5956300"/>
          <p14:tracePt t="54226" x="3543300" y="5949950"/>
          <p14:tracePt t="54243" x="3543300" y="5943600"/>
          <p14:tracePt t="54275" x="3543300" y="5937250"/>
          <p14:tracePt t="54313" x="3549650" y="5930900"/>
          <p14:tracePt t="54356" x="3556000" y="5924550"/>
          <p14:tracePt t="54380" x="3562350" y="5924550"/>
          <p14:tracePt t="54392" x="3568700" y="5918200"/>
          <p14:tracePt t="54408" x="3581400" y="5911850"/>
          <p14:tracePt t="54424" x="3587750" y="5905500"/>
          <p14:tracePt t="54440" x="3587750" y="5899150"/>
          <p14:tracePt t="54445" x="3600450" y="5892800"/>
          <p14:tracePt t="54460" x="3606800" y="5886450"/>
          <p14:tracePt t="54477" x="3613150" y="5880100"/>
          <p14:tracePt t="54494" x="3619500" y="5873750"/>
          <p14:tracePt t="54494" x="3625850" y="5867400"/>
          <p14:tracePt t="54513" x="3625850" y="5873750"/>
          <p14:tracePt t="54560" x="3619500" y="5880100"/>
          <p14:tracePt t="54572" x="3619500" y="5886450"/>
          <p14:tracePt t="54597" x="3613150" y="5892800"/>
          <p14:tracePt t="54612" x="3606800" y="5892800"/>
          <p14:tracePt t="54624" x="3600450" y="5899150"/>
          <p14:tracePt t="54640" x="3594100" y="5899150"/>
          <p14:tracePt t="54656" x="3587750" y="5899150"/>
          <p14:tracePt t="54680" x="3581400" y="5905500"/>
          <p14:tracePt t="54700" x="3575050" y="5905500"/>
          <p14:tracePt t="54725" x="3568700" y="5905500"/>
          <p14:tracePt t="54744" x="3562350" y="5899150"/>
          <p14:tracePt t="54768" x="3556000" y="5892800"/>
          <p14:tracePt t="54792" x="3562350" y="5892800"/>
          <p14:tracePt t="54872" x="3568700" y="5886450"/>
          <p14:tracePt t="54898" x="3575050" y="5886450"/>
          <p14:tracePt t="54920" x="3575050" y="5880100"/>
          <p14:tracePt t="54932" x="3581400" y="5886450"/>
          <p14:tracePt t="54948" x="3587750" y="5886450"/>
          <p14:tracePt t="54964" x="3600450" y="5886450"/>
          <p14:tracePt t="54980" x="3606800" y="5892800"/>
          <p14:tracePt t="55008" x="3613150" y="5892800"/>
          <p14:tracePt t="55024" x="3625850" y="5899150"/>
          <p14:tracePt t="55040" x="3632200" y="5899150"/>
          <p14:tracePt t="55053" x="3638550" y="5899150"/>
          <p14:tracePt t="55062" x="3644900" y="5905500"/>
          <p14:tracePt t="55079" x="3651250" y="5905500"/>
          <p14:tracePt t="55079" x="3657600" y="5905500"/>
          <p14:tracePt t="55098" x="3670300" y="5905500"/>
          <p14:tracePt t="55098" x="3689350" y="5899150"/>
          <p14:tracePt t="55114" x="3695700" y="5899150"/>
          <p14:tracePt t="55114" x="3708400" y="5892800"/>
          <p14:tracePt t="55131" x="3721100" y="5886450"/>
          <p14:tracePt t="55131" x="3733800" y="5880100"/>
          <p14:tracePt t="55149" x="3752850" y="5867400"/>
          <p14:tracePt t="55149" x="3784600" y="5854700"/>
          <p14:tracePt t="55165" x="3810000" y="5848350"/>
          <p14:tracePt t="55165" x="3829050" y="5835650"/>
          <p14:tracePt t="55181" x="3854450" y="5829300"/>
          <p14:tracePt t="55181" x="3873500" y="5822950"/>
          <p14:tracePt t="55198" x="3898900" y="5810250"/>
          <p14:tracePt t="55198" x="3924300" y="5803900"/>
          <p14:tracePt t="55214" x="3943350" y="5797550"/>
          <p14:tracePt t="55214" x="3968750" y="5784850"/>
          <p14:tracePt t="55214" x="3994150" y="5772150"/>
          <p14:tracePt t="55233" x="4025900" y="5765800"/>
          <p14:tracePt t="55246" x="4051300" y="5753100"/>
          <p14:tracePt t="55246" x="4108450" y="5727700"/>
          <p14:tracePt t="55265" x="4133850" y="5721350"/>
          <p14:tracePt t="55265" x="4159250" y="5708650"/>
          <p14:tracePt t="55282" x="4184650" y="5702300"/>
          <p14:tracePt t="55282" x="4210050" y="5689600"/>
          <p14:tracePt t="55298" x="4235450" y="5676900"/>
          <p14:tracePt t="55298" x="4260850" y="5664200"/>
          <p14:tracePt t="55298" x="4286250" y="5651500"/>
          <p14:tracePt t="55317" x="4305300" y="5638800"/>
          <p14:tracePt t="55330" x="4330700" y="5626100"/>
          <p14:tracePt t="55330" x="4368800" y="5600700"/>
          <p14:tracePt t="55348" x="4387850" y="5588000"/>
          <p14:tracePt t="55348" x="4406900" y="5575300"/>
          <p14:tracePt t="55365" x="4425950" y="5562600"/>
          <p14:tracePt t="55365" x="4445000" y="5549900"/>
          <p14:tracePt t="55381" x="4464050" y="5530850"/>
          <p14:tracePt t="55381" x="4476750" y="5511800"/>
          <p14:tracePt t="55381" x="4495800" y="5492750"/>
          <p14:tracePt t="55381" x="4514850" y="5473700"/>
          <p14:tracePt t="55405" x="4527550" y="5454650"/>
          <p14:tracePt t="55414" x="4546600" y="5435600"/>
          <p14:tracePt t="55414" x="4565650" y="5410200"/>
          <p14:tracePt t="55432" x="4578350" y="5391150"/>
          <p14:tracePt t="55432" x="4597400" y="5365750"/>
          <p14:tracePt t="55448" x="4616450" y="5346700"/>
          <p14:tracePt t="55448" x="4654550" y="5295900"/>
          <p14:tracePt t="55465" x="4679950" y="5270500"/>
          <p14:tracePt t="55465" x="4705350" y="5251450"/>
          <p14:tracePt t="55482" x="4730750" y="5226050"/>
          <p14:tracePt t="55482" x="4756150" y="5207000"/>
          <p14:tracePt t="55499" x="4781550" y="5187950"/>
          <p14:tracePt t="55499" x="4806950" y="5175250"/>
          <p14:tracePt t="55515" x="4832350" y="5162550"/>
          <p14:tracePt t="55515" x="4876800" y="5143500"/>
          <p14:tracePt t="55533" x="4895850" y="5137150"/>
          <p14:tracePt t="55533" x="4914900" y="5130800"/>
          <p14:tracePt t="55549" x="4933950" y="5130800"/>
          <p14:tracePt t="55549" x="4946650" y="5130800"/>
          <p14:tracePt t="55565" x="4965700" y="5130800"/>
          <p14:tracePt t="55565" x="4978400" y="5130800"/>
          <p14:tracePt t="55582" x="4991100" y="5124450"/>
          <p14:tracePt t="55582" x="5003800" y="5124450"/>
          <p14:tracePt t="55582" x="5022850" y="5118100"/>
          <p14:tracePt t="55601" x="5035550" y="5111750"/>
          <p14:tracePt t="55614" x="5048250" y="5099050"/>
          <p14:tracePt t="55614" x="5073650" y="5073650"/>
          <p14:tracePt t="55634" x="5086350" y="5054600"/>
          <p14:tracePt t="55634" x="5099050" y="5029200"/>
          <p14:tracePt t="55650" x="5105400" y="5010150"/>
          <p14:tracePt t="55650" x="5118100" y="4984750"/>
          <p14:tracePt t="55666" x="5130800" y="4959350"/>
          <p14:tracePt t="55666" x="5143500" y="4940300"/>
          <p14:tracePt t="55682" x="5156200" y="4914900"/>
          <p14:tracePt t="55682" x="5168900" y="4889500"/>
          <p14:tracePt t="55682" x="5187950" y="4864100"/>
          <p14:tracePt t="55701" x="5200650" y="4845050"/>
          <p14:tracePt t="55701" x="5219700" y="4819650"/>
          <p14:tracePt t="55716" x="5232400" y="4800600"/>
          <p14:tracePt t="55716" x="5245100" y="4781550"/>
          <p14:tracePt t="55733" x="5257800" y="4762500"/>
          <p14:tracePt t="55733" x="5264150" y="4749800"/>
          <p14:tracePt t="55750" x="5276850" y="4743450"/>
          <p14:tracePt t="55750" x="5289550" y="4724400"/>
          <p14:tracePt t="55767" x="5295900" y="4724400"/>
          <p14:tracePt t="55767" x="5302250" y="4724400"/>
          <p14:tracePt t="55783" x="5308600" y="4730750"/>
          <p14:tracePt t="55798" x="5308600" y="4737100"/>
          <p14:tracePt t="55798" x="5302250" y="4737100"/>
          <p14:tracePt t="55817" x="5118100" y="4686300"/>
          <p14:tracePt t="55903" x="5092700" y="4667250"/>
          <p14:tracePt t="55910" x="5067300" y="4648200"/>
          <p14:tracePt t="55918" x="5016500" y="4597400"/>
          <p14:tracePt t="55933" x="4972050" y="4540250"/>
          <p14:tracePt t="55949" x="4940300" y="4476750"/>
          <p14:tracePt t="55966" x="4927600" y="4413250"/>
          <p14:tracePt t="55982" x="4940300" y="4343400"/>
          <p14:tracePt t="55982" x="4959350" y="4311650"/>
          <p14:tracePt t="56001" x="5016500" y="4248150"/>
          <p14:tracePt t="56016" x="5086350" y="4191000"/>
          <p14:tracePt t="56033" x="5175250" y="4146550"/>
          <p14:tracePt t="56049" x="5321300" y="4114800"/>
          <p14:tracePt t="56067" x="5422900" y="4133850"/>
          <p14:tracePt t="56083" x="5530850" y="4178300"/>
          <p14:tracePt t="56099" x="5683250" y="4273550"/>
          <p14:tracePt t="56117" x="5759450" y="4337050"/>
          <p14:tracePt t="56133" x="5816600" y="4400550"/>
          <p14:tracePt t="56151" x="5835650" y="4470400"/>
          <p14:tracePt t="56167" x="5829300" y="4546600"/>
          <p14:tracePt t="56167" x="5816600" y="4591050"/>
          <p14:tracePt t="56185" x="5778500" y="4667250"/>
          <p14:tracePt t="56201" x="5721350" y="4730750"/>
          <p14:tracePt t="56217" x="5638800" y="4775200"/>
          <p14:tracePt t="56233" x="5543550" y="4794250"/>
          <p14:tracePt t="56250" x="5435600" y="4794250"/>
          <p14:tracePt t="56250" x="5384800" y="4787900"/>
          <p14:tracePt t="56272" x="5283200" y="4762500"/>
          <p14:tracePt t="56285" x="5194300" y="4749800"/>
          <p14:tracePt t="56300" x="5124450" y="4743450"/>
          <p14:tracePt t="56317" x="5073650" y="4756150"/>
          <p14:tracePt t="56334" x="5029200" y="4781550"/>
          <p14:tracePt t="56334" x="5010150" y="4800600"/>
          <p14:tracePt t="56354" x="4984750" y="4813300"/>
          <p14:tracePt t="56354" x="4965700" y="4832350"/>
          <p14:tracePt t="56368" x="4946650" y="4851400"/>
          <p14:tracePt t="56368" x="4927600" y="4883150"/>
          <p14:tracePt t="56385" x="4914900" y="4908550"/>
          <p14:tracePt t="56385" x="4902200" y="4946650"/>
          <p14:tracePt t="56402" x="4883150" y="4991100"/>
          <p14:tracePt t="56402" x="4876800" y="5041900"/>
          <p14:tracePt t="56402" x="4864100" y="5086350"/>
          <p14:tracePt t="56421" x="4851400" y="5137150"/>
          <p14:tracePt t="56421" x="4838700" y="5187950"/>
          <p14:tracePt t="56435" x="4819650" y="5238750"/>
          <p14:tracePt t="56435" x="4800600" y="5283200"/>
          <p14:tracePt t="56452" x="4781550" y="5327650"/>
          <p14:tracePt t="56452" x="4762500" y="5365750"/>
          <p14:tracePt t="56469" x="4737100" y="5403850"/>
          <p14:tracePt t="56469" x="4692650" y="5480050"/>
          <p14:tracePt t="56485" x="4660900" y="5511800"/>
          <p14:tracePt t="56485" x="4635500" y="5549900"/>
          <p14:tracePt t="56502" x="4610100" y="5581650"/>
          <p14:tracePt t="56502" x="4584700" y="5619750"/>
          <p14:tracePt t="56518" x="4552950" y="5651500"/>
          <p14:tracePt t="56518" x="4527550" y="5683250"/>
          <p14:tracePt t="56518" x="4502150" y="5715000"/>
          <p14:tracePt t="56538" x="4476750" y="5740400"/>
          <p14:tracePt t="56550" x="4445000" y="5765800"/>
          <p14:tracePt t="56550" x="4394200" y="5816600"/>
          <p14:tracePt t="56569" x="4368800" y="5835650"/>
          <p14:tracePt t="56569" x="4343400" y="5854700"/>
          <p14:tracePt t="56585" x="4324350" y="5873750"/>
          <p14:tracePt t="56585" x="4305300" y="5886450"/>
          <p14:tracePt t="56602" x="4286250" y="5899150"/>
          <p14:tracePt t="56602" x="4267200" y="5911850"/>
          <p14:tracePt t="56602" x="4254500" y="5918200"/>
          <p14:tracePt t="56621" x="4241800" y="5924550"/>
          <p14:tracePt t="56634" x="4229100" y="5930900"/>
          <p14:tracePt t="56634" x="4203700" y="5949950"/>
          <p14:tracePt t="56653" x="4191000" y="5949950"/>
          <p14:tracePt t="56653" x="4178300" y="5956300"/>
          <p14:tracePt t="56669" x="4171950" y="5956300"/>
          <p14:tracePt t="56669" x="4159250" y="5962650"/>
          <p14:tracePt t="56686" x="4152900" y="5962650"/>
          <p14:tracePt t="56686" x="4146550" y="5962650"/>
          <p14:tracePt t="56702" x="4133850" y="5962650"/>
          <p14:tracePt t="56702" x="4121150" y="5962650"/>
          <p14:tracePt t="56719" x="4114800" y="5962650"/>
          <p14:tracePt t="56719" x="4108450" y="5962650"/>
          <p14:tracePt t="56736" x="4108450" y="5956300"/>
          <p14:tracePt t="56736" x="4102100" y="5956300"/>
          <p14:tracePt t="56753" x="4095750" y="5956300"/>
          <p14:tracePt t="56753" x="4089400" y="5956300"/>
          <p14:tracePt t="56769" x="4089400" y="5949950"/>
          <p14:tracePt t="56769" x="4076700" y="5949950"/>
          <p14:tracePt t="56786" x="4070350" y="5949950"/>
          <p14:tracePt t="56786" x="4064000" y="5949950"/>
          <p14:tracePt t="56803" x="4057650" y="5949950"/>
          <p14:tracePt t="56803" x="4051300" y="5949950"/>
          <p14:tracePt t="56820" x="4044950" y="5949950"/>
          <p14:tracePt t="56820" x="4038600" y="5956300"/>
          <p14:tracePt t="56837" x="4032250" y="5956300"/>
          <p14:tracePt t="56852" x="4025900" y="5956300"/>
          <p14:tracePt t="56868" x="4019550" y="5956300"/>
          <p14:tracePt t="56885" x="4013200" y="5949950"/>
          <p14:tracePt t="56902" x="4013200" y="5943600"/>
          <p14:tracePt t="56921" x="4013200" y="5937250"/>
          <p14:tracePt t="56952" x="4006850" y="5930900"/>
          <p14:tracePt t="57032" x="4000500" y="5930900"/>
          <p14:tracePt t="57056" x="4000500" y="5924550"/>
          <p14:tracePt t="57141" x="3994150" y="5918200"/>
          <p14:tracePt t="57160" x="3994150" y="5911850"/>
          <p14:tracePt t="57184" x="3994150" y="5905500"/>
          <p14:tracePt t="57228" x="3987800" y="5905500"/>
          <p14:tracePt t="57260" x="3981450" y="5899150"/>
          <p14:tracePt t="57280" x="3975100" y="5892800"/>
          <p14:tracePt t="57312" x="3975100" y="5886450"/>
          <p14:tracePt t="57408" x="3975100" y="5892800"/>
          <p14:tracePt t="57604" x="3968750" y="5899150"/>
          <p14:tracePt t="57624" x="3962400" y="5899150"/>
          <p14:tracePt t="57656" x="3956050" y="5899150"/>
          <p14:tracePt t="57692" x="3949700" y="5892800"/>
          <p14:tracePt t="57716" x="3943350" y="5892800"/>
          <p14:tracePt t="57744" x="3937000" y="5892800"/>
          <p14:tracePt t="57792" x="3930650" y="5886450"/>
          <p14:tracePt t="57812" x="3924300" y="5886450"/>
          <p14:tracePt t="57836" x="3917950" y="5886450"/>
          <p14:tracePt t="57856" x="3911600" y="5892800"/>
          <p14:tracePt t="57873" x="3905250" y="5892800"/>
          <p14:tracePt t="57888" x="3898900" y="5892800"/>
          <p14:tracePt t="57904" x="3892550" y="5892800"/>
          <p14:tracePt t="57916" x="3886200" y="5892800"/>
          <p14:tracePt t="57933" x="3873500" y="5892800"/>
          <p14:tracePt t="57948" x="3867150" y="5892800"/>
          <p14:tracePt t="57964" x="3854450" y="5892800"/>
          <p14:tracePt t="57972" x="3841750" y="5892800"/>
          <p14:tracePt t="57972" x="3829050" y="5892800"/>
          <p14:tracePt t="57990" x="3816350" y="5892800"/>
          <p14:tracePt t="57990" x="3797300" y="5892800"/>
          <p14:tracePt t="58006" x="3778250" y="5899150"/>
          <p14:tracePt t="58006" x="3759200" y="5899150"/>
          <p14:tracePt t="58027" x="3702050" y="5899150"/>
          <p14:tracePt t="58027" x="3676650" y="5905500"/>
          <p14:tracePt t="58041" x="3644900" y="5905500"/>
          <p14:tracePt t="58041" x="3606800" y="5905500"/>
          <p14:tracePt t="58057" x="3568700" y="5905500"/>
          <p14:tracePt t="58057" x="3530600" y="5905500"/>
          <p14:tracePt t="58073" x="3492500" y="5905500"/>
          <p14:tracePt t="58073" x="3448050" y="5905500"/>
          <p14:tracePt t="58090" x="3403600" y="5899150"/>
          <p14:tracePt t="58090" x="3308350" y="5892800"/>
          <p14:tracePt t="58107" x="3257550" y="5880100"/>
          <p14:tracePt t="58107" x="3213100" y="5873750"/>
          <p14:tracePt t="58124" x="3162300" y="5861050"/>
          <p14:tracePt t="58124" x="3111500" y="5848350"/>
          <p14:tracePt t="58140" x="3060700" y="5842000"/>
          <p14:tracePt t="58140" x="2959100" y="5816600"/>
          <p14:tracePt t="58159" x="2908300" y="5810250"/>
          <p14:tracePt t="58159" x="2851150" y="5803900"/>
          <p14:tracePt t="58174" x="2800350" y="5797550"/>
          <p14:tracePt t="58174" x="2749550" y="5791200"/>
          <p14:tracePt t="58190" x="2705100" y="5784850"/>
          <p14:tracePt t="58190" x="2660650" y="5784850"/>
          <p14:tracePt t="58207" x="2616200" y="5784850"/>
          <p14:tracePt t="58207" x="2578100" y="5784850"/>
          <p14:tracePt t="58225" x="2514600" y="5784850"/>
          <p14:tracePt t="58225" x="2489200" y="5784850"/>
          <p14:tracePt t="58241" x="2463800" y="5784850"/>
          <p14:tracePt t="58241" x="2444750" y="5791200"/>
          <p14:tracePt t="58258" x="2432050" y="5791200"/>
          <p14:tracePt t="58258" x="2419350" y="5797550"/>
          <p14:tracePt t="58258" x="2406650" y="5797550"/>
          <p14:tracePt t="58279" x="2400300" y="5803900"/>
          <p14:tracePt t="58289" x="2393950" y="5810250"/>
          <p14:tracePt t="58306" x="2393950" y="5816600"/>
          <p14:tracePt t="58324" x="2406650" y="5822950"/>
          <p14:tracePt t="58324" x="2413000" y="5822950"/>
          <p14:tracePt t="58341" x="2419350" y="5822950"/>
          <p14:tracePt t="58341" x="2425700" y="5822950"/>
          <p14:tracePt t="58358" x="2438400" y="5822950"/>
          <p14:tracePt t="58358" x="2444750" y="5822950"/>
          <p14:tracePt t="58358" x="2457450" y="5822950"/>
          <p14:tracePt t="58377" x="2463800" y="5816600"/>
          <p14:tracePt t="58390" x="2470150" y="5816600"/>
          <p14:tracePt t="58390" x="2489200" y="5816600"/>
          <p14:tracePt t="58408" x="2495550" y="5816600"/>
          <p14:tracePt t="58408" x="2501900" y="5816600"/>
          <p14:tracePt t="58425" x="2514600" y="5816600"/>
          <p14:tracePt t="58425" x="2520950" y="5816600"/>
          <p14:tracePt t="58441" x="2527300" y="5816600"/>
          <p14:tracePt t="58441" x="2533650" y="5816600"/>
          <p14:tracePt t="58458" x="2540000" y="5816600"/>
          <p14:tracePt t="58473" x="2546350" y="5816600"/>
          <p14:tracePt t="58490" x="2546350" y="5810250"/>
          <p14:tracePt t="58532" x="2546350" y="5803900"/>
          <p14:tracePt t="58548" x="2540000" y="5797550"/>
          <p14:tracePt t="58564" x="2533650" y="5797550"/>
          <p14:tracePt t="58572" x="2527300" y="5797550"/>
          <p14:tracePt t="58577" x="2520950" y="5791200"/>
          <p14:tracePt t="58590" x="2514600" y="5791200"/>
          <p14:tracePt t="58590" x="2501900" y="5784850"/>
          <p14:tracePt t="58609" x="2495550" y="5778500"/>
          <p14:tracePt t="58609" x="2489200" y="5778500"/>
          <p14:tracePt t="58626" x="2482850" y="5772150"/>
          <p14:tracePt t="58626" x="2476500" y="5772150"/>
          <p14:tracePt t="58642" x="2470150" y="5765800"/>
          <p14:tracePt t="58642" x="2457450" y="5759450"/>
          <p14:tracePt t="58642" x="2451100" y="5759450"/>
          <p14:tracePt t="58662" x="2438400" y="5759450"/>
          <p14:tracePt t="58674" x="2425700" y="5753100"/>
          <p14:tracePt t="58674" x="2400300" y="5746750"/>
          <p14:tracePt t="58693" x="2381250" y="5740400"/>
          <p14:tracePt t="58693" x="2368550" y="5734050"/>
          <p14:tracePt t="58709" x="2349500" y="5727700"/>
          <p14:tracePt t="58709" x="2330450" y="5721350"/>
          <p14:tracePt t="58726" x="2317750" y="5715000"/>
          <p14:tracePt t="58726" x="2305050" y="5708650"/>
          <p14:tracePt t="58726" x="2286000" y="5702300"/>
          <p14:tracePt t="58745" x="2273300" y="5695950"/>
          <p14:tracePt t="58745" x="2260600" y="5689600"/>
          <p14:tracePt t="58759" x="2247900" y="5683250"/>
          <p14:tracePt t="58759" x="2235200" y="5676900"/>
          <p14:tracePt t="58759" x="2222500" y="5670550"/>
          <p14:tracePt t="58780" x="2209800" y="5664200"/>
          <p14:tracePt t="58791" x="2197100" y="5664200"/>
          <p14:tracePt t="58791" x="2178050" y="5657850"/>
          <p14:tracePt t="58809" x="2165350" y="5651500"/>
          <p14:tracePt t="58809" x="2139950" y="5645150"/>
          <p14:tracePt t="58826" x="2127250" y="5638800"/>
          <p14:tracePt t="58826" x="2114550" y="5638800"/>
          <p14:tracePt t="58843" x="2108200" y="5638800"/>
          <p14:tracePt t="58843" x="2095500" y="5632450"/>
          <p14:tracePt t="58860" x="2082800" y="5632450"/>
          <p14:tracePt t="58860" x="2070100" y="5638800"/>
          <p14:tracePt t="58877" x="2063750" y="5638800"/>
          <p14:tracePt t="58877" x="2057400" y="5638800"/>
          <p14:tracePt t="58893" x="2051050" y="5645150"/>
          <p14:tracePt t="58908" x="2057400" y="5645150"/>
          <p14:tracePt t="58945" x="2063750" y="5645150"/>
          <p14:tracePt t="58960" x="2070100" y="5645150"/>
          <p14:tracePt t="58968" x="2076450" y="5651500"/>
          <p14:tracePt t="58984" x="2082800" y="5651500"/>
          <p14:tracePt t="58993" x="2089150" y="5651500"/>
          <p14:tracePt t="58993" x="2095500" y="5651500"/>
          <p14:tracePt t="59010" x="2108200" y="5657850"/>
          <p14:tracePt t="59010" x="2114550" y="5657850"/>
          <p14:tracePt t="59010" x="2127250" y="5664200"/>
          <p14:tracePt t="59029" x="2139950" y="5670550"/>
          <p14:tracePt t="59042" x="2159000" y="5670550"/>
          <p14:tracePt t="59042" x="2203450" y="5683250"/>
          <p14:tracePt t="59060" x="2228850" y="5689600"/>
          <p14:tracePt t="59060" x="2260600" y="5702300"/>
          <p14:tracePt t="59077" x="2292350" y="5708650"/>
          <p14:tracePt t="59077" x="2324100" y="5721350"/>
          <p14:tracePt t="59093" x="2362200" y="5727700"/>
          <p14:tracePt t="59093" x="2400300" y="5740400"/>
          <p14:tracePt t="59110" x="2438400" y="5746750"/>
          <p14:tracePt t="59110" x="2520950" y="5765800"/>
          <p14:tracePt t="59127" x="2565400" y="5772150"/>
          <p14:tracePt t="59127" x="2609850" y="5778500"/>
          <p14:tracePt t="59144" x="2647950" y="5778500"/>
          <p14:tracePt t="59144" x="2692400" y="5784850"/>
          <p14:tracePt t="59160" x="2730500" y="5791200"/>
          <p14:tracePt t="59160" x="2768600" y="5791200"/>
          <p14:tracePt t="59177" x="2806700" y="5797550"/>
          <p14:tracePt t="59177" x="2870200" y="5803900"/>
          <p14:tracePt t="59194" x="2901950" y="5803900"/>
          <p14:tracePt t="59194" x="2927350" y="5810250"/>
          <p14:tracePt t="59211" x="2946400" y="5810250"/>
          <p14:tracePt t="59211" x="2965450" y="5816600"/>
          <p14:tracePt t="59227" x="2984500" y="5816600"/>
          <p14:tracePt t="59227" x="2997200" y="5816600"/>
          <p14:tracePt t="59245" x="3009900" y="5816600"/>
          <p14:tracePt t="59260" x="3003550" y="5822950"/>
          <p14:tracePt t="59276" x="2997200" y="5822950"/>
          <p14:tracePt t="59276" x="2990850" y="5822950"/>
          <p14:tracePt t="59294" x="2978150" y="5822950"/>
          <p14:tracePt t="59294" x="2965450" y="5829300"/>
          <p14:tracePt t="59294" x="2952750" y="5829300"/>
          <p14:tracePt t="59313" x="2940050" y="5829300"/>
          <p14:tracePt t="59326" x="2927350" y="5835650"/>
          <p14:tracePt t="59326" x="2908300" y="5835650"/>
          <p14:tracePt t="59345" x="2901950" y="5842000"/>
          <p14:tracePt t="59345" x="2895600" y="5842000"/>
          <p14:tracePt t="59361" x="2889250" y="5842000"/>
          <p14:tracePt t="59361" x="2882900" y="5842000"/>
          <p14:tracePt t="59378" x="2876550" y="5842000"/>
          <p14:tracePt t="59393" x="2870200" y="5842000"/>
          <p14:tracePt t="59410" x="2863850" y="5842000"/>
          <p14:tracePt t="59427" x="2857500" y="5835650"/>
          <p14:tracePt t="59444" x="2851150" y="5835650"/>
          <p14:tracePt t="59460" x="2844800" y="5829300"/>
          <p14:tracePt t="59460" x="2838450" y="5829300"/>
          <p14:tracePt t="59478" x="2832100" y="5829300"/>
          <p14:tracePt t="59494" x="2819400" y="5829300"/>
          <p14:tracePt t="59510" x="2813050" y="5829300"/>
          <p14:tracePt t="59527" x="2806700" y="5829300"/>
          <p14:tracePt t="59544" x="2800350" y="5822950"/>
          <p14:tracePt t="59560" x="2794000" y="5822950"/>
          <p14:tracePt t="59577" x="2787650" y="5816600"/>
          <p14:tracePt t="59594" x="2787650" y="5810250"/>
          <p14:tracePt t="59611" x="2787650" y="5803900"/>
          <p14:tracePt t="59611" x="2787650" y="5797550"/>
          <p14:tracePt t="59629" x="2787650" y="5791200"/>
          <p14:tracePt t="59644" x="2787650" y="5784850"/>
          <p14:tracePt t="59661" x="2781300" y="5778500"/>
          <p14:tracePt t="59677" x="2774950" y="5778500"/>
          <p14:tracePt t="59697" x="2774950" y="5772150"/>
          <p14:tracePt t="59713" x="2768600" y="5772150"/>
          <p14:tracePt t="59727" x="2762250" y="5778500"/>
          <p14:tracePt t="59744" x="2755900" y="5778500"/>
          <p14:tracePt t="59761" x="2749550" y="5778500"/>
          <p14:tracePt t="59778" x="2743200" y="5784850"/>
          <p14:tracePt t="59794" x="2736850" y="5784850"/>
          <p14:tracePt t="59811" x="2730500" y="5784850"/>
          <p14:tracePt t="59828" x="2724150" y="5791200"/>
          <p14:tracePt t="59845" x="2717800" y="5791200"/>
          <p14:tracePt t="59876" x="2711450" y="5791200"/>
          <p14:tracePt t="59904" x="2717800" y="5791200"/>
          <p14:tracePt t="59988" x="2724150" y="5791200"/>
          <p14:tracePt t="60005" x="2730500" y="5791200"/>
          <p14:tracePt t="60012" x="2736850" y="5791200"/>
          <p14:tracePt t="60017" x="2743200" y="5784850"/>
          <p14:tracePt t="60033" x="2749550" y="5784850"/>
          <p14:tracePt t="60045" x="2755900" y="5784850"/>
          <p14:tracePt t="60045" x="2762250" y="5784850"/>
          <p14:tracePt t="60045" x="2768600" y="5784850"/>
          <p14:tracePt t="60066" x="2774950" y="5784850"/>
          <p14:tracePt t="60078" x="2781300" y="5784850"/>
          <p14:tracePt t="60078" x="2787650" y="5784850"/>
          <p14:tracePt t="60097" x="2794000" y="5784850"/>
          <p14:tracePt t="60097" x="2800350" y="5784850"/>
          <p14:tracePt t="60114" x="2806700" y="5784850"/>
          <p14:tracePt t="60114" x="2813050" y="5784850"/>
          <p14:tracePt t="60130" x="2819400" y="5784850"/>
          <p14:tracePt t="60130" x="2825750" y="5784850"/>
          <p14:tracePt t="60149" x="2832100" y="5784850"/>
          <p14:tracePt t="60149" x="2838450" y="5784850"/>
          <p14:tracePt t="60164" x="2844800" y="5784850"/>
          <p14:tracePt t="60179" x="2851150" y="5784850"/>
          <p14:tracePt t="60179" x="2857500" y="5784850"/>
          <p14:tracePt t="60197" x="2870200" y="5784850"/>
          <p14:tracePt t="60197" x="2889250" y="5784850"/>
          <p14:tracePt t="60214" x="2895600" y="5791200"/>
          <p14:tracePt t="60214" x="2908300" y="5797550"/>
          <p14:tracePt t="60230" x="2921000" y="5797550"/>
          <p14:tracePt t="60230" x="2940050" y="5810250"/>
          <p14:tracePt t="60247" x="2952750" y="5816600"/>
          <p14:tracePt t="60247" x="2971800" y="5822950"/>
          <p14:tracePt t="60265" x="3009900" y="5842000"/>
          <p14:tracePt t="60265" x="3028950" y="5854700"/>
          <p14:tracePt t="60281" x="3048000" y="5867400"/>
          <p14:tracePt t="60281" x="3067050" y="5873750"/>
          <p14:tracePt t="60298" x="3092450" y="5880100"/>
          <p14:tracePt t="60298" x="3105150" y="5892800"/>
          <p14:tracePt t="60314" x="3124200" y="5899150"/>
          <p14:tracePt t="60314" x="3143250" y="5905500"/>
          <p14:tracePt t="60314" x="3155950" y="5911850"/>
          <p14:tracePt t="60333" x="3168650" y="5911850"/>
          <p14:tracePt t="60346" x="3181350" y="5918200"/>
          <p14:tracePt t="60346" x="3200400" y="5924550"/>
          <p14:tracePt t="60365" x="3206750" y="5930900"/>
          <p14:tracePt t="60365" x="3213100" y="5930900"/>
          <p14:tracePt t="60381" x="3219450" y="5937250"/>
          <p14:tracePt t="60381" x="3225800" y="5943600"/>
          <p14:tracePt t="60401" x="3225800" y="5949950"/>
          <p14:tracePt t="60413" x="3225800" y="5956300"/>
          <p14:tracePt t="60413" x="3225800" y="5962650"/>
          <p14:tracePt t="60413" x="3225800" y="5969000"/>
          <p14:tracePt t="60433" x="3219450" y="5975350"/>
          <p14:tracePt t="60433" x="3213100" y="5981700"/>
          <p14:tracePt t="60448" x="3213100" y="5988050"/>
          <p14:tracePt t="60448" x="3206750" y="5988050"/>
          <p14:tracePt t="60465" x="3200400" y="5994400"/>
          <p14:tracePt t="60465" x="3194050" y="6000750"/>
          <p14:tracePt t="60482" x="3187700" y="6000750"/>
          <p14:tracePt t="60482" x="3175000" y="6007100"/>
          <p14:tracePt t="60498" x="3168650" y="6013450"/>
          <p14:tracePt t="60498" x="3162300" y="6013450"/>
          <p14:tracePt t="60515" x="3155950" y="6013450"/>
          <p14:tracePt t="60530" x="3149600" y="6013450"/>
          <p14:tracePt t="60530" x="3143250" y="6013450"/>
          <p14:tracePt t="60548" x="3136900" y="6013450"/>
          <p14:tracePt t="60548" x="3130550" y="6013450"/>
          <p14:tracePt t="60565" x="3124200" y="6013450"/>
          <p14:tracePt t="60580" x="3117850" y="6013450"/>
          <p14:tracePt t="60597" x="3105150" y="6007100"/>
          <p14:tracePt t="60614" x="3098800" y="6000750"/>
          <p14:tracePt t="60632" x="3086100" y="5981700"/>
          <p14:tracePt t="60649" x="3079750" y="5975350"/>
          <p14:tracePt t="60649" x="3073400" y="5969000"/>
          <p14:tracePt t="60665" x="3073400" y="5956300"/>
          <p14:tracePt t="60665" x="3073400" y="5949950"/>
          <p14:tracePt t="60682" x="3067050" y="5943600"/>
          <p14:tracePt t="60682" x="3067050" y="5937250"/>
          <p14:tracePt t="60699" x="3067050" y="5930900"/>
          <p14:tracePt t="60699" x="3067050" y="5918200"/>
          <p14:tracePt t="60718" x="3067050" y="5911850"/>
          <p14:tracePt t="60718" x="3067050" y="5905500"/>
          <p14:tracePt t="60732" x="3067050" y="5899150"/>
          <p14:tracePt t="60732" x="3067050" y="5892800"/>
          <p14:tracePt t="60749" x="3073400" y="5886450"/>
          <p14:tracePt t="60749" x="3073400" y="5880100"/>
          <p14:tracePt t="60766" x="3073400" y="5873750"/>
          <p14:tracePt t="60766" x="3067050" y="5867400"/>
          <p14:tracePt t="60766" x="3067050" y="5861050"/>
          <p14:tracePt t="60785" x="3067050" y="5854700"/>
          <p14:tracePt t="60797" x="3067050" y="5848350"/>
          <p14:tracePt t="60820" x="3060700" y="5848350"/>
          <p14:tracePt t="60856" x="3054350" y="5848350"/>
          <p14:tracePt t="60880" x="3048000" y="5842000"/>
          <p14:tracePt t="60897" x="3041650" y="5842000"/>
          <p14:tracePt t="60913" x="3035300" y="5835650"/>
          <p14:tracePt t="60924" x="3028950" y="5829300"/>
          <p14:tracePt t="60941" x="3022600" y="5829300"/>
          <p14:tracePt t="60948" x="3016250" y="5822950"/>
          <p14:tracePt t="60948" x="3003550" y="5816600"/>
          <p14:tracePt t="60966" x="2997200" y="5816600"/>
          <p14:tracePt t="60966" x="2984500" y="5810250"/>
          <p14:tracePt t="60966" x="2971800" y="5803900"/>
          <p14:tracePt t="60985" x="2952750" y="5797550"/>
          <p14:tracePt t="60998" x="2933700" y="5784850"/>
          <p14:tracePt t="60998" x="2889250" y="5772150"/>
          <p14:tracePt t="61017" x="2863850" y="5759450"/>
          <p14:tracePt t="61017" x="2838450" y="5753100"/>
          <p14:tracePt t="61033" x="2806700" y="5746750"/>
          <p14:tracePt t="61033" x="2781300" y="5740400"/>
          <p14:tracePt t="61050" x="2749550" y="5727700"/>
          <p14:tracePt t="61050" x="2717800" y="5721350"/>
          <p14:tracePt t="61050" x="2686050" y="5715000"/>
          <p14:tracePt t="61069" x="2654300" y="5708650"/>
          <p14:tracePt t="61082" x="2628900" y="5695950"/>
          <p14:tracePt t="61082" x="2571750" y="5683250"/>
          <p14:tracePt t="61100" x="2546350" y="5676900"/>
          <p14:tracePt t="61100" x="2520950" y="5676900"/>
          <p14:tracePt t="61117" x="2495550" y="5670550"/>
          <p14:tracePt t="61117" x="2476500" y="5670550"/>
          <p14:tracePt t="61133" x="2457450" y="5664200"/>
          <p14:tracePt t="61133" x="2438400" y="5664200"/>
          <p14:tracePt t="61150" x="2425700" y="5670550"/>
          <p14:tracePt t="61150" x="2393950" y="5670550"/>
          <p14:tracePt t="61168" x="2381250" y="5670550"/>
          <p14:tracePt t="61168" x="2374900" y="5676900"/>
          <p14:tracePt t="61184" x="2368550" y="5676900"/>
          <p14:tracePt t="61184" x="2362200" y="5683250"/>
          <p14:tracePt t="61201" x="2355850" y="5683250"/>
          <p14:tracePt t="61201" x="2349500" y="5683250"/>
          <p14:tracePt t="61218" x="2343150" y="5683250"/>
          <p14:tracePt t="61232" x="2336800" y="5676900"/>
          <p14:tracePt t="61249" x="2330450" y="5670550"/>
          <p14:tracePt t="61266" x="2330450" y="5664200"/>
          <p14:tracePt t="61283" x="2324100" y="5670550"/>
          <p14:tracePt t="61340" x="2317750" y="5670550"/>
          <p14:tracePt t="61352" x="2311400" y="5670550"/>
          <p14:tracePt t="61369" x="2305050" y="5670550"/>
          <p14:tracePt t="61376" x="2292350" y="5670550"/>
          <p14:tracePt t="61385" x="2286000" y="5670550"/>
          <p14:tracePt t="61385" x="2273300" y="5670550"/>
          <p14:tracePt t="61385" x="2254250" y="5670550"/>
          <p14:tracePt t="61406" x="2241550" y="5670550"/>
          <p14:tracePt t="61417" x="2222500" y="5670550"/>
          <p14:tracePt t="61417" x="2203450" y="5670550"/>
          <p14:tracePt t="61417" x="2178050" y="5664200"/>
          <p14:tracePt t="61437" x="2159000" y="5657850"/>
          <p14:tracePt t="61450" x="2133600" y="5651500"/>
          <p14:tracePt t="61450" x="2076450" y="5632450"/>
          <p14:tracePt t="61468" x="2051050" y="5626100"/>
          <p14:tracePt t="61468" x="2019300" y="5619750"/>
          <p14:tracePt t="61485" x="1993900" y="5613400"/>
          <p14:tracePt t="61485" x="1968500" y="5607050"/>
          <p14:tracePt t="61501" x="1943100" y="5600700"/>
          <p14:tracePt t="61501" x="1885950" y="5588000"/>
          <p14:tracePt t="61518" x="1860550" y="5588000"/>
          <p14:tracePt t="61518" x="1835150" y="5588000"/>
          <p14:tracePt t="61535" x="1803400" y="5588000"/>
          <p14:tracePt t="61535" x="1778000" y="5588000"/>
          <p14:tracePt t="61552" x="1752600" y="5588000"/>
          <p14:tracePt t="61552" x="1733550" y="5588000"/>
          <p14:tracePt t="61569" x="1708150" y="5588000"/>
          <p14:tracePt t="61569" x="1670050" y="5600700"/>
          <p14:tracePt t="61585" x="1651000" y="5607050"/>
          <p14:tracePt t="61585" x="1631950" y="5607050"/>
          <p14:tracePt t="61602" x="1612900" y="5613400"/>
          <p14:tracePt t="61602" x="1593850" y="5619750"/>
          <p14:tracePt t="61618" x="1574800" y="5619750"/>
          <p14:tracePt t="61618" x="1555750" y="5626100"/>
          <p14:tracePt t="61618" x="1530350" y="5626100"/>
          <p14:tracePt t="61638" x="1511300" y="5626100"/>
          <p14:tracePt t="61650" x="1492250" y="5626100"/>
          <p14:tracePt t="61650" x="1447800" y="5619750"/>
          <p14:tracePt t="61669" x="1428750" y="5619750"/>
          <p14:tracePt t="61669" x="1409700" y="5613400"/>
          <p14:tracePt t="61685" x="1390650" y="5607050"/>
          <p14:tracePt t="61685" x="1371600" y="5607050"/>
          <p14:tracePt t="61702" x="1352550" y="5600700"/>
          <p14:tracePt t="61702" x="1339850" y="5594350"/>
          <p14:tracePt t="61719" x="1320800" y="5588000"/>
          <p14:tracePt t="61719" x="1308100" y="5588000"/>
          <p14:tracePt t="61719" x="1295400" y="5581650"/>
          <p14:tracePt t="61738" x="1276350" y="5575300"/>
          <p14:tracePt t="61738" x="1263650" y="5575300"/>
          <p14:tracePt t="61753" x="1250950" y="5568950"/>
          <p14:tracePt t="61753" x="1238250" y="5562600"/>
          <p14:tracePt t="61769" x="1225550" y="5562600"/>
          <p14:tracePt t="61769" x="1212850" y="5556250"/>
          <p14:tracePt t="61786" x="1200150" y="5549900"/>
          <p14:tracePt t="61786" x="1187450" y="5543550"/>
          <p14:tracePt t="61802" x="1174750" y="5530850"/>
          <p14:tracePt t="61802" x="1149350" y="5524500"/>
          <p14:tracePt t="61819" x="1136650" y="5518150"/>
          <p14:tracePt t="61819" x="1123950" y="5511800"/>
          <p14:tracePt t="61836" x="1111250" y="5505450"/>
          <p14:tracePt t="61836" x="1098550" y="5505450"/>
          <p14:tracePt t="61853" x="1085850" y="5505450"/>
          <p14:tracePt t="61853" x="1073150" y="5499100"/>
          <p14:tracePt t="61869" x="1060450" y="5499100"/>
          <p14:tracePt t="61869" x="1041400" y="5492750"/>
          <p14:tracePt t="61886" x="1035050" y="5486400"/>
          <p14:tracePt t="61886" x="1022350" y="5486400"/>
          <p14:tracePt t="61902" x="1016000" y="5486400"/>
          <p14:tracePt t="61902" x="1009650" y="5480050"/>
          <p14:tracePt t="61921" x="1003300" y="5480050"/>
          <p14:tracePt t="61921" x="990600" y="5480050"/>
          <p14:tracePt t="61936" x="977900" y="5473700"/>
          <p14:tracePt t="61936" x="971550" y="5473700"/>
          <p14:tracePt t="61953" x="965200" y="5473700"/>
          <p14:tracePt t="61953" x="958850" y="5473700"/>
          <p14:tracePt t="61970" x="952500" y="5467350"/>
          <p14:tracePt t="61970" x="946150" y="5467350"/>
          <p14:tracePt t="61986" x="939800" y="5461000"/>
          <p14:tracePt t="61986" x="933450" y="5461000"/>
          <p14:tracePt t="61986" x="927100" y="5454650"/>
          <p14:tracePt t="62005" x="920750" y="5454650"/>
          <p14:tracePt t="62019" x="914400" y="5454650"/>
          <p14:tracePt t="62019" x="908050" y="5448300"/>
          <p14:tracePt t="62037" x="901700" y="5448300"/>
          <p14:tracePt t="62037" x="895350" y="5448300"/>
          <p14:tracePt t="62054" x="889000" y="5448300"/>
          <p14:tracePt t="62068" x="882650" y="5448300"/>
          <p14:tracePt t="62085" x="889000" y="5441950"/>
          <p14:tracePt t="62172" x="895350" y="5441950"/>
          <p14:tracePt t="62192" x="901700" y="5441950"/>
          <p14:tracePt t="62208" x="908050" y="5435600"/>
          <p14:tracePt t="62232" x="914400" y="5435600"/>
          <p14:tracePt t="62260" x="920750" y="5429250"/>
          <p14:tracePt t="62292" x="933450" y="5429250"/>
          <p14:tracePt t="62320" x="939800" y="5429250"/>
          <p14:tracePt t="62336" x="946150" y="5435600"/>
          <p14:tracePt t="62352" x="952500" y="5435600"/>
          <p14:tracePt t="62357" x="958850" y="5441950"/>
          <p14:tracePt t="62369" x="965200" y="5441950"/>
          <p14:tracePt t="62369" x="965200" y="5448300"/>
          <p14:tracePt t="62369" x="971550" y="5448300"/>
          <p14:tracePt t="62390" x="977900" y="5448300"/>
          <p14:tracePt t="62390" x="984250" y="5454650"/>
          <p14:tracePt t="62405" x="990600" y="5454650"/>
          <p14:tracePt t="62405" x="1003300" y="5461000"/>
          <p14:tracePt t="62421" x="1009650" y="5461000"/>
          <p14:tracePt t="62421" x="1016000" y="5467350"/>
          <p14:tracePt t="62438" x="1022350" y="5473700"/>
          <p14:tracePt t="62438" x="1035050" y="5473700"/>
          <p14:tracePt t="62438" x="1041400" y="5480050"/>
          <p14:tracePt t="62457" x="1047750" y="5480050"/>
          <p14:tracePt t="62469" x="1054100" y="5486400"/>
          <p14:tracePt t="62469" x="1060450" y="5486400"/>
          <p14:tracePt t="62488" x="1066800" y="5492750"/>
          <p14:tracePt t="62503" x="1073150" y="5492750"/>
          <p14:tracePt t="62521" x="1079500" y="5492750"/>
          <p14:tracePt t="62521" x="1085850" y="5499100"/>
          <p14:tracePt t="62539" x="1092200" y="5499100"/>
          <p14:tracePt t="62553" x="1098550" y="5505450"/>
          <p14:tracePt t="62570" x="1104900" y="5511800"/>
          <p14:tracePt t="62587" x="1117600" y="5511800"/>
          <p14:tracePt t="62604" x="1123950" y="5511800"/>
          <p14:tracePt t="62620" x="1130300" y="5511800"/>
          <p14:tracePt t="62637" x="1136650" y="5511800"/>
          <p14:tracePt t="62654" x="1149350" y="5511800"/>
          <p14:tracePt t="62671" x="1155700" y="5511800"/>
          <p14:tracePt t="62671" x="1168400" y="5511800"/>
          <p14:tracePt t="62689" x="1174750" y="5511800"/>
          <p14:tracePt t="62704" x="1181100" y="5511800"/>
          <p14:tracePt t="62704" x="1187450" y="5511800"/>
          <p14:tracePt t="62722" x="1193800" y="5518150"/>
          <p14:tracePt t="62737" x="1200150" y="5518150"/>
          <p14:tracePt t="62754" x="1206500" y="5518150"/>
          <p14:tracePt t="62774" x="1212850" y="5524500"/>
          <p14:tracePt t="62788" x="1225550" y="5524500"/>
          <p14:tracePt t="62788" x="1231900" y="5530850"/>
          <p14:tracePt t="62805" x="1238250" y="5530850"/>
          <p14:tracePt t="62805" x="1244600" y="5530850"/>
          <p14:tracePt t="62822" x="1250950" y="5530850"/>
          <p14:tracePt t="62822" x="1270000" y="5530850"/>
          <p14:tracePt t="62839" x="1276350" y="5530850"/>
          <p14:tracePt t="62839" x="1289050" y="5530850"/>
          <p14:tracePt t="62856" x="1295400" y="5530850"/>
          <p14:tracePt t="62856" x="1308100" y="5524500"/>
          <p14:tracePt t="62873" x="1320800" y="5524500"/>
          <p14:tracePt t="62873" x="1333500" y="5524500"/>
          <p14:tracePt t="62889" x="1352550" y="5518150"/>
          <p14:tracePt t="62889" x="1384300" y="5518150"/>
          <p14:tracePt t="62906" x="1409700" y="5518150"/>
          <p14:tracePt t="62906" x="1428750" y="5524500"/>
          <p14:tracePt t="62924" x="1460500" y="5530850"/>
          <p14:tracePt t="62924" x="1485900" y="5537200"/>
          <p14:tracePt t="62940" x="1517650" y="5543550"/>
          <p14:tracePt t="62940" x="1587500" y="5568950"/>
          <p14:tracePt t="62956" x="1625600" y="5575300"/>
          <p14:tracePt t="62956" x="1663700" y="5588000"/>
          <p14:tracePt t="62973" x="1701800" y="5594350"/>
          <p14:tracePt t="62973" x="1739900" y="5600700"/>
          <p14:tracePt t="62989" x="1778000" y="5607050"/>
          <p14:tracePt t="62989" x="1809750" y="5607050"/>
          <p14:tracePt t="63006" x="1847850" y="5607050"/>
          <p14:tracePt t="63006" x="1879600" y="5607050"/>
          <p14:tracePt t="63026" x="1949450" y="5607050"/>
          <p14:tracePt t="63038" x="1974850" y="5600700"/>
          <p14:tracePt t="63038" x="2038350" y="5600700"/>
          <p14:tracePt t="63057" x="2063750" y="5600700"/>
          <p14:tracePt t="63057" x="2089150" y="5594350"/>
          <p14:tracePt t="63073" x="2114550" y="5594350"/>
          <p14:tracePt t="63073" x="2133600" y="5594350"/>
          <p14:tracePt t="63090" x="2152650" y="5594350"/>
          <p14:tracePt t="63090" x="2171700" y="5594350"/>
          <p14:tracePt t="63106" x="2184400" y="5594350"/>
          <p14:tracePt t="63106" x="2190750" y="5594350"/>
          <p14:tracePt t="63106" x="2203450" y="5594350"/>
          <p14:tracePt t="63125" x="2203450" y="5588000"/>
          <p14:tracePt t="63168" x="2197100" y="5588000"/>
          <p14:tracePt t="63176" x="2190750" y="5581650"/>
          <p14:tracePt t="63189" x="2184400" y="5575300"/>
          <p14:tracePt t="63189" x="2165350" y="5562600"/>
          <p14:tracePt t="63207" x="2152650" y="5549900"/>
          <p14:tracePt t="63207" x="2146300" y="5543550"/>
          <p14:tracePt t="63223" x="2133600" y="5537200"/>
          <p14:tracePt t="63223" x="2127250" y="5530850"/>
          <p14:tracePt t="63240" x="2114550" y="5524500"/>
          <p14:tracePt t="63240" x="2101850" y="5511800"/>
          <p14:tracePt t="63258" x="2095500" y="5505450"/>
          <p14:tracePt t="63258" x="2095500" y="5499100"/>
          <p14:tracePt t="63276" x="2095500" y="5492750"/>
          <p14:tracePt t="63276" x="2101850" y="5492750"/>
          <p14:tracePt t="63291" x="2114550" y="5486400"/>
          <p14:tracePt t="63291" x="2127250" y="5473700"/>
          <p14:tracePt t="63307" x="2139950" y="5473700"/>
          <p14:tracePt t="63307" x="2159000" y="5461000"/>
          <p14:tracePt t="63325" x="2203450" y="5448300"/>
          <p14:tracePt t="63325" x="2228850" y="5441950"/>
          <p14:tracePt t="63341" x="2260600" y="5435600"/>
          <p14:tracePt t="63341" x="2286000" y="5429250"/>
          <p14:tracePt t="63357" x="2317750" y="5416550"/>
          <p14:tracePt t="63357" x="2349500" y="5410200"/>
          <p14:tracePt t="63374" x="2381250" y="5403850"/>
          <p14:tracePt t="63374" x="2413000" y="5391150"/>
          <p14:tracePt t="63374" x="2451100" y="5378450"/>
          <p14:tracePt t="63393" x="2489200" y="5372100"/>
          <p14:tracePt t="63406" x="2527300" y="5359400"/>
          <p14:tracePt t="63406" x="2616200" y="5353050"/>
          <p14:tracePt t="63425" x="2660650" y="5346700"/>
          <p14:tracePt t="63425" x="2705100" y="5346700"/>
          <p14:tracePt t="63441" x="2755900" y="5353050"/>
          <p14:tracePt t="63441" x="2806700" y="5359400"/>
          <p14:tracePt t="63458" x="2851150" y="5365750"/>
          <p14:tracePt t="63458" x="2901950" y="5372100"/>
          <p14:tracePt t="63474" x="2952750" y="5384800"/>
          <p14:tracePt t="63474" x="3003550" y="5391150"/>
          <p14:tracePt t="63474" x="3054350" y="5397500"/>
          <p14:tracePt t="63494" x="3111500" y="5403850"/>
          <p14:tracePt t="63494" x="3168650" y="5410200"/>
          <p14:tracePt t="63507" x="3225800" y="5410200"/>
          <p14:tracePt t="63507" x="3289300" y="5410200"/>
          <p14:tracePt t="63526" x="3352800" y="5410200"/>
          <p14:tracePt t="63526" x="3422650" y="5410200"/>
          <p14:tracePt t="63541" x="3492500" y="5403850"/>
          <p14:tracePt t="63541" x="3632200" y="5397500"/>
          <p14:tracePt t="63558" x="3708400" y="5384800"/>
          <p14:tracePt t="63558" x="3778250" y="5372100"/>
          <p14:tracePt t="63574" x="3854450" y="5353050"/>
          <p14:tracePt t="63574" x="3930650" y="5327650"/>
          <p14:tracePt t="63591" x="4006850" y="5302250"/>
          <p14:tracePt t="63591" x="4083050" y="5276850"/>
          <p14:tracePt t="63608" x="4159250" y="5238750"/>
          <p14:tracePt t="63608" x="4311650" y="5175250"/>
          <p14:tracePt t="63625" x="4381500" y="5137150"/>
          <p14:tracePt t="63625" x="4451350" y="5111750"/>
          <p14:tracePt t="63642" x="4514850" y="5080000"/>
          <p14:tracePt t="63642" x="4578350" y="5054600"/>
          <p14:tracePt t="63658" x="4641850" y="5022850"/>
          <p14:tracePt t="63658" x="4692650" y="4997450"/>
          <p14:tracePt t="63658" x="4749800" y="4972050"/>
          <p14:tracePt t="63678" x="4800600" y="4946650"/>
          <p14:tracePt t="63690" x="4851400" y="4921250"/>
          <p14:tracePt t="63690" x="4946650" y="4876800"/>
          <p14:tracePt t="63708" x="4991100" y="4857750"/>
          <p14:tracePt t="63708" x="5035550" y="4838700"/>
          <p14:tracePt t="63725" x="5073650" y="4826000"/>
          <p14:tracePt t="63725" x="5105400" y="4813300"/>
          <p14:tracePt t="63742" x="5143500" y="4800600"/>
          <p14:tracePt t="63742" x="5175250" y="4787900"/>
          <p14:tracePt t="63759" x="5200650" y="4781550"/>
          <p14:tracePt t="63759" x="5251450" y="4762500"/>
          <p14:tracePt t="63777" x="5270500" y="4756150"/>
          <p14:tracePt t="63777" x="5289550" y="4749800"/>
          <p14:tracePt t="63793" x="5308600" y="4743450"/>
          <p14:tracePt t="63793" x="5334000" y="4737100"/>
          <p14:tracePt t="63809" x="5346700" y="4730750"/>
          <p14:tracePt t="63809" x="5365750" y="4724400"/>
          <p14:tracePt t="63826" x="5384800" y="4718050"/>
          <p14:tracePt t="63826" x="5397500" y="4711700"/>
          <p14:tracePt t="63826" x="5416550" y="4711700"/>
          <p14:tracePt t="63845" x="5429250" y="4705350"/>
          <p14:tracePt t="63845" x="5441950" y="4699000"/>
          <p14:tracePt t="63859" x="5454650" y="4699000"/>
          <p14:tracePt t="63859" x="5467350" y="4699000"/>
          <p14:tracePt t="63875" x="5473700" y="4699000"/>
          <p14:tracePt t="63875" x="5480050" y="4699000"/>
          <p14:tracePt t="63892" x="5473700" y="4699000"/>
          <p14:tracePt t="63916" x="5467350" y="4705350"/>
          <p14:tracePt t="63932" x="5461000" y="4705350"/>
          <p14:tracePt t="63941" x="5448300" y="4705350"/>
          <p14:tracePt t="63964" x="5441950" y="4705350"/>
          <p14:tracePt t="63977" x="5435600" y="4705350"/>
          <p14:tracePt t="63977" x="5429250" y="4705350"/>
          <p14:tracePt t="63993" x="5422900" y="4699000"/>
          <p14:tracePt t="63993" x="5416550" y="4699000"/>
          <p14:tracePt t="64010" x="5410200" y="4699000"/>
          <p14:tracePt t="64025" x="5397500" y="4699000"/>
          <p14:tracePt t="64041" x="5397500" y="4692650"/>
          <p14:tracePt t="64061" x="5397500" y="4699000"/>
          <p14:tracePt t="64096" x="5556250" y="4654550"/>
          <p14:tracePt t="64219" x="5588000" y="4654550"/>
          <p14:tracePt t="64224" x="5619750" y="4654550"/>
          <p14:tracePt t="64232" x="5657850" y="4654550"/>
          <p14:tracePt t="64242" x="5740400" y="4654550"/>
          <p14:tracePt t="64259" x="5886450" y="4654550"/>
          <p14:tracePt t="64277" x="5994400" y="4654550"/>
          <p14:tracePt t="64293" x="6102350" y="4654550"/>
          <p14:tracePt t="64309" x="6216650" y="4654550"/>
          <p14:tracePt t="64326" x="6337300" y="4648200"/>
          <p14:tracePt t="64326" x="6394450" y="4641850"/>
          <p14:tracePt t="64345" x="6502400" y="4635500"/>
          <p14:tracePt t="64360" x="6597650" y="4635500"/>
          <p14:tracePt t="64376" x="6673850" y="4635500"/>
          <p14:tracePt t="64393" x="6743700" y="4635500"/>
          <p14:tracePt t="64410" x="6800850" y="4641850"/>
          <p14:tracePt t="64410" x="6819900" y="4641850"/>
          <p14:tracePt t="64429" x="6851650" y="4641850"/>
          <p14:tracePt t="64445" x="6877050" y="4641850"/>
          <p14:tracePt t="64460" x="6889750" y="4641850"/>
          <p14:tracePt t="64478" x="6896100" y="4641850"/>
          <p14:tracePt t="64493" x="6889750" y="4635500"/>
          <p14:tracePt t="64513" x="6883400" y="4629150"/>
          <p14:tracePt t="64528" x="6877050" y="4622800"/>
          <p14:tracePt t="64543" x="6870700" y="4622800"/>
          <p14:tracePt t="64560" x="6870700" y="4616450"/>
          <p14:tracePt t="64577" x="6864350" y="4622800"/>
          <p14:tracePt t="64600" x="6864350" y="4635500"/>
          <p14:tracePt t="64617" x="6858000" y="4641850"/>
          <p14:tracePt t="64632" x="6851650" y="4648200"/>
          <p14:tracePt t="64632" x="6845300" y="4648200"/>
          <p14:tracePt t="64649" x="6832600" y="4654550"/>
          <p14:tracePt t="64649" x="6826250" y="4660900"/>
          <p14:tracePt t="64662" x="6813550" y="4667250"/>
          <p14:tracePt t="64662" x="6800850" y="4673600"/>
          <p14:tracePt t="64678" x="6781800" y="4686300"/>
          <p14:tracePt t="64678" x="6769100" y="4705350"/>
          <p14:tracePt t="64678" x="6756400" y="4724400"/>
          <p14:tracePt t="64697" x="6750050" y="4743450"/>
          <p14:tracePt t="64710" x="6737350" y="4768850"/>
          <p14:tracePt t="64710" x="6711950" y="4826000"/>
          <p14:tracePt t="64729" x="6699250" y="4851400"/>
          <p14:tracePt t="64729" x="6686550" y="4883150"/>
          <p14:tracePt t="64745" x="6673850" y="4921250"/>
          <p14:tracePt t="64745" x="6661150" y="4953000"/>
          <p14:tracePt t="64762" x="6648450" y="4984750"/>
          <p14:tracePt t="64762" x="6635750" y="5016500"/>
          <p14:tracePt t="64762" x="6623050" y="5048250"/>
          <p14:tracePt t="64781" x="6604000" y="5080000"/>
          <p14:tracePt t="64794" x="6597650" y="5105400"/>
          <p14:tracePt t="64794" x="6572250" y="5156200"/>
          <p14:tracePt t="64813" x="6565900" y="5181600"/>
          <p14:tracePt t="64813" x="6553200" y="5200650"/>
          <p14:tracePt t="64829" x="6546850" y="5219700"/>
          <p14:tracePt t="64829" x="6540500" y="5232400"/>
          <p14:tracePt t="64846" x="6534150" y="5251450"/>
          <p14:tracePt t="64846" x="6527800" y="5270500"/>
          <p14:tracePt t="64862" x="6515100" y="5283200"/>
          <p14:tracePt t="64862" x="6496050" y="5314950"/>
          <p14:tracePt t="64879" x="6483350" y="5334000"/>
          <p14:tracePt t="64879" x="6477000" y="5346700"/>
          <p14:tracePt t="64879" x="6464300" y="5359400"/>
          <p14:tracePt t="64902" x="6451600" y="5378450"/>
          <p14:tracePt t="64912" x="6445250" y="5391150"/>
          <p14:tracePt t="64912" x="6432550" y="5403850"/>
          <p14:tracePt t="64929" x="6419850" y="5416550"/>
          <p14:tracePt t="64929" x="6400800" y="5441950"/>
          <p14:tracePt t="64946" x="6388100" y="5454650"/>
          <p14:tracePt t="64946" x="6375400" y="5461000"/>
          <p14:tracePt t="64962" x="6362700" y="5473700"/>
          <p14:tracePt t="64962" x="6343650" y="5473700"/>
          <p14:tracePt t="64979" x="6324600" y="5480050"/>
          <p14:tracePt t="64997" x="6045200" y="5378450"/>
          <p14:tracePt t="65059" x="6013450" y="5353050"/>
          <p14:tracePt t="65064" x="5988050" y="5314950"/>
          <p14:tracePt t="65078" x="5911850" y="5181600"/>
          <p14:tracePt t="65097" x="5873750" y="5080000"/>
          <p14:tracePt t="65113" x="5861050" y="4978400"/>
          <p14:tracePt t="65129" x="5880100" y="4883150"/>
          <p14:tracePt t="65129" x="5899150" y="4838700"/>
          <p14:tracePt t="65149" x="5924550" y="4794250"/>
          <p14:tracePt t="65162" x="6045200" y="4679950"/>
          <p14:tracePt t="65179" x="6159500" y="4610100"/>
          <p14:tracePt t="65196" x="6286500" y="4559300"/>
          <p14:tracePt t="65212" x="6426200" y="4521200"/>
          <p14:tracePt t="65229" x="6623050" y="4514850"/>
          <p14:tracePt t="65246" x="6743700" y="4540250"/>
          <p14:tracePt t="65262" x="6845300" y="4584700"/>
          <p14:tracePt t="65279" x="6972300" y="4673600"/>
          <p14:tracePt t="65296" x="7035800" y="4730750"/>
          <p14:tracePt t="65313" x="7080250" y="4800600"/>
          <p14:tracePt t="65329" x="7112000" y="4864100"/>
          <p14:tracePt t="65346" x="7118350" y="4940300"/>
          <p14:tracePt t="65346" x="7118350" y="4978400"/>
          <p14:tracePt t="65364" x="7105650" y="5060950"/>
          <p14:tracePt t="65380" x="7073900" y="5143500"/>
          <p14:tracePt t="65398" x="7023100" y="5219700"/>
          <p14:tracePt t="65414" x="6953250" y="5289550"/>
          <p14:tracePt t="65430" x="6883400" y="5346700"/>
          <p14:tracePt t="65430" x="6845300" y="5372100"/>
          <p14:tracePt t="65449" x="6762750" y="5416550"/>
          <p14:tracePt t="65465" x="6680200" y="5454650"/>
          <p14:tracePt t="65480" x="6597650" y="5473700"/>
          <p14:tracePt t="65497" x="6521450" y="5486400"/>
          <p14:tracePt t="65514" x="6445250" y="5492750"/>
          <p14:tracePt t="65530" x="6350000" y="5492750"/>
          <p14:tracePt t="65547" x="6305550" y="5492750"/>
          <p14:tracePt t="65563" x="6267450" y="5486400"/>
          <p14:tracePt t="65580" x="6235700" y="5486400"/>
          <p14:tracePt t="65597" x="6229350" y="5486400"/>
          <p14:tracePt t="65613" x="6216650" y="5492750"/>
          <p14:tracePt t="65630" x="6210300" y="5499100"/>
          <p14:tracePt t="65647" x="6191250" y="5505450"/>
          <p14:tracePt t="65666" x="6165850" y="5511800"/>
          <p14:tracePt t="65666" x="6140450" y="5511800"/>
          <p14:tracePt t="65682" x="6115050" y="5511800"/>
          <p14:tracePt t="65682" x="6083300" y="5505450"/>
          <p14:tracePt t="65698" x="6038850" y="5505450"/>
          <p14:tracePt t="65698" x="5994400" y="5505450"/>
          <p14:tracePt t="65698" x="5943600" y="5505450"/>
          <p14:tracePt t="65717" x="5886450" y="5511800"/>
          <p14:tracePt t="65730" x="5822950" y="5511800"/>
          <p14:tracePt t="65730" x="5683250" y="5530850"/>
          <p14:tracePt t="65749" x="5600700" y="5537200"/>
          <p14:tracePt t="65749" x="5518150" y="5549900"/>
          <p14:tracePt t="65765" x="5422900" y="5562600"/>
          <p14:tracePt t="65765" x="5327650" y="5581650"/>
          <p14:tracePt t="65782" x="5219700" y="5594350"/>
          <p14:tracePt t="65782" x="5105400" y="5613400"/>
          <p14:tracePt t="65782" x="4991100" y="5626100"/>
          <p14:tracePt t="65801" x="4870450" y="5645150"/>
          <p14:tracePt t="65814" x="4743450" y="5664200"/>
          <p14:tracePt t="65814" x="4489450" y="5695950"/>
          <p14:tracePt t="65833" x="4356100" y="5715000"/>
          <p14:tracePt t="65833" x="4222750" y="5727700"/>
          <p14:tracePt t="65849" x="4083050" y="5740400"/>
          <p14:tracePt t="65849" x="3943350" y="5746750"/>
          <p14:tracePt t="65866" x="3803650" y="5759450"/>
          <p14:tracePt t="65866" x="3663950" y="5759450"/>
          <p14:tracePt t="65882" x="3524250" y="5765800"/>
          <p14:tracePt t="65882" x="3244850" y="5765800"/>
          <p14:tracePt t="65899" x="3105150" y="5765800"/>
          <p14:tracePt t="65899" x="2971800" y="5765800"/>
          <p14:tracePt t="65918" x="2838450" y="5759450"/>
          <p14:tracePt t="65918" x="2711450" y="5759450"/>
          <p14:tracePt t="65933" x="2590800" y="5753100"/>
          <p14:tracePt t="65933" x="2470150" y="5746750"/>
          <p14:tracePt t="65949" x="2362200" y="5740400"/>
          <p14:tracePt t="65949" x="2159000" y="5721350"/>
          <p14:tracePt t="65966" x="2063750" y="5708650"/>
          <p14:tracePt t="65966" x="1968500" y="5689600"/>
          <p14:tracePt t="65983" x="1885950" y="5676900"/>
          <p14:tracePt t="65983" x="1797050" y="5657850"/>
          <p14:tracePt t="65999" x="1714500" y="5638800"/>
          <p14:tracePt t="65999" x="1562100" y="5607050"/>
          <p14:tracePt t="66018" x="1485900" y="5594350"/>
          <p14:tracePt t="66018" x="1416050" y="5575300"/>
          <p14:tracePt t="66033" x="1352550" y="5562600"/>
          <p14:tracePt t="66033" x="1295400" y="5549900"/>
          <p14:tracePt t="66050" x="1244600" y="5537200"/>
          <p14:tracePt t="66050" x="1200150" y="5530850"/>
          <p14:tracePt t="66067" x="1155700" y="5518150"/>
          <p14:tracePt t="66067" x="1117600" y="5505450"/>
          <p14:tracePt t="66067" x="1085850" y="5492750"/>
          <p14:tracePt t="66085" x="1060450" y="5480050"/>
          <p14:tracePt t="66098" x="1035050" y="5473700"/>
          <p14:tracePt t="66098" x="990600" y="5448300"/>
          <p14:tracePt t="66118" x="971550" y="5441950"/>
          <p14:tracePt t="66118" x="952500" y="5429250"/>
          <p14:tracePt t="66133" x="933450" y="5422900"/>
          <p14:tracePt t="66133" x="920750" y="5416550"/>
          <p14:tracePt t="66150" x="914400" y="5416550"/>
          <p14:tracePt t="66150" x="908050" y="5410200"/>
          <p14:tracePt t="66150" x="901700" y="5410200"/>
          <p14:tracePt t="66169" x="895350" y="5416550"/>
          <p14:tracePt t="66185" x="895350" y="5422900"/>
          <p14:tracePt t="66185" x="895350" y="5429250"/>
          <p14:tracePt t="66200" x="895350" y="5435600"/>
          <p14:tracePt t="66200" x="901700" y="5441950"/>
          <p14:tracePt t="66217" x="901700" y="5448300"/>
          <p14:tracePt t="66217" x="901700" y="5454650"/>
          <p14:tracePt t="66233" x="908050" y="5467350"/>
          <p14:tracePt t="66233" x="908050" y="5473700"/>
          <p14:tracePt t="66250" x="908050" y="5486400"/>
          <p14:tracePt t="66250" x="914400" y="5505450"/>
          <p14:tracePt t="66268" x="914400" y="5511800"/>
          <p14:tracePt t="66268" x="914400" y="5518150"/>
          <p14:tracePt t="66285" x="920750" y="5524500"/>
          <p14:tracePt t="66285" x="920750" y="5530850"/>
          <p14:tracePt t="66300" x="920750" y="5543550"/>
          <p14:tracePt t="66300" x="920750" y="5549900"/>
          <p14:tracePt t="66318" x="914400" y="5556250"/>
          <p14:tracePt t="66332" x="908050" y="5556250"/>
          <p14:tracePt t="66349" x="749300" y="5410200"/>
          <p14:tracePt t="66447" x="736600" y="5372100"/>
          <p14:tracePt t="66453" x="723900" y="5340350"/>
          <p14:tracePt t="66466" x="704850" y="5257800"/>
          <p14:tracePt t="66466" x="692150" y="5219700"/>
          <p14:tracePt t="66485" x="679450" y="5137150"/>
          <p14:tracePt t="66500" x="673100" y="5054600"/>
          <p14:tracePt t="66517" x="679450" y="4965700"/>
          <p14:tracePt t="66533" x="698500" y="4883150"/>
          <p14:tracePt t="66550" x="762000" y="4756150"/>
          <p14:tracePt t="66567" x="831850" y="4686300"/>
          <p14:tracePt t="66583" x="914400" y="4629150"/>
          <p14:tracePt t="66600" x="1060450" y="4597400"/>
          <p14:tracePt t="66617" x="1168400" y="4610100"/>
          <p14:tracePt t="66634" x="1270000" y="4641850"/>
          <p14:tracePt t="66650" x="1371600" y="4686300"/>
          <p14:tracePt t="66667" x="1498600" y="4781550"/>
          <p14:tracePt t="66685" x="1562100" y="4857750"/>
          <p14:tracePt t="66701" x="1600200" y="4940300"/>
          <p14:tracePt t="66717" x="1612900" y="5029200"/>
          <p14:tracePt t="66734" x="1612900" y="5124450"/>
          <p14:tracePt t="66734" x="1606550" y="5162550"/>
          <p14:tracePt t="66753" x="1581150" y="5245100"/>
          <p14:tracePt t="66769" x="1543050" y="5314950"/>
          <p14:tracePt t="66784" x="1498600" y="5365750"/>
          <p14:tracePt t="66801" x="1441450" y="5416550"/>
          <p14:tracePt t="66818" x="1377950" y="5454650"/>
          <p14:tracePt t="66835" x="1308100" y="5486400"/>
          <p14:tracePt t="66835" x="1276350" y="5499100"/>
          <p14:tracePt t="66853" x="1212850" y="5524500"/>
          <p14:tracePt t="66868" x="1155700" y="5543550"/>
          <p14:tracePt t="66884" x="1104900" y="5556250"/>
          <p14:tracePt t="66901" x="1035050" y="5568950"/>
          <p14:tracePt t="66919" x="996950" y="5575300"/>
          <p14:tracePt t="66935" x="965200" y="5581650"/>
          <p14:tracePt t="66951" x="939800" y="5588000"/>
          <p14:tracePt t="66968" x="914400" y="5594350"/>
          <p14:tracePt t="66985" x="908050" y="5594350"/>
          <p14:tracePt t="67001" x="901700" y="5594350"/>
          <p14:tracePt t="67018" x="895350" y="5594350"/>
          <p14:tracePt t="67053" x="889000" y="5594350"/>
          <p14:tracePt t="67113" x="882650" y="5588000"/>
          <p14:tracePt t="67137" x="876300" y="5588000"/>
          <p14:tracePt t="67156" x="869950" y="5594350"/>
          <p14:tracePt t="67240" x="876300" y="5600700"/>
          <p14:tracePt t="67256" x="882650" y="5600700"/>
          <p14:tracePt t="67265" x="889000" y="5607050"/>
          <p14:tracePt t="67273" x="908050" y="5613400"/>
          <p14:tracePt t="67288" x="933450" y="5613400"/>
          <p14:tracePt t="67302" x="971550" y="5613400"/>
          <p14:tracePt t="67319" x="1047750" y="5594350"/>
          <p14:tracePt t="67336" x="1111250" y="5581650"/>
          <p14:tracePt t="67353" x="1193800" y="5568950"/>
          <p14:tracePt t="67369" x="1289050" y="5562600"/>
          <p14:tracePt t="67386" x="1397000" y="5549900"/>
          <p14:tracePt t="67386" x="1447800" y="5543550"/>
          <p14:tracePt t="67405" x="1562100" y="5537200"/>
          <p14:tracePt t="67422" x="1676400" y="5530850"/>
          <p14:tracePt t="67437" x="1790700" y="5543550"/>
          <p14:tracePt t="67453" x="1898650" y="5562600"/>
          <p14:tracePt t="67470" x="2000250" y="5588000"/>
          <p14:tracePt t="67486" x="2082800" y="5607050"/>
          <p14:tracePt t="67486" x="2120900" y="5613400"/>
          <p14:tracePt t="67505" x="2178050" y="5619750"/>
          <p14:tracePt t="67520" x="2216150" y="5619750"/>
          <p14:tracePt t="67520" x="2228850" y="5613400"/>
          <p14:tracePt t="67543" x="2235200" y="5613400"/>
          <p14:tracePt t="67553" x="2247900" y="5607050"/>
          <p14:tracePt t="67570" x="2260600" y="5607050"/>
          <p14:tracePt t="67587" x="2260600" y="5600700"/>
          <p14:tracePt t="67625" x="2254250" y="5600700"/>
          <p14:tracePt t="67645" x="2254250" y="5594350"/>
          <p14:tracePt t="67662" x="2247900" y="5594350"/>
          <p14:tracePt t="67696" x="2241550" y="5594350"/>
          <p14:tracePt t="67728" x="2235200" y="5588000"/>
          <p14:tracePt t="67752" x="2228850" y="5581650"/>
          <p14:tracePt t="67765" x="2222500" y="5575300"/>
          <p14:tracePt t="67780" x="2216150" y="5575300"/>
          <p14:tracePt t="67797" x="2209800" y="5568950"/>
          <p14:tracePt t="67812" x="2203450" y="5568950"/>
          <p14:tracePt t="67825" x="2197100" y="5568950"/>
          <p14:tracePt t="67841" x="2190750" y="5575300"/>
          <p14:tracePt t="67872" x="2190750" y="5581650"/>
          <p14:tracePt t="67877" x="2184400" y="5588000"/>
          <p14:tracePt t="67892" x="2171700" y="5588000"/>
          <p14:tracePt t="67904" x="2152650" y="5600700"/>
          <p14:tracePt t="67921" x="2114550" y="5607050"/>
          <p14:tracePt t="67941" x="2057400" y="5619750"/>
          <p14:tracePt t="67941" x="2025650" y="5619750"/>
          <p14:tracePt t="67956" x="1993900" y="5632450"/>
          <p14:tracePt t="67956" x="1962150" y="5632450"/>
          <p14:tracePt t="67972" x="1936750" y="5638800"/>
          <p14:tracePt t="67972" x="1905000" y="5645150"/>
          <p14:tracePt t="67989" x="1879600" y="5651500"/>
          <p14:tracePt t="67989" x="1828800" y="5670550"/>
          <p14:tracePt t="68005" x="1803400" y="5676900"/>
          <p14:tracePt t="68005" x="1778000" y="5676900"/>
          <p14:tracePt t="68022" x="1752600" y="5683250"/>
          <p14:tracePt t="68022" x="1720850" y="5683250"/>
          <p14:tracePt t="68039" x="1428750" y="5670550"/>
          <p14:tracePt t="68039" x="1403350" y="5664200"/>
          <p14:tracePt t="68117" x="1377950" y="5664200"/>
          <p14:tracePt t="68124" x="1352550" y="5657850"/>
          <p14:tracePt t="68138" x="1270000" y="5638800"/>
          <p14:tracePt t="68157" x="1219200" y="5632450"/>
          <p14:tracePt t="68172" x="1174750" y="5619750"/>
          <p14:tracePt t="68189" x="1136650" y="5613400"/>
          <p14:tracePt t="68205" x="1111250" y="5607050"/>
          <p14:tracePt t="68222" x="1073150" y="5600700"/>
          <p14:tracePt t="68239" x="1054100" y="5594350"/>
          <p14:tracePt t="68255" x="1035050" y="5594350"/>
          <p14:tracePt t="68272" x="1009650" y="5594350"/>
          <p14:tracePt t="68289" x="965200" y="5588000"/>
          <p14:tracePt t="68308" x="927100" y="5575300"/>
          <p14:tracePt t="68323" x="882650" y="5556250"/>
          <p14:tracePt t="68339" x="800100" y="5511800"/>
          <p14:tracePt t="68356" x="736600" y="5467350"/>
          <p14:tracePt t="68373" x="673100" y="5403850"/>
          <p14:tracePt t="68389" x="609600" y="5321300"/>
          <p14:tracePt t="68406" x="558800" y="5226050"/>
          <p14:tracePt t="68406" x="539750" y="5175250"/>
          <p14:tracePt t="68425" x="508000" y="5073650"/>
          <p14:tracePt t="68440" x="495300" y="4972050"/>
          <p14:tracePt t="68457" x="508000" y="4876800"/>
          <p14:tracePt t="68473" x="552450" y="4800600"/>
          <p14:tracePt t="68490" x="622300" y="4743450"/>
          <p14:tracePt t="68490" x="666750" y="4730750"/>
          <p14:tracePt t="68508" x="768350" y="4718050"/>
          <p14:tracePt t="68524" x="889000" y="4737100"/>
          <p14:tracePt t="68540" x="996950" y="4781550"/>
          <p14:tracePt t="68557" x="1104900" y="4845050"/>
          <p14:tracePt t="68573" x="1193800" y="4921250"/>
          <p14:tracePt t="68590" x="1295400" y="5067300"/>
          <p14:tracePt t="68607" x="1333500" y="5181600"/>
          <p14:tracePt t="68623" x="1339850" y="5283200"/>
          <p14:tracePt t="68640" x="1308100" y="5416550"/>
          <p14:tracePt t="68657" x="1257300" y="5480050"/>
          <p14:tracePt t="68674" x="1200150" y="5530850"/>
          <p14:tracePt t="68690" x="1143000" y="5562600"/>
          <p14:tracePt t="68707" x="1066800" y="5588000"/>
          <p14:tracePt t="68725" x="1028700" y="5594350"/>
          <p14:tracePt t="68741" x="1009650" y="5600700"/>
          <p14:tracePt t="68757" x="1003300" y="5613400"/>
          <p14:tracePt t="68774" x="1009650" y="5619750"/>
          <p14:tracePt t="68774" x="1016000" y="5632450"/>
          <p14:tracePt t="68792" x="1022350" y="5645150"/>
          <p14:tracePt t="68807" x="1028700" y="5657850"/>
          <p14:tracePt t="68807" x="1035050" y="5657850"/>
          <p14:tracePt t="68825" x="1047750" y="5664200"/>
          <p14:tracePt t="68825" x="1054100" y="5664200"/>
          <p14:tracePt t="68825" x="1066800" y="5670550"/>
          <p14:tracePt t="68845" x="1079500" y="5683250"/>
          <p14:tracePt t="68857" x="1098550" y="5695950"/>
          <p14:tracePt t="68857" x="1123950" y="5702300"/>
          <p14:tracePt t="68857" x="1149350" y="5715000"/>
          <p14:tracePt t="68877" x="1174750" y="5727700"/>
          <p14:tracePt t="68891" x="1206500" y="5746750"/>
          <p14:tracePt t="68891" x="1276350" y="5772150"/>
          <p14:tracePt t="68909" x="1320800" y="5784850"/>
          <p14:tracePt t="68909" x="1365250" y="5797550"/>
          <p14:tracePt t="68909" x="1409700" y="5810250"/>
          <p14:tracePt t="68929" x="1466850" y="5822950"/>
          <p14:tracePt t="68941" x="1524000" y="5835650"/>
          <p14:tracePt t="68941" x="1644650" y="5854700"/>
          <p14:tracePt t="68959" x="1708150" y="5867400"/>
          <p14:tracePt t="68959" x="1778000" y="5886450"/>
          <p14:tracePt t="68975" x="1841500" y="5899150"/>
          <p14:tracePt t="68975" x="1917700" y="5911850"/>
          <p14:tracePt t="68992" x="1987550" y="5924550"/>
          <p14:tracePt t="68992" x="2057400" y="5937250"/>
          <p14:tracePt t="69009" x="2133600" y="5949950"/>
          <p14:tracePt t="69009" x="2286000" y="5975350"/>
          <p14:tracePt t="69026" x="2368550" y="5981700"/>
          <p14:tracePt t="69026" x="2451100" y="5994400"/>
          <p14:tracePt t="69043" x="2533650" y="6000750"/>
          <p14:tracePt t="69043" x="2622550" y="6007100"/>
          <p14:tracePt t="69059" x="2711450" y="6013450"/>
          <p14:tracePt t="69059" x="2895600" y="6019800"/>
          <p14:tracePt t="69077" x="2990850" y="6019800"/>
          <p14:tracePt t="69077" x="3079750" y="6026150"/>
          <p14:tracePt t="69094" x="3175000" y="6026150"/>
          <p14:tracePt t="69094" x="3263900" y="6032500"/>
          <p14:tracePt t="69109" x="3352800" y="6032500"/>
          <p14:tracePt t="69109" x="3441700" y="6038850"/>
          <p14:tracePt t="69126" x="3524250" y="6038850"/>
          <p14:tracePt t="69126" x="3606800" y="6045200"/>
          <p14:tracePt t="69126" x="3683000" y="6051550"/>
          <p14:tracePt t="69145" x="3759200" y="6051550"/>
          <p14:tracePt t="69158" x="3829050" y="6057900"/>
          <p14:tracePt t="69158" x="3956050" y="6064250"/>
          <p14:tracePt t="69177" x="4019550" y="6064250"/>
          <p14:tracePt t="69177" x="4070350" y="6064250"/>
          <p14:tracePt t="69177" x="4121150" y="6064250"/>
          <p14:tracePt t="69198" x="4165600" y="6064250"/>
          <p14:tracePt t="69208" x="4210050" y="6057900"/>
          <p14:tracePt t="69208" x="4248150" y="6057900"/>
          <p14:tracePt t="69226" x="4286250" y="6057900"/>
          <p14:tracePt t="69226" x="4318000" y="6051550"/>
          <p14:tracePt t="69226" x="4343400" y="6051550"/>
          <p14:tracePt t="69245" x="4362450" y="6051550"/>
          <p14:tracePt t="69245" x="4375150" y="6051550"/>
          <p14:tracePt t="69260" x="4387850" y="6045200"/>
          <p14:tracePt t="69260" x="4394200" y="6045200"/>
          <p14:tracePt t="69277" x="4394200" y="6038850"/>
          <p14:tracePt t="69297" x="4387850" y="6032500"/>
          <p14:tracePt t="69308" x="4381500" y="6026150"/>
          <p14:tracePt t="69308" x="4375150" y="6026150"/>
          <p14:tracePt t="69330" x="4368800" y="6019800"/>
          <p14:tracePt t="69330" x="4362450" y="6013450"/>
          <p14:tracePt t="69343" x="4356100" y="6013450"/>
          <p14:tracePt t="69343" x="4349750" y="6007100"/>
          <p14:tracePt t="69360" x="4343400" y="6000750"/>
          <p14:tracePt t="69376" x="4343400" y="5994400"/>
          <p14:tracePt t="69392" x="4343400" y="5988050"/>
          <p14:tracePt t="69411" x="4349750" y="5981700"/>
          <p14:tracePt t="69411" x="4356100" y="5975350"/>
          <p14:tracePt t="69427" x="4362450" y="5975350"/>
          <p14:tracePt t="69427" x="4381500" y="5962650"/>
          <p14:tracePt t="69447" x="4387850" y="5956300"/>
          <p14:tracePt t="69447" x="4400550" y="5949950"/>
          <p14:tracePt t="69461" x="4413250" y="5943600"/>
          <p14:tracePt t="69461" x="4419600" y="5937250"/>
          <p14:tracePt t="69477" x="4432300" y="5930900"/>
          <p14:tracePt t="69477" x="4445000" y="5924550"/>
          <p14:tracePt t="69494" x="4457700" y="5918200"/>
          <p14:tracePt t="69494" x="4464050" y="5911850"/>
          <p14:tracePt t="69494" x="4476750" y="5905500"/>
          <p14:tracePt t="69513" x="4483100" y="5899150"/>
          <p14:tracePt t="69526" x="4489450" y="5899150"/>
          <p14:tracePt t="69526" x="4502150" y="5886450"/>
          <p14:tracePt t="69545" x="4508500" y="5880100"/>
          <p14:tracePt t="69559" x="4508500" y="5873750"/>
          <p14:tracePt t="69596" x="4502150" y="5867400"/>
          <p14:tracePt t="69604" x="4502150" y="5861050"/>
          <p14:tracePt t="69613" x="4502150" y="5854700"/>
          <p14:tracePt t="69613" x="4502150" y="5848350"/>
          <p14:tracePt t="69628" x="4495800" y="5842000"/>
          <p14:tracePt t="69628" x="4495800" y="5835650"/>
          <p14:tracePt t="69644" x="4495800" y="5829300"/>
          <p14:tracePt t="69644" x="4489450" y="5822950"/>
          <p14:tracePt t="69661" x="4489450" y="5816600"/>
          <p14:tracePt t="69661" x="4483100" y="5810250"/>
          <p14:tracePt t="69678" x="4476750" y="5803900"/>
          <p14:tracePt t="69678" x="4470400" y="5797550"/>
          <p14:tracePt t="69697" x="4457700" y="5791200"/>
          <p14:tracePt t="69697" x="4451350" y="5784850"/>
          <p14:tracePt t="69711" x="4438650" y="5778500"/>
          <p14:tracePt t="69711" x="4419600" y="5772150"/>
          <p14:tracePt t="69729" x="4400550" y="5765800"/>
          <p14:tracePt t="69729" x="4356100" y="5759450"/>
          <p14:tracePt t="69745" x="4330700" y="5753100"/>
          <p14:tracePt t="69745" x="4305300" y="5746750"/>
          <p14:tracePt t="69762" x="4273550" y="5746750"/>
          <p14:tracePt t="69762" x="4235450" y="5740400"/>
          <p14:tracePt t="69778" x="4191000" y="5734050"/>
          <p14:tracePt t="69778" x="4146550" y="5727700"/>
          <p14:tracePt t="69778" x="4095750" y="5721350"/>
          <p14:tracePt t="69797" x="4032250" y="5715000"/>
          <p14:tracePt t="69810" x="3968750" y="5702300"/>
          <p14:tracePt t="69810" x="3822700" y="5689600"/>
          <p14:tracePt t="69829" x="3746500" y="5676900"/>
          <p14:tracePt t="69829" x="3663950" y="5670550"/>
          <p14:tracePt t="69845" x="3581400" y="5664200"/>
          <p14:tracePt t="69845" x="3505200" y="5657850"/>
          <p14:tracePt t="69862" x="3422650" y="5651500"/>
          <p14:tracePt t="69862" x="3340100" y="5638800"/>
          <p14:tracePt t="69879" x="3263900" y="5626100"/>
          <p14:tracePt t="69879" x="3181350" y="5613400"/>
          <p14:tracePt t="69879" x="3098800" y="5600700"/>
          <p14:tracePt t="69897" x="3022600" y="5581650"/>
          <p14:tracePt t="69897" x="2940050" y="5562600"/>
          <p14:tracePt t="69914" x="2857500" y="5549900"/>
          <p14:tracePt t="69914" x="2781300" y="5530850"/>
          <p14:tracePt t="69929" x="2698750" y="5518150"/>
          <p14:tracePt t="69929" x="2628900" y="5505450"/>
          <p14:tracePt t="69929" x="2559050" y="5492750"/>
          <p14:tracePt t="69951" x="2495550" y="5480050"/>
          <p14:tracePt t="69961" x="2438400" y="5473700"/>
          <p14:tracePt t="69961" x="2349500" y="5461000"/>
          <p14:tracePt t="69979" x="2311400" y="5454650"/>
          <p14:tracePt t="69979" x="2286000" y="5448300"/>
          <p14:tracePt t="69996" x="2260600" y="5441950"/>
          <p14:tracePt t="69996" x="2235200" y="5441950"/>
          <p14:tracePt t="70012" x="2222500" y="5435600"/>
          <p14:tracePt t="70012" x="2209800" y="5429250"/>
          <p14:tracePt t="70029" x="2197100" y="5429250"/>
          <p14:tracePt t="70029" x="2184400" y="5429250"/>
          <p14:tracePt t="70046" x="2190750" y="5435600"/>
          <p14:tracePt t="70070" x="2197100" y="5435600"/>
          <p14:tracePt t="70078" x="2203450" y="5441950"/>
          <p14:tracePt t="70078" x="2209800" y="5441950"/>
          <p14:tracePt t="70097" x="2228850" y="5448300"/>
          <p14:tracePt t="70097" x="2241550" y="5454650"/>
          <p14:tracePt t="70113" x="2247900" y="5454650"/>
          <p14:tracePt t="70113" x="2254250" y="5461000"/>
          <p14:tracePt t="70129" x="2260600" y="5461000"/>
          <p14:tracePt t="70129" x="2266950" y="5467350"/>
          <p14:tracePt t="70146" x="2273300" y="5473700"/>
          <p14:tracePt t="70146" x="2279650" y="5480050"/>
          <p14:tracePt t="70146" x="2279650" y="5486400"/>
          <p14:tracePt t="70165" x="2286000" y="5486400"/>
          <p14:tracePt t="70178" x="2286000" y="5492750"/>
          <p14:tracePt t="70178" x="2292350" y="5511800"/>
          <p14:tracePt t="70199" x="2292350" y="5518150"/>
          <p14:tracePt t="70199" x="2292350" y="5524500"/>
          <p14:tracePt t="70213" x="2292350" y="5530850"/>
          <p14:tracePt t="70213" x="2298700" y="5537200"/>
          <p14:tracePt t="70230" x="2298700" y="5543550"/>
          <p14:tracePt t="70230" x="2298700" y="5549900"/>
          <p14:tracePt t="70230" x="2298700" y="5556250"/>
          <p14:tracePt t="70249" x="2298700" y="5562600"/>
          <p14:tracePt t="70262" x="2298700" y="5568950"/>
          <p14:tracePt t="70262" x="2298700" y="5588000"/>
          <p14:tracePt t="70280" x="2292350" y="5588000"/>
          <p14:tracePt t="70280" x="2292350" y="5600700"/>
          <p14:tracePt t="70296" x="2292350" y="5607050"/>
          <p14:tracePt t="70296" x="2292350" y="5613400"/>
          <p14:tracePt t="70313" x="2292350" y="5619750"/>
          <p14:tracePt t="70313" x="2292350" y="5626100"/>
          <p14:tracePt t="70330" x="2292350" y="5632450"/>
          <p14:tracePt t="70330" x="2286000" y="5651500"/>
          <p14:tracePt t="70347" x="2286000" y="5657850"/>
          <p14:tracePt t="70347" x="2279650" y="5657850"/>
          <p14:tracePt t="70364" x="2273300" y="5664200"/>
          <p14:tracePt t="70380" x="2108200" y="5549900"/>
          <p14:tracePt t="70380" x="2089150" y="5524500"/>
          <p14:tracePt t="70457" x="2070100" y="5492750"/>
          <p14:tracePt t="70464" x="2025650" y="5416550"/>
          <p14:tracePt t="70481" x="1993900" y="5321300"/>
          <p14:tracePt t="70497" x="1962150" y="5213350"/>
          <p14:tracePt t="70513" x="1943100" y="5099050"/>
          <p14:tracePt t="70530" x="1930400" y="4997450"/>
          <p14:tracePt t="70546" x="1936750" y="4908550"/>
          <p14:tracePt t="70546" x="1949450" y="4864100"/>
          <p14:tracePt t="70565" x="1993900" y="4794250"/>
          <p14:tracePt t="70580" x="2057400" y="4730750"/>
          <p14:tracePt t="70596" x="2139950" y="4686300"/>
          <p14:tracePt t="70613" x="2235200" y="4654550"/>
          <p14:tracePt t="70630" x="2381250" y="4667250"/>
          <p14:tracePt t="70647" x="2482850" y="4705350"/>
          <p14:tracePt t="70663" x="2597150" y="4762500"/>
          <p14:tracePt t="70680" x="2743200" y="4864100"/>
          <p14:tracePt t="70697" x="2825750" y="4940300"/>
          <p14:tracePt t="70713" x="2876550" y="5016500"/>
          <p14:tracePt t="70730" x="2895600" y="5105400"/>
          <p14:tracePt t="70747" x="2876550" y="5238750"/>
          <p14:tracePt t="70765" x="2838450" y="5314950"/>
          <p14:tracePt t="70780" x="2787650" y="5378450"/>
          <p14:tracePt t="70797" x="2711450" y="5422900"/>
          <p14:tracePt t="70814" x="2628900" y="5454650"/>
          <p14:tracePt t="70814" x="2584450" y="5467350"/>
          <p14:tracePt t="70833" x="2489200" y="5486400"/>
          <p14:tracePt t="70848" x="2400300" y="5505450"/>
          <p14:tracePt t="70864" x="2330450" y="5524500"/>
          <p14:tracePt t="70881" x="2273300" y="5543550"/>
          <p14:tracePt t="70897" x="2235200" y="5556250"/>
          <p14:tracePt t="70897" x="2222500" y="5562600"/>
          <p14:tracePt t="70917" x="2209800" y="5562600"/>
          <p14:tracePt t="70933" x="2197100" y="5568950"/>
          <p14:tracePt t="70949" x="2190750" y="5562600"/>
          <p14:tracePt t="70964" x="2197100" y="5556250"/>
          <p14:tracePt t="70981" x="2203450" y="5549900"/>
          <p14:tracePt t="70981" x="2222500" y="5562600"/>
          <p14:tracePt t="70999" x="2241550" y="5568950"/>
          <p14:tracePt t="70999" x="2254250" y="5581650"/>
          <p14:tracePt t="71016" x="2279650" y="5594350"/>
          <p14:tracePt t="71016" x="2298700" y="5613400"/>
          <p14:tracePt t="71032" x="2324100" y="5632450"/>
          <p14:tracePt t="71032" x="2343150" y="5651500"/>
          <p14:tracePt t="71049" x="2368550" y="5670550"/>
          <p14:tracePt t="71049" x="2419350" y="5702300"/>
          <p14:tracePt t="71066" x="2451100" y="5721350"/>
          <p14:tracePt t="71066" x="2476500" y="5734050"/>
          <p14:tracePt t="71083" x="2501900" y="5740400"/>
          <p14:tracePt t="71083" x="2533650" y="5753100"/>
          <p14:tracePt t="71099" x="2571750" y="5759450"/>
          <p14:tracePt t="71099" x="2609850" y="5759450"/>
          <p14:tracePt t="71118" x="2692400" y="5765800"/>
          <p14:tracePt t="71118" x="2743200" y="5772150"/>
          <p14:tracePt t="71133" x="2794000" y="5772150"/>
          <p14:tracePt t="71133" x="2844800" y="5778500"/>
          <p14:tracePt t="71149" x="2901950" y="5784850"/>
          <p14:tracePt t="71149" x="2952750" y="5791200"/>
          <p14:tracePt t="71167" x="3009900" y="5797550"/>
          <p14:tracePt t="71167" x="3060700" y="5810250"/>
          <p14:tracePt t="71167" x="3117850" y="5816600"/>
          <p14:tracePt t="71185" x="3175000" y="5829300"/>
          <p14:tracePt t="71198" x="3225800" y="5842000"/>
          <p14:tracePt t="71198" x="3327400" y="5861050"/>
          <p14:tracePt t="71216" x="3378200" y="5873750"/>
          <p14:tracePt t="71216" x="3429000" y="5880100"/>
          <p14:tracePt t="71233" x="3473450" y="5892800"/>
          <p14:tracePt t="71233" x="3517900" y="5899150"/>
          <p14:tracePt t="71250" x="3556000" y="5911850"/>
          <p14:tracePt t="71250" x="3594100" y="5918200"/>
          <p14:tracePt t="71267" x="3632200" y="5930900"/>
          <p14:tracePt t="71267" x="3663950" y="5937250"/>
          <p14:tracePt t="71267" x="3689350" y="5943600"/>
          <p14:tracePt t="71285" x="3714750" y="5949950"/>
          <p14:tracePt t="71285" x="3733800" y="5962650"/>
          <p14:tracePt t="71300" x="3752850" y="5969000"/>
          <p14:tracePt t="71300" x="3765550" y="5975350"/>
          <p14:tracePt t="71318" x="3771900" y="5981700"/>
          <p14:tracePt t="71318" x="3771900" y="5988050"/>
          <p14:tracePt t="71333" x="3765550" y="5994400"/>
          <p14:tracePt t="71348" x="3759200" y="6000750"/>
          <p14:tracePt t="71348" x="3733800" y="6000750"/>
          <p14:tracePt t="71367" x="3721100" y="6000750"/>
          <p14:tracePt t="71367" x="3702050" y="6007100"/>
          <p14:tracePt t="71383" x="3689350" y="6007100"/>
          <p14:tracePt t="71383" x="3670300" y="6007100"/>
          <p14:tracePt t="71400" x="3651250" y="6000750"/>
          <p14:tracePt t="71400" x="3619500" y="6000750"/>
          <p14:tracePt t="71418" x="3606800" y="6000750"/>
          <p14:tracePt t="71418" x="3594100" y="6000750"/>
          <p14:tracePt t="71433" x="3581400" y="5994400"/>
          <p14:tracePt t="71433" x="3568700" y="5994400"/>
          <p14:tracePt t="71450" x="3556000" y="5994400"/>
          <p14:tracePt t="71450" x="3549650" y="5994400"/>
          <p14:tracePt t="71467" x="3536950" y="5994400"/>
          <p14:tracePt t="71467" x="3524250" y="5994400"/>
          <p14:tracePt t="71486" x="3517900" y="5994400"/>
          <p14:tracePt t="71500" x="3524250" y="6000750"/>
          <p14:tracePt t="71524" x="3530600" y="6007100"/>
          <p14:tracePt t="71536" x="3530600" y="6013450"/>
          <p14:tracePt t="71553" x="3536950" y="6019800"/>
          <p14:tracePt t="71570" x="3536950" y="6013450"/>
          <p14:tracePt t="71596" x="3536950" y="6007100"/>
          <p14:tracePt t="71628" x="3530600" y="6000750"/>
          <p14:tracePt t="71705" x="3530600" y="5994400"/>
          <p14:tracePt t="71740" x="3524250" y="5988050"/>
          <p14:tracePt t="71764" x="3524250" y="5981700"/>
          <p14:tracePt t="71784" x="3517900" y="5988050"/>
          <p14:tracePt t="71824" x="3511550" y="5988050"/>
          <p14:tracePt t="71860" x="3505200" y="5994400"/>
          <p14:tracePt t="71884" x="3498850" y="5994400"/>
          <p14:tracePt t="71904" x="3492500" y="6000750"/>
          <p14:tracePt t="71936" x="3486150" y="6000750"/>
          <p14:tracePt t="71956" x="3486150" y="5994400"/>
          <p14:tracePt t="71981" x="3479800" y="5988050"/>
          <p14:tracePt t="71996" x="3479800" y="5981700"/>
          <p14:tracePt t="72012" x="3479800" y="5975350"/>
          <p14:tracePt t="72024" x="3479800" y="5969000"/>
          <p14:tracePt t="72040" x="3486150" y="5962650"/>
          <p14:tracePt t="72064" x="3486150" y="5956300"/>
          <p14:tracePt t="72076" x="3486150" y="5949950"/>
          <p14:tracePt t="72092" x="3486150" y="5943600"/>
          <p14:tracePt t="72108" x="3486150" y="5937250"/>
          <p14:tracePt t="72118" x="3486150" y="5930900"/>
          <p14:tracePt t="72134" x="3486150" y="5937250"/>
          <p14:tracePt t="72193" x="3479800" y="5943600"/>
          <p14:tracePt t="72212" x="3473450" y="5943600"/>
          <p14:tracePt t="72253" x="3467100" y="5949950"/>
          <p14:tracePt t="72272" x="3467100" y="5956300"/>
          <p14:tracePt t="72296" x="3460750" y="5956300"/>
          <p14:tracePt t="72332" x="3460750" y="5943600"/>
          <p14:tracePt t="72356" x="3467100" y="5937250"/>
          <p14:tracePt t="72416" x="3467100" y="5930900"/>
          <p14:tracePt t="72436" x="3467100" y="5924550"/>
          <p14:tracePt t="72460" x="3473450" y="5930900"/>
          <p14:tracePt t="72536" x="3473450" y="5937250"/>
          <p14:tracePt t="72556" x="3467100" y="5943600"/>
          <p14:tracePt t="72596" x="3473450" y="5943600"/>
          <p14:tracePt t="72664" x="3479800" y="5943600"/>
          <p14:tracePt t="72776" x="3479800" y="5937250"/>
          <p14:tracePt t="72872" x="3486150" y="5930900"/>
          <p14:tracePt t="72888" x="3492500" y="5930900"/>
          <p14:tracePt t="72904" x="3498850" y="5924550"/>
          <p14:tracePt t="72917" x="3498850" y="5918200"/>
          <p14:tracePt t="72940" x="3505200" y="5911850"/>
          <p14:tracePt t="72958" x="3511550" y="5905500"/>
          <p14:tracePt t="72972" x="3517900" y="5899150"/>
          <p14:tracePt t="72984" x="3524250" y="5899150"/>
          <p14:tracePt t="73000" x="3530600" y="5899150"/>
          <p14:tracePt t="73016" x="3536950" y="5892800"/>
          <p14:tracePt t="73025" x="3543300" y="5886450"/>
          <p14:tracePt t="73025" x="3556000" y="5880100"/>
          <p14:tracePt t="73039" x="3562350" y="5873750"/>
          <p14:tracePt t="73039" x="3575050" y="5861050"/>
          <p14:tracePt t="73055" x="3587750" y="5848350"/>
          <p14:tracePt t="73055" x="3600450" y="5835650"/>
          <p14:tracePt t="73072" x="3619500" y="5816600"/>
          <p14:tracePt t="73072" x="3657600" y="5784850"/>
          <p14:tracePt t="73089" x="3683000" y="5765800"/>
          <p14:tracePt t="73089" x="3714750" y="5746750"/>
          <p14:tracePt t="73106" x="3746500" y="5727700"/>
          <p14:tracePt t="73106" x="3784600" y="5702300"/>
          <p14:tracePt t="73122" x="3829050" y="5676900"/>
          <p14:tracePt t="73122" x="3873500" y="5651500"/>
          <p14:tracePt t="73139" x="3924300" y="5619750"/>
          <p14:tracePt t="73139" x="4032250" y="5556250"/>
          <p14:tracePt t="73157" x="4095750" y="5524500"/>
          <p14:tracePt t="73157" x="4159250" y="5486400"/>
          <p14:tracePt t="73173" x="4235450" y="5448300"/>
          <p14:tracePt t="73173" x="4318000" y="5403850"/>
          <p14:tracePt t="73189" x="4406900" y="5359400"/>
          <p14:tracePt t="73189" x="4495800" y="5321300"/>
          <p14:tracePt t="73206" x="4591050" y="5276850"/>
          <p14:tracePt t="73206" x="4686300" y="5238750"/>
          <p14:tracePt t="73206" x="4781550" y="5200650"/>
          <p14:tracePt t="73225" x="4876800" y="5162550"/>
          <p14:tracePt t="73238" x="4965700" y="5130800"/>
          <p14:tracePt t="73238" x="5137150" y="5073650"/>
          <p14:tracePt t="73257" x="5213350" y="5048250"/>
          <p14:tracePt t="73257" x="5289550" y="5029200"/>
          <p14:tracePt t="73273" x="5353050" y="5010150"/>
          <p14:tracePt t="73273" x="5416550" y="4997450"/>
          <p14:tracePt t="73290" x="5473700" y="4984750"/>
          <p14:tracePt t="73290" x="5524500" y="4978400"/>
          <p14:tracePt t="73306" x="5575300" y="4972050"/>
          <p14:tracePt t="73306" x="5613400" y="4972050"/>
          <p14:tracePt t="73306" x="5651500" y="4972050"/>
          <p14:tracePt t="73326" x="5676900" y="4972050"/>
          <p14:tracePt t="73326" x="5702300" y="4978400"/>
          <p14:tracePt t="73340" x="5715000" y="4984750"/>
          <p14:tracePt t="73340" x="5727700" y="4984750"/>
          <p14:tracePt t="73356" x="5727700" y="4991100"/>
          <p14:tracePt t="73356" x="5727700" y="4997450"/>
          <p14:tracePt t="73373" x="5721350" y="5003800"/>
          <p14:tracePt t="73373" x="5715000" y="5003800"/>
          <p14:tracePt t="73390" x="5702300" y="5003800"/>
          <p14:tracePt t="73390" x="5664200" y="5003800"/>
          <p14:tracePt t="73407" x="5645150" y="4997450"/>
          <p14:tracePt t="73407" x="5619750" y="4991100"/>
          <p14:tracePt t="73423" x="5600700" y="4984750"/>
          <p14:tracePt t="73423" x="5575300" y="4972050"/>
          <p14:tracePt t="73440" x="5549900" y="4959350"/>
          <p14:tracePt t="73440" x="5492750" y="4933950"/>
          <p14:tracePt t="73458" x="5467350" y="4914900"/>
          <p14:tracePt t="73458" x="5441950" y="4902200"/>
          <p14:tracePt t="73473" x="5416550" y="4883150"/>
          <p14:tracePt t="73473" x="5391150" y="4870450"/>
          <p14:tracePt t="73490" x="5365750" y="4857750"/>
          <p14:tracePt t="73490" x="5346700" y="4845050"/>
          <p14:tracePt t="73506" x="5321300" y="4832350"/>
          <p14:tracePt t="73506" x="5302250" y="4826000"/>
          <p14:tracePt t="73525" x="5264150" y="4806950"/>
          <p14:tracePt t="73525" x="5251450" y="4800600"/>
          <p14:tracePt t="73541" x="5238750" y="4800600"/>
          <p14:tracePt t="73541" x="5226050" y="4794250"/>
          <p14:tracePt t="73557" x="5219700" y="4787900"/>
          <p14:tracePt t="73557" x="5213350" y="4781550"/>
          <p14:tracePt t="73557" x="5207000" y="4775200"/>
          <p14:tracePt t="73579" x="5194300" y="4768850"/>
          <p14:tracePt t="73589" x="5187950" y="4756150"/>
          <p14:tracePt t="73609" x="5048250" y="4540250"/>
          <p14:tracePt t="73679" x="5048250" y="4508500"/>
          <p14:tracePt t="73684" x="5041900" y="4476750"/>
          <p14:tracePt t="73689" x="5054600" y="4413250"/>
          <p14:tracePt t="73707" x="5073650" y="4349750"/>
          <p14:tracePt t="73723" x="5118100" y="4292600"/>
          <p14:tracePt t="73740" x="5213350" y="4216400"/>
          <p14:tracePt t="73757" x="5308600" y="4165600"/>
          <p14:tracePt t="73773" x="5429250" y="4127500"/>
          <p14:tracePt t="73790" x="5575300" y="4102100"/>
          <p14:tracePt t="73790" x="5651500" y="4095750"/>
          <p14:tracePt t="73810" x="5816600" y="4083050"/>
          <p14:tracePt t="73826" x="5988050" y="4076700"/>
          <p14:tracePt t="73840" x="6159500" y="4089400"/>
          <p14:tracePt t="73857" x="6311900" y="4114800"/>
          <p14:tracePt t="73874" x="6438900" y="4165600"/>
          <p14:tracePt t="73874" x="6489700" y="4197350"/>
          <p14:tracePt t="73894" x="6578600" y="4260850"/>
          <p14:tracePt t="73909" x="6642100" y="4337050"/>
          <p14:tracePt t="73924" x="6680200" y="4413250"/>
          <p14:tracePt t="73941" x="6692900" y="4483100"/>
          <p14:tracePt t="73958" x="6673850" y="4546600"/>
          <p14:tracePt t="73974" x="6584950" y="4616450"/>
          <p14:tracePt t="73991" x="6489700" y="4648200"/>
          <p14:tracePt t="74008" x="6369050" y="4673600"/>
          <p14:tracePt t="74024" x="6229350" y="4686300"/>
          <p14:tracePt t="74041" x="5988050" y="4679950"/>
          <p14:tracePt t="74058" x="5822950" y="4660900"/>
          <p14:tracePt t="74075" x="5657850" y="4641850"/>
          <p14:tracePt t="74091" x="5435600" y="4603750"/>
          <p14:tracePt t="74109" x="5308600" y="4591050"/>
          <p14:tracePt t="74125" x="5200650" y="4584700"/>
          <p14:tracePt t="74141" x="5118100" y="4591050"/>
          <p14:tracePt t="74158" x="5048250" y="4616450"/>
          <p14:tracePt t="74177" x="4991100" y="4641850"/>
          <p14:tracePt t="74177" x="4959350" y="4648200"/>
          <p14:tracePt t="74195" x="4940300" y="4660900"/>
          <p14:tracePt t="74195" x="4921250" y="4673600"/>
          <p14:tracePt t="74210" x="4908550" y="4679950"/>
          <p14:tracePt t="74210" x="4902200" y="4692650"/>
          <p14:tracePt t="74226" x="4895850" y="4699000"/>
          <p14:tracePt t="74226" x="4889500" y="4711700"/>
          <p14:tracePt t="74226" x="4883150" y="4724400"/>
          <p14:tracePt t="74245" x="4876800" y="4743450"/>
          <p14:tracePt t="74258" x="4870450" y="4762500"/>
          <p14:tracePt t="74258" x="4851400" y="4800600"/>
          <p14:tracePt t="74276" x="4832350" y="4826000"/>
          <p14:tracePt t="74276" x="4819650" y="4851400"/>
          <p14:tracePt t="74293" x="4800600" y="4876800"/>
          <p14:tracePt t="74293" x="4775200" y="4908550"/>
          <p14:tracePt t="74309" x="4749800" y="4933950"/>
          <p14:tracePt t="74309" x="4718050" y="4965700"/>
          <p14:tracePt t="74309" x="4686300" y="4997450"/>
          <p14:tracePt t="74329" x="4654550" y="5035550"/>
          <p14:tracePt t="74341" x="4622800" y="5067300"/>
          <p14:tracePt t="74341" x="4546600" y="5143500"/>
          <p14:tracePt t="74360" x="4508500" y="5187950"/>
          <p14:tracePt t="74360" x="4476750" y="5226050"/>
          <p14:tracePt t="74377" x="4438650" y="5264150"/>
          <p14:tracePt t="74377" x="4400550" y="5308600"/>
          <p14:tracePt t="74393" x="4368800" y="5346700"/>
          <p14:tracePt t="74393" x="4311650" y="5416550"/>
          <p14:tracePt t="74411" x="4292600" y="5448300"/>
          <p14:tracePt t="74411" x="4273550" y="5480050"/>
          <p14:tracePt t="74427" x="4254500" y="5505450"/>
          <p14:tracePt t="74427" x="4241800" y="5524500"/>
          <p14:tracePt t="74445" x="4235450" y="5537200"/>
          <p14:tracePt t="74445" x="4229100" y="5549900"/>
          <p14:tracePt t="74460" x="4229100" y="5556250"/>
          <p14:tracePt t="74460" x="4229100" y="5562600"/>
          <p14:tracePt t="74477" x="4235450" y="5556250"/>
          <p14:tracePt t="74477" x="4241800" y="5556250"/>
          <p14:tracePt t="74493" x="4248150" y="5556250"/>
          <p14:tracePt t="74493" x="4260850" y="5556250"/>
          <p14:tracePt t="74510" x="4267200" y="5549900"/>
          <p14:tracePt t="74510" x="4273550" y="5549900"/>
          <p14:tracePt t="74527" x="4286250" y="5549900"/>
          <p14:tracePt t="74527" x="4292600" y="5549900"/>
          <p14:tracePt t="74545" x="4298950" y="5549900"/>
          <p14:tracePt t="74561" x="4305300" y="5556250"/>
          <p14:tracePt t="74584" x="4298950" y="5568950"/>
          <p14:tracePt t="74604" x="4298950" y="5575300"/>
          <p14:tracePt t="74613" x="4298950" y="5581650"/>
          <p14:tracePt t="74626" x="4292600" y="5588000"/>
          <p14:tracePt t="74644" x="4286250" y="5600700"/>
          <p14:tracePt t="74644" x="4279900" y="5607050"/>
          <p14:tracePt t="74661" x="4273550" y="5607050"/>
          <p14:tracePt t="74676" x="4267200" y="5607050"/>
          <p14:tracePt t="74708" x="4267200" y="5600700"/>
          <p14:tracePt t="74732" x="4273550" y="5594350"/>
          <p14:tracePt t="74756" x="4279900" y="5594350"/>
          <p14:tracePt t="74768" x="4286250" y="5594350"/>
          <p14:tracePt t="74776" x="4292600" y="5594350"/>
          <p14:tracePt t="74793" x="4298950" y="5594350"/>
          <p14:tracePt t="74793" x="4305300" y="5588000"/>
          <p14:tracePt t="74811" x="4311650" y="5581650"/>
          <p14:tracePt t="74811" x="4318000" y="5575300"/>
          <p14:tracePt t="74831" x="4324350" y="5575300"/>
          <p14:tracePt t="74831" x="4330700" y="5568950"/>
          <p14:tracePt t="74845" x="4330700" y="5562600"/>
          <p14:tracePt t="74845" x="4337050" y="5556250"/>
          <p14:tracePt t="74862" x="4337050" y="5549900"/>
          <p14:tracePt t="74877" x="4337050" y="5543550"/>
          <p14:tracePt t="74877" x="4337050" y="5537200"/>
          <p14:tracePt t="74896" x="4337050" y="5530850"/>
          <p14:tracePt t="74912" x="4330700" y="5530850"/>
          <p14:tracePt t="74946" x="4330700" y="5524500"/>
          <p14:tracePt t="74972" x="4324350" y="5518150"/>
          <p14:tracePt t="74988" x="4324350" y="5511800"/>
          <p14:tracePt t="75004" x="4318000" y="5505450"/>
          <p14:tracePt t="75016" x="4318000" y="5499100"/>
          <p14:tracePt t="75032" x="4311650" y="5486400"/>
          <p14:tracePt t="75048" x="4305300" y="5480050"/>
          <p14:tracePt t="75070" x="4305300" y="5473700"/>
          <p14:tracePt t="75084" x="4298950" y="5467350"/>
          <p14:tracePt t="75108" x="4298950" y="5461000"/>
          <p14:tracePt t="75152" x="4298950" y="5454650"/>
          <p14:tracePt t="75228" x="4292600" y="5454650"/>
          <p14:tracePt t="75244" x="4286250" y="5461000"/>
          <p14:tracePt t="75256" x="4279900" y="5467350"/>
          <p14:tracePt t="75272" x="4273550" y="5473700"/>
          <p14:tracePt t="75308" x="4267200" y="5473700"/>
          <p14:tracePt t="75324" x="4260850" y="5467350"/>
          <p14:tracePt t="75340" x="4260850" y="5461000"/>
          <p14:tracePt t="75356" x="4260850" y="5454650"/>
          <p14:tracePt t="75369" x="4267200" y="5448300"/>
          <p14:tracePt t="75378" x="4267200" y="5441950"/>
          <p14:tracePt t="75395" x="4273550" y="5429250"/>
          <p14:tracePt t="75395" x="4273550" y="5422900"/>
          <p14:tracePt t="75414" x="4279900" y="5416550"/>
          <p14:tracePt t="75414" x="4286250" y="5397500"/>
          <p14:tracePt t="75430" x="4292600" y="5384800"/>
          <p14:tracePt t="75430" x="4298950" y="5378450"/>
          <p14:tracePt t="75449" x="4305300" y="5359400"/>
          <p14:tracePt t="75449" x="4311650" y="5346700"/>
          <p14:tracePt t="75463" x="4311650" y="5327650"/>
          <p14:tracePt t="75463" x="4318000" y="5308600"/>
          <p14:tracePt t="75480" x="4324350" y="5289550"/>
          <p14:tracePt t="75480" x="4337050" y="5251450"/>
          <p14:tracePt t="75498" x="4343400" y="5226050"/>
          <p14:tracePt t="75498" x="4349750" y="5207000"/>
          <p14:tracePt t="75514" x="4356100" y="5187950"/>
          <p14:tracePt t="75514" x="4362450" y="5168900"/>
          <p14:tracePt t="75530" x="4375150" y="5156200"/>
          <p14:tracePt t="75530" x="4381500" y="5137150"/>
          <p14:tracePt t="75530" x="4387850" y="5124450"/>
          <p14:tracePt t="75550" x="4394200" y="5111750"/>
          <p14:tracePt t="75562" x="4400550" y="5092700"/>
          <p14:tracePt t="75562" x="4413250" y="5067300"/>
          <p14:tracePt t="75581" x="4419600" y="5054600"/>
          <p14:tracePt t="75581" x="4425950" y="5048250"/>
          <p14:tracePt t="75597" x="4432300" y="5035550"/>
          <p14:tracePt t="75597" x="4445000" y="5029200"/>
          <p14:tracePt t="75614" x="4451350" y="5016500"/>
          <p14:tracePt t="75614" x="4464050" y="5010150"/>
          <p14:tracePt t="75614" x="4470400" y="4997450"/>
          <p14:tracePt t="75633" x="4476750" y="4991100"/>
          <p14:tracePt t="75646" x="4483100" y="4978400"/>
          <p14:tracePt t="75646" x="4495800" y="4959350"/>
          <p14:tracePt t="75664" x="4495800" y="4953000"/>
          <p14:tracePt t="75664" x="4502150" y="4946650"/>
          <p14:tracePt t="75681" x="4476750" y="49403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a:t>
            </a:r>
            <a:r>
              <a:rPr kumimoji="1" lang="ja-JP" altLang="en-US" dirty="0" smtClean="0"/>
              <a:t>日間で壊れる個数とその確率</a:t>
            </a:r>
            <a:endParaRPr kumimoji="1" lang="ja-JP" altLang="en-US" dirty="0"/>
          </a:p>
        </p:txBody>
      </p:sp>
      <p:pic>
        <p:nvPicPr>
          <p:cNvPr id="64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44870"/>
          <a:stretch/>
        </p:blipFill>
        <p:spPr bwMode="auto">
          <a:xfrm>
            <a:off x="107504" y="1340768"/>
            <a:ext cx="5328594" cy="498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579" t="53946"/>
          <a:stretch/>
        </p:blipFill>
        <p:spPr bwMode="auto">
          <a:xfrm>
            <a:off x="5580112" y="1412776"/>
            <a:ext cx="334046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59846216"/>
      </p:ext>
    </p:extLst>
  </p:cSld>
  <p:clrMapOvr>
    <a:masterClrMapping/>
  </p:clrMapOvr>
  <mc:AlternateContent xmlns:mc="http://schemas.openxmlformats.org/markup-compatibility/2006">
    <mc:Choice xmlns:p14="http://schemas.microsoft.com/office/powerpoint/2010/main" Requires="p14">
      <p:transition spd="slow" p14:dur="2000" advTm="10157"/>
    </mc:Choice>
    <mc:Fallback>
      <p:transition spd="slow" advTm="10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563" x="3765550" y="6038850"/>
          <p14:tracePt t="582" x="3797300" y="6038850"/>
          <p14:tracePt t="590" x="3829050" y="6038850"/>
          <p14:tracePt t="599" x="3867150" y="6032500"/>
          <p14:tracePt t="599" x="3917950" y="6032500"/>
          <p14:tracePt t="617" x="3975100" y="6032500"/>
          <p14:tracePt t="617" x="4032250" y="6032500"/>
          <p14:tracePt t="634" x="4095750" y="6032500"/>
          <p14:tracePt t="634" x="4229100" y="6038850"/>
          <p14:tracePt t="651" x="4298950" y="6045200"/>
          <p14:tracePt t="651" x="4375150" y="6051550"/>
          <p14:tracePt t="667" x="4457700" y="6057900"/>
          <p14:tracePt t="667" x="4540250" y="6057900"/>
          <p14:tracePt t="684" x="4635500" y="6064250"/>
          <p14:tracePt t="684" x="4730750" y="6070600"/>
          <p14:tracePt t="684" x="4826000" y="6076950"/>
          <p14:tracePt t="703" x="4921250" y="6083300"/>
          <p14:tracePt t="716" x="5022850" y="6096000"/>
          <p14:tracePt t="716" x="5219700" y="6115050"/>
          <p14:tracePt t="735" x="5321300" y="6127750"/>
          <p14:tracePt t="735" x="5416550" y="6146800"/>
          <p14:tracePt t="751" x="5505450" y="6153150"/>
          <p14:tracePt t="751" x="5600700" y="6165850"/>
          <p14:tracePt t="768" x="5683250" y="6178550"/>
          <p14:tracePt t="768" x="5765800" y="6191250"/>
          <p14:tracePt t="768" x="5848350" y="6203950"/>
          <p14:tracePt t="787" x="5924550" y="6210300"/>
          <p14:tracePt t="800" x="5994400" y="6223000"/>
          <p14:tracePt t="800" x="6115050" y="6242050"/>
          <p14:tracePt t="820" x="6165850" y="6254750"/>
          <p14:tracePt t="820" x="6216650" y="6267450"/>
          <p14:tracePt t="835" x="6254750" y="6280150"/>
          <p14:tracePt t="835" x="6286500" y="6286500"/>
          <p14:tracePt t="852" x="6311900" y="6299200"/>
          <p14:tracePt t="867" x="6343650" y="6311900"/>
          <p14:tracePt t="867" x="6356350" y="6311900"/>
          <p14:tracePt t="885" x="6356350" y="6318250"/>
          <p14:tracePt t="885" x="6350000" y="6318250"/>
          <p14:tracePt t="902" x="6337300" y="6318250"/>
          <p14:tracePt t="902" x="6324600" y="6311900"/>
          <p14:tracePt t="918" x="6311900" y="6311900"/>
          <p14:tracePt t="918" x="6292850" y="6311900"/>
          <p14:tracePt t="935" x="6273800" y="6311900"/>
          <p14:tracePt t="935" x="6235700" y="6305550"/>
          <p14:tracePt t="952" x="6210300" y="6305550"/>
          <p14:tracePt t="952" x="6191250" y="6305550"/>
          <p14:tracePt t="969" x="6172200" y="6305550"/>
          <p14:tracePt t="969" x="6153150" y="6305550"/>
          <p14:tracePt t="985" x="6134100" y="6299200"/>
          <p14:tracePt t="985" x="6102350" y="6292850"/>
          <p14:tracePt t="1003" x="6089650" y="6292850"/>
          <p14:tracePt t="1003" x="6076950" y="6286500"/>
          <p14:tracePt t="1019" x="6070600" y="6286500"/>
          <p14:tracePt t="1019" x="6064250" y="6286500"/>
          <p14:tracePt t="1035" x="6057900" y="6286500"/>
          <p14:tracePt t="1035" x="6051550" y="6280150"/>
          <p14:tracePt t="1052" x="6045200" y="6280150"/>
          <p14:tracePt t="1067" x="6038850" y="6286500"/>
          <p14:tracePt t="1084" x="6038850" y="6292850"/>
          <p14:tracePt t="1101" x="6032500" y="6299200"/>
          <p14:tracePt t="1117" x="6032500" y="6305550"/>
          <p14:tracePt t="1134" x="6026150" y="6311900"/>
          <p14:tracePt t="1150" x="6007100" y="6330950"/>
          <p14:tracePt t="1181" x="5981700" y="6350000"/>
          <p14:tracePt t="1229" x="5975350" y="6330950"/>
          <p14:tracePt t="1325" x="5981700" y="6324600"/>
          <p14:tracePt t="1349" x="5988050" y="6318250"/>
          <p14:tracePt t="1362" x="5994400" y="6318250"/>
          <p14:tracePt t="1377" x="6000750" y="6318250"/>
          <p14:tracePt t="1409" x="6007100" y="6318250"/>
          <p14:tracePt t="1513" x="6013450" y="6318250"/>
          <p14:tracePt t="1549" x="6013450" y="6343650"/>
          <p14:tracePt t="1642" x="5994400" y="6362700"/>
          <p14:tracePt t="1694" x="5975350" y="6381750"/>
          <p14:tracePt t="1746" x="5949950" y="6388100"/>
          <p14:tracePt t="1782" x="5930900" y="6400800"/>
          <p14:tracePt t="1814" x="5905500" y="6413500"/>
          <p14:tracePt t="1844" x="5880100" y="6419850"/>
          <p14:tracePt t="1875" x="5861050" y="6419850"/>
          <p14:tracePt t="1910" x="5835650" y="6419850"/>
          <p14:tracePt t="1958" x="5810250" y="6407150"/>
          <p14:tracePt t="2017" x="5791200" y="6400800"/>
          <p14:tracePt t="2078" x="5816600" y="6407150"/>
          <p14:tracePt t="2278" x="5835650" y="6400800"/>
          <p14:tracePt t="2346" x="5854700" y="6381750"/>
          <p14:tracePt t="2430" x="5873750" y="6362700"/>
          <p14:tracePt t="2482" x="5892800" y="6343650"/>
          <p14:tracePt t="2602" x="5905500" y="6330950"/>
          <p14:tracePt t="2678" x="5911850" y="6324600"/>
          <p14:tracePt t="2722" x="5918200" y="6324600"/>
          <p14:tracePt t="2782" x="5924550" y="6324600"/>
          <p14:tracePt t="2834" x="5937250" y="6330950"/>
          <p14:tracePt t="3042" x="5943600" y="6324600"/>
          <p14:tracePt t="3158" x="5949950" y="6330950"/>
          <p14:tracePt t="3238" x="5949950" y="6324600"/>
          <p14:tracePt t="3290" x="5956300" y="6324600"/>
          <p14:tracePt t="3339" x="5956300" y="6318250"/>
          <p14:tracePt t="3374" x="5962650" y="6318250"/>
          <p14:tracePt t="3434" x="5969000" y="6311900"/>
          <p14:tracePt t="3486" x="5969000" y="6305550"/>
          <p14:tracePt t="3510" x="5975350" y="6305550"/>
          <p14:tracePt t="3674" x="5975350" y="6299200"/>
          <p14:tracePt t="3702" x="5975350" y="6292850"/>
          <p14:tracePt t="3726" x="5975350" y="6299200"/>
          <p14:tracePt t="3802" x="5981700" y="6292850"/>
          <p14:tracePt t="3870" x="5988050" y="6286500"/>
          <p14:tracePt t="4010" x="5988050" y="6280150"/>
          <p14:tracePt t="4034" x="5988050" y="6286500"/>
          <p14:tracePt t="4110" x="5994400" y="6286500"/>
          <p14:tracePt t="4242" x="5994400" y="6280150"/>
          <p14:tracePt t="4310" x="6000750" y="6273800"/>
          <p14:tracePt t="4358" x="6007100" y="6267450"/>
          <p14:tracePt t="4402" x="6007100" y="6261100"/>
          <p14:tracePt t="4438" x="6000750" y="6261100"/>
          <p14:tracePt t="4539" x="5994400" y="6267450"/>
          <p14:tracePt t="4582" x="5988050" y="6267450"/>
          <p14:tracePt t="4611" x="5988050" y="6273800"/>
          <p14:tracePt t="4649" x="5994400" y="6267450"/>
          <p14:tracePt t="4685" x="5994400" y="6261100"/>
          <p14:tracePt t="4701" x="5994400" y="6254750"/>
          <p14:tracePt t="4729" x="5994400" y="6248400"/>
          <p14:tracePt t="4805" x="5994400" y="6242050"/>
          <p14:tracePt t="4841" x="5994400" y="6235700"/>
          <p14:tracePt t="4881" x="6000750" y="6229350"/>
          <p14:tracePt t="4897" x="6000750" y="6223000"/>
          <p14:tracePt t="4909" x="6000750" y="6216650"/>
          <p14:tracePt t="4917" x="6007100" y="6210300"/>
          <p14:tracePt t="4929" x="6007100" y="6203950"/>
          <p14:tracePt t="4929" x="6013450" y="6191250"/>
          <p14:tracePt t="4947" x="6013450" y="6184900"/>
          <p14:tracePt t="4947" x="6019800" y="6165850"/>
          <p14:tracePt t="4966" x="6026150" y="6153150"/>
          <p14:tracePt t="4966" x="6026150" y="6140450"/>
          <p14:tracePt t="4980" x="6026150" y="6127750"/>
          <p14:tracePt t="4980" x="6026150" y="6115050"/>
          <p14:tracePt t="4997" x="6026150" y="6096000"/>
          <p14:tracePt t="4997" x="6026150" y="6076950"/>
          <p14:tracePt t="5013" x="6019800" y="6057900"/>
          <p14:tracePt t="5013" x="6007100" y="6007100"/>
          <p14:tracePt t="5031" x="6000750" y="5975350"/>
          <p14:tracePt t="5031" x="5988050" y="5943600"/>
          <p14:tracePt t="5048" x="5975350" y="5911850"/>
          <p14:tracePt t="5048" x="5962650" y="58801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信頼区間：台風の予報円（確率</a:t>
            </a:r>
            <a:r>
              <a:rPr kumimoji="1" lang="en-US" altLang="ja-JP" dirty="0" smtClean="0"/>
              <a:t>70</a:t>
            </a:r>
            <a:r>
              <a:rPr kumimoji="1" lang="ja-JP" altLang="en-US" dirty="0" smtClean="0"/>
              <a:t>％）</a:t>
            </a:r>
            <a:endParaRPr kumimoji="1" lang="ja-JP" altLang="en-US" dirty="0"/>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053214"/>
            <a:ext cx="6336704" cy="559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973476" y="6188971"/>
            <a:ext cx="2058577" cy="461665"/>
          </a:xfrm>
          <a:prstGeom prst="rect">
            <a:avLst/>
          </a:prstGeom>
          <a:noFill/>
        </p:spPr>
        <p:txBody>
          <a:bodyPr wrap="none" rtlCol="0">
            <a:spAutoFit/>
          </a:bodyPr>
          <a:lstStyle/>
          <a:p>
            <a:r>
              <a:rPr kumimoji="1" lang="ja-JP" altLang="en-US" dirty="0" smtClean="0"/>
              <a:t>気象庁</a:t>
            </a:r>
            <a:r>
              <a:rPr kumimoji="1" lang="en-US" altLang="ja-JP" dirty="0" smtClean="0"/>
              <a:t>HP</a:t>
            </a:r>
            <a:r>
              <a:rPr kumimoji="1" lang="ja-JP" altLang="en-US" dirty="0" smtClean="0"/>
              <a:t>から</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47377034"/>
      </p:ext>
    </p:extLst>
  </p:cSld>
  <p:clrMapOvr>
    <a:masterClrMapping/>
  </p:clrMapOvr>
  <mc:AlternateContent xmlns:mc="http://schemas.openxmlformats.org/markup-compatibility/2006">
    <mc:Choice xmlns:p14="http://schemas.microsoft.com/office/powerpoint/2010/main" Requires="p14">
      <p:transition spd="slow" p14:dur="2000" advTm="138089"/>
    </mc:Choice>
    <mc:Fallback>
      <p:transition spd="slow" advTm="138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7013" x="4121150" y="4800600"/>
          <p14:tracePt t="7170" x="4108450" y="4800600"/>
          <p14:tracePt t="7177" x="4095750" y="4800600"/>
          <p14:tracePt t="7177" x="4083050" y="4800600"/>
          <p14:tracePt t="7190" x="4064000" y="4800600"/>
          <p14:tracePt t="7190" x="4044950" y="4794250"/>
          <p14:tracePt t="7207" x="4032250" y="4800600"/>
          <p14:tracePt t="7207" x="4013200" y="4800600"/>
          <p14:tracePt t="7224" x="4000500" y="4800600"/>
          <p14:tracePt t="7224" x="3994150" y="4800600"/>
          <p14:tracePt t="7241" x="3987800" y="4800600"/>
          <p14:tracePt t="7241" x="3981450" y="4800600"/>
          <p14:tracePt t="7258" x="3981450" y="4794250"/>
          <p14:tracePt t="7273" x="3981450" y="4787900"/>
          <p14:tracePt t="7273" x="3987800" y="4787900"/>
          <p14:tracePt t="7291" x="3994150" y="4781550"/>
          <p14:tracePt t="7291" x="4000500" y="4775200"/>
          <p14:tracePt t="7309" x="4006850" y="4768850"/>
          <p14:tracePt t="7323" x="4013200" y="4768850"/>
          <p14:tracePt t="7323" x="4025900" y="4781550"/>
          <p14:tracePt t="7341" x="4032250" y="4781550"/>
          <p14:tracePt t="7341" x="4038600" y="4787900"/>
          <p14:tracePt t="7358" x="4044950" y="4794250"/>
          <p14:tracePt t="7358" x="4057650" y="4806950"/>
          <p14:tracePt t="7379" x="4070350" y="4813300"/>
          <p14:tracePt t="7390" x="4076700" y="4819650"/>
          <p14:tracePt t="7390" x="4089400" y="4819650"/>
          <p14:tracePt t="7390" x="4095750" y="4826000"/>
          <p14:tracePt t="7411" x="4102100" y="4826000"/>
          <p14:tracePt t="7423" x="4108450" y="4826000"/>
          <p14:tracePt t="7440" x="4102100" y="4832350"/>
          <p14:tracePt t="7461" x="4089400" y="4838700"/>
          <p14:tracePt t="7478" x="4083050" y="4845050"/>
          <p14:tracePt t="7490" x="4076700" y="4851400"/>
          <p14:tracePt t="7490" x="4076700" y="4857750"/>
          <p14:tracePt t="7509" x="4070350" y="4870450"/>
          <p14:tracePt t="7509" x="4070350" y="4876800"/>
          <p14:tracePt t="7525" x="4070350" y="4883150"/>
          <p14:tracePt t="7525" x="4070350" y="4895850"/>
          <p14:tracePt t="7542" x="4076700" y="4902200"/>
          <p14:tracePt t="7542" x="4083050" y="4914900"/>
          <p14:tracePt t="7559" x="4089400" y="4921250"/>
          <p14:tracePt t="7559" x="4089400" y="4933950"/>
          <p14:tracePt t="7578" x="4095750" y="4940300"/>
          <p14:tracePt t="7578" x="4108450" y="4946650"/>
          <p14:tracePt t="7592" x="4114800" y="4953000"/>
          <p14:tracePt t="7592" x="4127500" y="4965700"/>
          <p14:tracePt t="7610" x="4133850" y="4972050"/>
          <p14:tracePt t="7610" x="4140200" y="4978400"/>
          <p14:tracePt t="7626" x="4146550" y="4978400"/>
          <p14:tracePt t="7626" x="4152900" y="4984750"/>
          <p14:tracePt t="7643" x="4159250" y="4991100"/>
          <p14:tracePt t="7657" x="4165600" y="4984750"/>
          <p14:tracePt t="7678" x="4159250" y="4984750"/>
          <p14:tracePt t="7694" x="4159250" y="4978400"/>
          <p14:tracePt t="7694" x="4152900" y="4972050"/>
          <p14:tracePt t="7710" x="4146550" y="4965700"/>
          <p14:tracePt t="7710" x="4140200" y="4959350"/>
          <p14:tracePt t="7727" x="4133850" y="4946650"/>
          <p14:tracePt t="7727" x="4121150" y="4940300"/>
          <p14:tracePt t="7742" x="4108450" y="4927600"/>
          <p14:tracePt t="7742" x="4095750" y="4921250"/>
          <p14:tracePt t="7742" x="4083050" y="4908550"/>
          <p14:tracePt t="7761" x="4070350" y="4895850"/>
          <p14:tracePt t="7774" x="4057650" y="4889500"/>
          <p14:tracePt t="7774" x="4032250" y="4870450"/>
          <p14:tracePt t="7792" x="4019550" y="4864100"/>
          <p14:tracePt t="7792" x="4006850" y="4857750"/>
          <p14:tracePt t="7809" x="3994150" y="4851400"/>
          <p14:tracePt t="7809" x="3987800" y="4845050"/>
          <p14:tracePt t="7826" x="3975100" y="4838700"/>
          <p14:tracePt t="7826" x="3968750" y="4832350"/>
          <p14:tracePt t="7842" x="3962400" y="4826000"/>
          <p14:tracePt t="7842" x="3943350" y="4819650"/>
          <p14:tracePt t="7860" x="3937000" y="4813300"/>
          <p14:tracePt t="7860" x="3930650" y="4806950"/>
          <p14:tracePt t="7876" x="3924300" y="4800600"/>
          <p14:tracePt t="7876" x="3917950" y="4800600"/>
          <p14:tracePt t="7893" x="3917950" y="4794250"/>
          <p14:tracePt t="7893" x="3911600" y="4794250"/>
          <p14:tracePt t="7910" x="3905250" y="4787900"/>
          <p14:tracePt t="7925" x="3898900" y="4787900"/>
          <p14:tracePt t="7942" x="3892550" y="4781550"/>
          <p14:tracePt t="7958" x="3886200" y="4781550"/>
          <p14:tracePt t="7975" x="3873500" y="4781550"/>
          <p14:tracePt t="7975" x="3867150" y="4781550"/>
          <p14:tracePt t="7993" x="3860800" y="4781550"/>
          <p14:tracePt t="8011" x="3848100" y="4781550"/>
          <p14:tracePt t="8026" x="3841750" y="4781550"/>
          <p14:tracePt t="8042" x="3835400" y="4787900"/>
          <p14:tracePt t="8059" x="3835400" y="4794250"/>
          <p14:tracePt t="8078" x="3835400" y="4800600"/>
          <p14:tracePt t="8092" x="3841750" y="4806950"/>
          <p14:tracePt t="8137" x="3848100" y="4813300"/>
          <p14:tracePt t="8149" x="3854450" y="4813300"/>
          <p14:tracePt t="8165" x="3854450" y="4819650"/>
          <p14:tracePt t="8181" x="3860800" y="4826000"/>
          <p14:tracePt t="8197" x="3873500" y="4832350"/>
          <p14:tracePt t="8209" x="3886200" y="4832350"/>
          <p14:tracePt t="8233" x="3892550" y="4838700"/>
          <p14:tracePt t="8249" x="3898900" y="4838700"/>
          <p14:tracePt t="8265" x="3905250" y="4845050"/>
          <p14:tracePt t="8278" x="3911600" y="4845050"/>
          <p14:tracePt t="8293" x="3917950" y="4845050"/>
          <p14:tracePt t="8309" x="3924300" y="4851400"/>
          <p14:tracePt t="8326" x="3930650" y="4851400"/>
          <p14:tracePt t="8343" x="3937000" y="4851400"/>
          <p14:tracePt t="8360" x="3943350" y="4857750"/>
          <p14:tracePt t="8377" x="3949700" y="4864100"/>
          <p14:tracePt t="8393" x="3956050" y="4870450"/>
          <p14:tracePt t="8410" x="3962400" y="4876800"/>
          <p14:tracePt t="8410" x="3968750" y="4883150"/>
          <p14:tracePt t="8430" x="3975100" y="4889500"/>
          <p14:tracePt t="8443" x="3981450" y="4895850"/>
          <p14:tracePt t="8443" x="3994150" y="4908550"/>
          <p14:tracePt t="8461" x="4000500" y="4914900"/>
          <p14:tracePt t="8461" x="4006850" y="4921250"/>
          <p14:tracePt t="8479" x="4013200" y="4927600"/>
          <p14:tracePt t="8479" x="4019550" y="4933950"/>
          <p14:tracePt t="8479" x="4025900" y="4933950"/>
          <p14:tracePt t="8500" x="4032250" y="4940300"/>
          <p14:tracePt t="8500" x="4032250" y="4946650"/>
          <p14:tracePt t="8512" x="4038600" y="4946650"/>
          <p14:tracePt t="8512" x="4044950" y="4953000"/>
          <p14:tracePt t="8529" x="4051300" y="4959350"/>
          <p14:tracePt t="8543" x="4057650" y="4965700"/>
          <p14:tracePt t="8560" x="4064000" y="4972050"/>
          <p14:tracePt t="8580" x="4064000" y="4978400"/>
          <p14:tracePt t="8594" x="4070350" y="4984750"/>
          <p14:tracePt t="8610" x="4070350" y="4991100"/>
          <p14:tracePt t="8632" x="4076700" y="4997450"/>
          <p14:tracePt t="8646" x="4076700" y="5003800"/>
          <p14:tracePt t="8677" x="4083050" y="5010150"/>
          <p14:tracePt t="8689" x="4089400" y="5016500"/>
          <p14:tracePt t="8705" x="4095750" y="5022850"/>
          <p14:tracePt t="8721" x="4108450" y="5022850"/>
          <p14:tracePt t="8737" x="4114800" y="5029200"/>
          <p14:tracePt t="8750" x="4121150" y="5029200"/>
          <p14:tracePt t="8789" x="4121150" y="5022850"/>
          <p14:tracePt t="8805" x="4121150" y="5016500"/>
          <p14:tracePt t="8817" x="4127500" y="5010150"/>
          <p14:tracePt t="8828" x="4127500" y="5003800"/>
          <p14:tracePt t="8828" x="4127500" y="4997450"/>
          <p14:tracePt t="8846" x="4127500" y="4991100"/>
          <p14:tracePt t="8861" x="4127500" y="4984750"/>
          <p14:tracePt t="8861" x="4127500" y="4978400"/>
          <p14:tracePt t="8880" x="4133850" y="4972050"/>
          <p14:tracePt t="8895" x="4140200" y="4972050"/>
          <p14:tracePt t="8912" x="4146550" y="4965700"/>
          <p14:tracePt t="8929" x="4159250" y="4972050"/>
          <p14:tracePt t="8945" x="4165600" y="4972050"/>
          <p14:tracePt t="8962" x="4171950" y="4972050"/>
          <p14:tracePt t="8978" x="4178300" y="4965700"/>
          <p14:tracePt t="8998" x="4184650" y="4965700"/>
          <p14:tracePt t="9013" x="4197350" y="4965700"/>
          <p14:tracePt t="9029" x="4203700" y="4965700"/>
          <p14:tracePt t="9046" x="4210050" y="4972050"/>
          <p14:tracePt t="9062" x="4216400" y="4965700"/>
          <p14:tracePt t="9149" x="4210050" y="4972050"/>
          <p14:tracePt t="9209" x="4203700" y="4978400"/>
          <p14:tracePt t="9237" x="4197350" y="4978400"/>
          <p14:tracePt t="9269" x="4191000" y="4984750"/>
          <p14:tracePt t="9297" x="4184650" y="4984750"/>
          <p14:tracePt t="9321" x="4178300" y="4984750"/>
          <p14:tracePt t="9337" x="4171950" y="4984750"/>
          <p14:tracePt t="9349" x="4165600" y="4984750"/>
          <p14:tracePt t="9365" x="4159250" y="4991100"/>
          <p14:tracePt t="9381" x="4152900" y="4991100"/>
          <p14:tracePt t="9397" x="4146550" y="4991100"/>
          <p14:tracePt t="9409" x="4140200" y="4997450"/>
          <p14:tracePt t="9425" x="4133850" y="4997450"/>
          <p14:tracePt t="9465" x="4133850" y="4991100"/>
          <p14:tracePt t="9516" x="4133850" y="4984750"/>
          <p14:tracePt t="9537" x="4140200" y="4978400"/>
          <p14:tracePt t="9561" x="4140200" y="4972050"/>
          <p14:tracePt t="9586" x="4140200" y="4965700"/>
          <p14:tracePt t="9623" x="4146550" y="4959350"/>
          <p14:tracePt t="9681" x="4152900" y="4959350"/>
          <p14:tracePt t="9757" x="4152900" y="4953000"/>
          <p14:tracePt t="9793" x="4146550" y="4953000"/>
          <p14:tracePt t="9871" x="4146550" y="4946650"/>
          <p14:tracePt t="9913" x="4146550" y="4940300"/>
          <p14:tracePt t="9937" x="4146550" y="4933950"/>
          <p14:tracePt t="9957" x="4140200" y="4927600"/>
          <p14:tracePt t="10049" x="4140200" y="4921250"/>
          <p14:tracePt t="10101" x="4140200" y="4914900"/>
          <p14:tracePt t="10137" x="4140200" y="4908550"/>
          <p14:tracePt t="10169" x="4133850" y="4902200"/>
          <p14:tracePt t="10237" x="4127500" y="4895850"/>
          <p14:tracePt t="10257" x="4121150" y="4895850"/>
          <p14:tracePt t="10273" x="4114800" y="4895850"/>
          <p14:tracePt t="10280" x="4108450" y="4895850"/>
          <p14:tracePt t="10288" x="4102100" y="4895850"/>
          <p14:tracePt t="10298" x="4095750" y="4895850"/>
          <p14:tracePt t="10298" x="4089400" y="4902200"/>
          <p14:tracePt t="10317" x="4083050" y="4902200"/>
          <p14:tracePt t="10317" x="4076700" y="4902200"/>
          <p14:tracePt t="10333" x="4070350" y="4908550"/>
          <p14:tracePt t="10348" x="4064000" y="4914900"/>
          <p14:tracePt t="10365" x="4051300" y="4914900"/>
          <p14:tracePt t="10382" x="4044950" y="4921250"/>
          <p14:tracePt t="10399" x="4038600" y="4921250"/>
          <p14:tracePt t="10416" x="4032250" y="4921250"/>
          <p14:tracePt t="10432" x="4025900" y="4927600"/>
          <p14:tracePt t="10449" x="4019550" y="4921250"/>
          <p14:tracePt t="10465" x="4013200" y="4914900"/>
          <p14:tracePt t="10482" x="4006850" y="4914900"/>
          <p14:tracePt t="10504" x="4000500" y="4908550"/>
          <p14:tracePt t="10528" x="3994150" y="4902200"/>
          <p14:tracePt t="10544" x="3987800" y="4895850"/>
          <p14:tracePt t="10572" x="3981450" y="4895850"/>
          <p14:tracePt t="10588" x="3975100" y="4889500"/>
          <p14:tracePt t="10604" x="3968750" y="4889500"/>
          <p14:tracePt t="10616" x="3968750" y="4883150"/>
          <p14:tracePt t="10640" x="3962400" y="4883150"/>
          <p14:tracePt t="10660" x="3956050" y="4876800"/>
          <p14:tracePt t="10684" x="3949700" y="4870450"/>
          <p14:tracePt t="10715" x="3949700" y="4876800"/>
          <p14:tracePt t="10752" x="3943350" y="4883150"/>
          <p14:tracePt t="10776" x="3937000" y="4883150"/>
          <p14:tracePt t="10796" x="3930650" y="4889500"/>
          <p14:tracePt t="10828" x="3930650" y="4883150"/>
          <p14:tracePt t="10864" x="3867150" y="4845050"/>
          <p14:tracePt t="11106" x="3860800" y="4838700"/>
          <p14:tracePt t="11121" x="3854450" y="4832350"/>
          <p14:tracePt t="11136" x="3848100" y="4826000"/>
          <p14:tracePt t="11148" x="3841750" y="4819650"/>
          <p14:tracePt t="11164" x="3841750" y="4813300"/>
          <p14:tracePt t="11172" x="3841750" y="4806950"/>
          <p14:tracePt t="11184" x="3835400" y="4787900"/>
          <p14:tracePt t="11202" x="3829050" y="4768850"/>
          <p14:tracePt t="11218" x="3829050" y="4756150"/>
          <p14:tracePt t="11235" x="3822700" y="4743450"/>
          <p14:tracePt t="11252" x="3810000" y="4718050"/>
          <p14:tracePt t="11269" x="3803650" y="4705350"/>
          <p14:tracePt t="11285" x="3790950" y="4686300"/>
          <p14:tracePt t="11302" x="3784600" y="4679950"/>
          <p14:tracePt t="11302" x="3778250" y="4673600"/>
          <p14:tracePt t="11321" x="3771900" y="4660900"/>
          <p14:tracePt t="11336" x="3765550" y="4654550"/>
          <p14:tracePt t="11352" x="3759200" y="4641850"/>
          <p14:tracePt t="11368" x="3752850" y="4635500"/>
          <p14:tracePt t="11385" x="3752850" y="4629150"/>
          <p14:tracePt t="11402" x="3746500" y="4622800"/>
          <p14:tracePt t="11419" x="3746500" y="4616450"/>
          <p14:tracePt t="11436" x="3740150" y="4610100"/>
          <p14:tracePt t="11452" x="3733800" y="4610100"/>
          <p14:tracePt t="11469" x="3733800" y="4603750"/>
          <p14:tracePt t="11485" x="3727450" y="4597400"/>
          <p14:tracePt t="11485" x="3727450" y="4591050"/>
          <p14:tracePt t="11505" x="3721100" y="4584700"/>
          <p14:tracePt t="11519" x="3714750" y="4572000"/>
          <p14:tracePt t="11535" x="3708400" y="4572000"/>
          <p14:tracePt t="11552" x="3702050" y="4559300"/>
          <p14:tracePt t="11569" x="3695700" y="4552950"/>
          <p14:tracePt t="11586" x="3689350" y="4546600"/>
          <p14:tracePt t="11603" x="3683000" y="4527550"/>
          <p14:tracePt t="11623" x="3676650" y="4514850"/>
          <p14:tracePt t="11637" x="3676650" y="4508500"/>
          <p14:tracePt t="11653" x="3670300" y="4495800"/>
          <p14:tracePt t="11670" x="3663950" y="4489450"/>
          <p14:tracePt t="11686" x="3657600" y="4470400"/>
          <p14:tracePt t="11705" x="3657600" y="4457700"/>
          <p14:tracePt t="11720" x="3651250" y="4445000"/>
          <p14:tracePt t="11737" x="3651250" y="4432300"/>
          <p14:tracePt t="11753" x="3644900" y="4425950"/>
          <p14:tracePt t="11770" x="3638550" y="4413250"/>
          <p14:tracePt t="11770" x="3632200" y="4406900"/>
          <p14:tracePt t="11788" x="3625850" y="4394200"/>
          <p14:tracePt t="11803" x="3613150" y="4381500"/>
          <p14:tracePt t="11820" x="3606800" y="4362450"/>
          <p14:tracePt t="11837" x="3594100" y="4349750"/>
          <p14:tracePt t="11854" x="3581400" y="4324350"/>
          <p14:tracePt t="11872" x="3568700" y="4311650"/>
          <p14:tracePt t="11887" x="3556000" y="4292600"/>
          <p14:tracePt t="11904" x="3536950" y="4267200"/>
          <p14:tracePt t="11921" x="3524250" y="4254500"/>
          <p14:tracePt t="11937" x="3517900" y="4235450"/>
          <p14:tracePt t="11954" x="3505200" y="4222750"/>
          <p14:tracePt t="11971" x="3492500" y="4197350"/>
          <p14:tracePt t="11988" x="3479800" y="4184650"/>
          <p14:tracePt t="12004" x="3473450" y="4171950"/>
          <p14:tracePt t="12022" x="3467100" y="4159250"/>
          <p14:tracePt t="12038" x="3460750" y="4152900"/>
          <p14:tracePt t="12055" x="3448050" y="4140200"/>
          <p14:tracePt t="12072" x="3441700" y="4127500"/>
          <p14:tracePt t="12089" x="3435350" y="4121150"/>
          <p14:tracePt t="12104" x="3429000" y="4114800"/>
          <p14:tracePt t="12121" x="3422650" y="4108450"/>
          <p14:tracePt t="12138" x="3409950" y="4095750"/>
          <p14:tracePt t="12156" x="3403600" y="4089400"/>
          <p14:tracePt t="12171" x="3397250" y="4076700"/>
          <p14:tracePt t="12188" x="3397250" y="4070350"/>
          <p14:tracePt t="12204" x="3390900" y="4064000"/>
          <p14:tracePt t="12221" x="3384550" y="4044950"/>
          <p14:tracePt t="12238" x="3384550" y="4038600"/>
          <p14:tracePt t="12255" x="3378200" y="4025900"/>
          <p14:tracePt t="12272" x="3371850" y="4006850"/>
          <p14:tracePt t="12289" x="3371850" y="3994150"/>
          <p14:tracePt t="12305" x="3365500" y="3981450"/>
          <p14:tracePt t="12322" x="3359150" y="3968750"/>
          <p14:tracePt t="12340" x="3352800" y="3956050"/>
          <p14:tracePt t="12356" x="3352800" y="3943350"/>
          <p14:tracePt t="12372" x="3346450" y="3937000"/>
          <p14:tracePt t="12389" x="3340100" y="3924300"/>
          <p14:tracePt t="12405" x="3340100" y="3911600"/>
          <p14:tracePt t="12405" x="3333750" y="3905250"/>
          <p14:tracePt t="12425" x="3333750" y="3898900"/>
          <p14:tracePt t="12425" x="3333750" y="3886200"/>
          <p14:tracePt t="12440" x="3327400" y="3873500"/>
          <p14:tracePt t="12457" x="3321050" y="3860800"/>
          <p14:tracePt t="12472" x="3314700" y="3848100"/>
          <p14:tracePt t="12489" x="3308350" y="3835400"/>
          <p14:tracePt t="12506" x="3302000" y="3829050"/>
          <p14:tracePt t="12522" x="3302000" y="3822700"/>
          <p14:tracePt t="12539" x="3295650" y="3810000"/>
          <p14:tracePt t="12556" x="3289300" y="3803650"/>
          <p14:tracePt t="12580" x="3282950" y="3797300"/>
          <p14:tracePt t="12629" x="3282950" y="3790950"/>
          <p14:tracePt t="12655" x="3282950" y="3784600"/>
          <p14:tracePt t="12680" x="3289300" y="3784600"/>
          <p14:tracePt t="12708" x="3289300" y="3778250"/>
          <p14:tracePt t="12732" x="3289300" y="3771900"/>
          <p14:tracePt t="12755" x="3289300" y="3765550"/>
          <p14:tracePt t="12776" x="3295650" y="3759200"/>
          <p14:tracePt t="12800" x="3295650" y="3752850"/>
          <p14:tracePt t="12820" x="3302000" y="3752850"/>
          <p14:tracePt t="12844" x="3302000" y="3746500"/>
          <p14:tracePt t="12869" x="3308350" y="3740150"/>
          <p14:tracePt t="12880" x="3308350" y="3733800"/>
          <p14:tracePt t="12896" x="3308350" y="3727450"/>
          <p14:tracePt t="12912" x="3314700" y="3721100"/>
          <p14:tracePt t="12929" x="3314700" y="3714750"/>
          <p14:tracePt t="12940" x="3314700" y="3708400"/>
          <p14:tracePt t="12957" x="3321050" y="3695700"/>
          <p14:tracePt t="12974" x="3321050" y="3683000"/>
          <p14:tracePt t="12991" x="3327400" y="3657600"/>
          <p14:tracePt t="13008" x="3333750" y="3644900"/>
          <p14:tracePt t="13024" x="3333750" y="3632200"/>
          <p14:tracePt t="13041" x="3340100" y="3606800"/>
          <p14:tracePt t="13058" x="3340100" y="3587750"/>
          <p14:tracePt t="13058" x="3340100" y="3575050"/>
          <p14:tracePt t="13078" x="3346450" y="3556000"/>
          <p14:tracePt t="13093" x="3346450" y="3536950"/>
          <p14:tracePt t="13108" x="3346450" y="3524250"/>
          <p14:tracePt t="13125" x="3346450" y="3505200"/>
          <p14:tracePt t="13141" x="3346450" y="3492500"/>
          <p14:tracePt t="13158" x="3346450" y="3479800"/>
          <p14:tracePt t="13158" x="3346450" y="3473450"/>
          <p14:tracePt t="13178" x="3346450" y="3454400"/>
          <p14:tracePt t="13191" x="3340100" y="3441700"/>
          <p14:tracePt t="13208" x="3340100" y="3429000"/>
          <p14:tracePt t="13225" x="3340100" y="3403600"/>
          <p14:tracePt t="13244" x="3340100" y="3384550"/>
          <p14:tracePt t="13258" x="3340100" y="3371850"/>
          <p14:tracePt t="13275" x="3340100" y="3352800"/>
          <p14:tracePt t="13292" x="3340100" y="3321050"/>
          <p14:tracePt t="13308" x="3346450" y="3302000"/>
          <p14:tracePt t="13325" x="3346450" y="3282950"/>
          <p14:tracePt t="13342" x="3346450" y="3263900"/>
          <p14:tracePt t="13342" x="3352800" y="3251200"/>
          <p14:tracePt t="13361" x="3352800" y="3232150"/>
          <p14:tracePt t="13377" x="3359150" y="3213100"/>
          <p14:tracePt t="13392" x="3365500" y="3187700"/>
          <p14:tracePt t="13409" x="3371850" y="3168650"/>
          <p14:tracePt t="13426" x="3378200" y="3149600"/>
          <p14:tracePt t="13426" x="3378200" y="3143250"/>
          <p14:tracePt t="13445" x="3384550" y="3124200"/>
          <p14:tracePt t="13460" x="3390900" y="3105150"/>
          <p14:tracePt t="13478" x="3403600" y="3092450"/>
          <p14:tracePt t="13478" x="3403600" y="3079750"/>
          <p14:tracePt t="13497" x="3409950" y="3073400"/>
          <p14:tracePt t="13509" x="3416300" y="3054350"/>
          <p14:tracePt t="13509" x="3416300" y="3041650"/>
          <p14:tracePt t="13529" x="3422650" y="3022600"/>
          <p14:tracePt t="13543" x="3429000" y="3003550"/>
          <p14:tracePt t="13559" x="3435350" y="2984500"/>
          <p14:tracePt t="13578" x="3441700" y="2971800"/>
          <p14:tracePt t="13593" x="3448050" y="2959100"/>
          <p14:tracePt t="13609" x="3454400" y="2946400"/>
          <p14:tracePt t="13627" x="3454400" y="2940050"/>
          <p14:tracePt t="13642" x="3460750" y="2933700"/>
          <p14:tracePt t="13660" x="3460750" y="2927350"/>
          <p14:tracePt t="13684" x="3460750" y="2921000"/>
          <p14:tracePt t="13720" x="3467100" y="2914650"/>
          <p14:tracePt t="13948" x="3473450" y="2908300"/>
          <p14:tracePt t="13968" x="3479800" y="2908300"/>
          <p14:tracePt t="13984" x="3486150" y="2901950"/>
          <p14:tracePt t="14000" x="3498850" y="2895600"/>
          <p14:tracePt t="14015" x="3498850" y="2889250"/>
          <p14:tracePt t="14020" x="3505200" y="2882900"/>
          <p14:tracePt t="14029" x="3524250" y="2876550"/>
          <p14:tracePt t="14045" x="3536950" y="2863850"/>
          <p14:tracePt t="14061" x="3562350" y="2851150"/>
          <p14:tracePt t="14061" x="3575050" y="2844800"/>
          <p14:tracePt t="14081" x="3587750" y="2832100"/>
          <p14:tracePt t="14094" x="3632200" y="2800350"/>
          <p14:tracePt t="14113" x="3663950" y="2774950"/>
          <p14:tracePt t="14129" x="3695700" y="2749550"/>
          <p14:tracePt t="14144" x="3727450" y="2724150"/>
          <p14:tracePt t="14161" x="3771900" y="2692400"/>
          <p14:tracePt t="14178" x="3816350" y="2660650"/>
          <p14:tracePt t="14178" x="3841750" y="2641600"/>
          <p14:tracePt t="14197" x="3892550" y="2603500"/>
          <p14:tracePt t="14211" x="3937000" y="2571750"/>
          <p14:tracePt t="14228" x="3975100" y="2540000"/>
          <p14:tracePt t="14245" x="4025900" y="2501900"/>
          <p14:tracePt t="14262" x="4064000" y="2476500"/>
          <p14:tracePt t="14278" x="4102100" y="2457450"/>
          <p14:tracePt t="14295" x="4133850" y="2425700"/>
          <p14:tracePt t="14312" x="4184650" y="2387600"/>
          <p14:tracePt t="14328" x="4203700" y="2368550"/>
          <p14:tracePt t="14345" x="4222750" y="2355850"/>
          <p14:tracePt t="14362" x="4235450" y="2343150"/>
          <p14:tracePt t="14362" x="4235450" y="2336800"/>
          <p14:tracePt t="14381" x="4248150" y="2330450"/>
          <p14:tracePt t="14397" x="4254500" y="2324100"/>
          <p14:tracePt t="14412" x="4260850" y="2317750"/>
          <p14:tracePt t="14428" x="4267200" y="2311400"/>
          <p14:tracePt t="14445" x="4273550" y="2305050"/>
          <p14:tracePt t="14525" x="4273550" y="2298700"/>
          <p14:tracePt t="14560" x="4279900" y="2298700"/>
          <p14:tracePt t="14577" x="4286250" y="2292350"/>
          <p14:tracePt t="14600" x="4292600" y="2292350"/>
          <p14:tracePt t="14616" x="4298950" y="2286000"/>
          <p14:tracePt t="14636" x="4305300" y="2286000"/>
          <p14:tracePt t="14652" x="4311650" y="2286000"/>
          <p14:tracePt t="14676" x="4311650" y="2279650"/>
          <p14:tracePt t="14704" x="4305300" y="2286000"/>
          <p14:tracePt t="14788" x="4298950" y="2292350"/>
          <p14:tracePt t="14860" x="4298950" y="2298700"/>
          <p14:tracePt t="15079" x="4292600" y="2298700"/>
          <p14:tracePt t="15176" x="4286250" y="2298700"/>
          <p14:tracePt t="15260" x="4279900" y="2298700"/>
          <p14:tracePt t="15296" x="4273550" y="2305050"/>
          <p14:tracePt t="15320" x="4273550" y="2311400"/>
          <p14:tracePt t="15336" x="4260850" y="2317750"/>
          <p14:tracePt t="15348" x="4260850" y="2324100"/>
          <p14:tracePt t="15356" x="4254500" y="2330450"/>
          <p14:tracePt t="15365" x="4241800" y="2343150"/>
          <p14:tracePt t="15382" x="4222750" y="2362200"/>
          <p14:tracePt t="15382" x="4216400" y="2368550"/>
          <p14:tracePt t="15401" x="4197350" y="2381250"/>
          <p14:tracePt t="15417" x="4171950" y="2400300"/>
          <p14:tracePt t="15432" x="4146550" y="2425700"/>
          <p14:tracePt t="15449" x="4114800" y="2451100"/>
          <p14:tracePt t="15465" x="4083050" y="2476500"/>
          <p14:tracePt t="15482" x="4038600" y="2508250"/>
          <p14:tracePt t="15504" x="4006850" y="2533650"/>
          <p14:tracePt t="15516" x="3981450" y="2552700"/>
          <p14:tracePt t="15533" x="3949700" y="2578100"/>
          <p14:tracePt t="15549" x="3917950" y="2597150"/>
          <p14:tracePt t="15566" x="3860800" y="2628900"/>
          <p14:tracePt t="15584" x="3829050" y="2647950"/>
          <p14:tracePt t="15599" x="3790950" y="2667000"/>
          <p14:tracePt t="15616" x="3765550" y="2686050"/>
          <p14:tracePt t="15633" x="3727450" y="2717800"/>
          <p14:tracePt t="15649" x="3702050" y="2736850"/>
          <p14:tracePt t="15666" x="3683000" y="2755900"/>
          <p14:tracePt t="15683" x="3657600" y="2787650"/>
          <p14:tracePt t="15701" x="3638550" y="2806700"/>
          <p14:tracePt t="15716" x="3619500" y="2825750"/>
          <p14:tracePt t="15733" x="3594100" y="2844800"/>
          <p14:tracePt t="15752" x="3568700" y="2857500"/>
          <p14:tracePt t="15752" x="3556000" y="2870200"/>
          <p14:tracePt t="15769" x="3536950" y="2882900"/>
          <p14:tracePt t="15785" x="3511550" y="2901950"/>
          <p14:tracePt t="15800" x="3492500" y="2914650"/>
          <p14:tracePt t="15817" x="3473450" y="2933700"/>
          <p14:tracePt t="15833" x="3454400" y="2946400"/>
          <p14:tracePt t="15850" x="3441700" y="2959100"/>
          <p14:tracePt t="15850" x="3435350" y="2965450"/>
          <p14:tracePt t="15869" x="3422650" y="2971800"/>
          <p14:tracePt t="15884" x="3422650" y="2978150"/>
          <p14:tracePt t="15900" x="3416300" y="2984500"/>
          <p14:tracePt t="15929" x="3416300" y="2990850"/>
          <p14:tracePt t="15956" x="3416300" y="2997200"/>
          <p14:tracePt t="15980" x="3416300" y="3003550"/>
          <p14:tracePt t="16000" x="3416300" y="3009900"/>
          <p14:tracePt t="16016" x="3409950" y="3016250"/>
          <p14:tracePt t="16024" x="3409950" y="3022600"/>
          <p14:tracePt t="16033" x="3403600" y="3041650"/>
          <p14:tracePt t="16051" x="3397250" y="3079750"/>
          <p14:tracePt t="16069" x="3390900" y="3105150"/>
          <p14:tracePt t="16084" x="3384550" y="3130550"/>
          <p14:tracePt t="16101" x="3378200" y="3162300"/>
          <p14:tracePt t="16101" x="3378200" y="3175000"/>
          <p14:tracePt t="16124" x="3378200" y="3187700"/>
          <p14:tracePt t="16134" x="3371850" y="3232150"/>
          <p14:tracePt t="16152" x="3365500" y="3263900"/>
          <p14:tracePt t="16168" x="3359150" y="3302000"/>
          <p14:tracePt t="16184" x="3352800" y="3340100"/>
          <p14:tracePt t="16201" x="3352800" y="3378200"/>
          <p14:tracePt t="16218" x="3346450" y="3409950"/>
          <p14:tracePt t="16218" x="3340100" y="3429000"/>
          <p14:tracePt t="16237" x="3333750" y="3460750"/>
          <p14:tracePt t="16251" x="3327400" y="3492500"/>
          <p14:tracePt t="16268" x="3321050" y="3530600"/>
          <p14:tracePt t="16285" x="3308350" y="3587750"/>
          <p14:tracePt t="16301" x="3295650" y="3625850"/>
          <p14:tracePt t="16318" x="3289300" y="3663950"/>
          <p14:tracePt t="16335" x="3289300" y="3702050"/>
          <p14:tracePt t="16352" x="3289300" y="3733800"/>
          <p14:tracePt t="16368" x="3289300" y="3752850"/>
          <p14:tracePt t="16385" x="3295650" y="3765550"/>
          <p14:tracePt t="16402" x="3295650" y="3771900"/>
          <p14:tracePt t="16418" x="3302000" y="3778250"/>
          <p14:tracePt t="16436" x="3308350" y="3790950"/>
          <p14:tracePt t="16452" x="3314700" y="3810000"/>
          <p14:tracePt t="16469" x="3327400" y="3829050"/>
          <p14:tracePt t="16485" x="3340100" y="3854450"/>
          <p14:tracePt t="16485" x="3340100" y="3867150"/>
          <p14:tracePt t="16505" x="3352800" y="3898900"/>
          <p14:tracePt t="16520" x="3365500" y="3937000"/>
          <p14:tracePt t="16537" x="3384550" y="3975100"/>
          <p14:tracePt t="16552" x="3397250" y="4006850"/>
          <p14:tracePt t="16569" x="3416300" y="4044950"/>
          <p14:tracePt t="16569" x="3422650" y="4064000"/>
          <p14:tracePt t="16589" x="3441700" y="4108450"/>
          <p14:tracePt t="16603" x="3460750" y="4152900"/>
          <p14:tracePt t="16619" x="3479800" y="4203700"/>
          <p14:tracePt t="16636" x="3505200" y="4254500"/>
          <p14:tracePt t="16653" x="3543300" y="4311650"/>
          <p14:tracePt t="16669" x="3562350" y="4337050"/>
          <p14:tracePt t="16686" x="3581400" y="4356100"/>
          <p14:tracePt t="16703" x="3600450" y="4381500"/>
          <p14:tracePt t="16720" x="3613150" y="4394200"/>
          <p14:tracePt t="16736" x="3619500" y="4406900"/>
          <p14:tracePt t="16753" x="3632200" y="4419600"/>
          <p14:tracePt t="16770" x="3638550" y="4432300"/>
          <p14:tracePt t="16770" x="3638550" y="4438650"/>
          <p14:tracePt t="16789" x="3644900" y="4451350"/>
          <p14:tracePt t="16804" x="3651250" y="4457700"/>
          <p14:tracePt t="16821" x="3651250" y="4470400"/>
          <p14:tracePt t="16837" x="3657600" y="4483100"/>
          <p14:tracePt t="16853" x="3663950" y="4502150"/>
          <p14:tracePt t="16870" x="3670300" y="4521200"/>
          <p14:tracePt t="16870" x="3670300" y="4533900"/>
          <p14:tracePt t="16889" x="3683000" y="4552950"/>
          <p14:tracePt t="16903" x="3689350" y="4565650"/>
          <p14:tracePt t="16920" x="3689350" y="4572000"/>
          <p14:tracePt t="16936" x="3695700" y="4584700"/>
          <p14:tracePt t="16954" x="3702050" y="4603750"/>
          <p14:tracePt t="16970" x="3708400" y="4610100"/>
          <p14:tracePt t="16987" x="3714750" y="4616450"/>
          <p14:tracePt t="17003" x="3727450" y="4622800"/>
          <p14:tracePt t="17021" x="3733800" y="4616450"/>
          <p14:tracePt t="17088" x="3740150" y="4616450"/>
          <p14:tracePt t="17112" x="3746500" y="4616450"/>
          <p14:tracePt t="17129" x="3752850" y="4616450"/>
          <p14:tracePt t="17156" x="3759200" y="4622800"/>
          <p14:tracePt t="17180" x="3765550" y="4622800"/>
          <p14:tracePt t="17248" x="3759200" y="4622800"/>
          <p14:tracePt t="17336" x="3752850" y="4622800"/>
          <p14:tracePt t="17360" x="3752850" y="4629150"/>
          <p14:tracePt t="17387" x="3752850" y="4635500"/>
          <p14:tracePt t="17420" x="3746500" y="4635500"/>
          <p14:tracePt t="17449" x="3752850" y="4635500"/>
          <p14:tracePt t="17510" x="3752850" y="4629150"/>
          <p14:tracePt t="17548" x="3752850" y="4635500"/>
          <p14:tracePt t="17568" x="3759200" y="4635500"/>
          <p14:tracePt t="17592" x="3765550" y="4635500"/>
          <p14:tracePt t="17608" x="3759200" y="4629150"/>
          <p14:tracePt t="17618" x="3759200" y="4622800"/>
          <p14:tracePt t="17622" x="3752850" y="4616450"/>
          <p14:tracePt t="17622" x="3752850" y="4610100"/>
          <p14:tracePt t="17640" x="3746500" y="4603750"/>
          <p14:tracePt t="17640" x="3740150" y="4591050"/>
          <p14:tracePt t="17657" x="3733800" y="4584700"/>
          <p14:tracePt t="17657" x="3733800" y="4578350"/>
          <p14:tracePt t="17673" x="3733800" y="4572000"/>
          <p14:tracePt t="17673" x="3733800" y="4565650"/>
          <p14:tracePt t="17690" x="3740150" y="4565650"/>
          <p14:tracePt t="17705" x="3746500" y="4572000"/>
          <p14:tracePt t="17722" x="3752850" y="4572000"/>
          <p14:tracePt t="17722" x="3771900" y="4584700"/>
          <p14:tracePt t="17741" x="3778250" y="4591050"/>
          <p14:tracePt t="17741" x="3790950" y="4597400"/>
          <p14:tracePt t="17758" x="3803650" y="4603750"/>
          <p14:tracePt t="17758" x="3810000" y="4610100"/>
          <p14:tracePt t="17774" x="3816350" y="4616450"/>
          <p14:tracePt t="17774" x="3829050" y="4622800"/>
          <p14:tracePt t="17791" x="3835400" y="4629150"/>
          <p14:tracePt t="17791" x="3841750" y="4635500"/>
          <p14:tracePt t="17791" x="3848100" y="4641850"/>
          <p14:tracePt t="17809" x="3854450" y="4648200"/>
          <p14:tracePt t="17825" x="3860800" y="4654550"/>
          <p14:tracePt t="17825" x="3867150" y="4660900"/>
          <p14:tracePt t="17841" x="3873500" y="4667250"/>
          <p14:tracePt t="17856" x="3879850" y="4673600"/>
          <p14:tracePt t="17873" x="3873500" y="4679950"/>
          <p14:tracePt t="17928" x="3879850" y="4686300"/>
          <p14:tracePt t="17952" x="3886200" y="4686300"/>
          <p14:tracePt t="17968" x="3892550" y="4692650"/>
          <p14:tracePt t="17977" x="3898900" y="4699000"/>
          <p14:tracePt t="17990" x="3911600" y="4699000"/>
          <p14:tracePt t="18007" x="3924300" y="4711700"/>
          <p14:tracePt t="18023" x="3930650" y="4718050"/>
          <p14:tracePt t="18040" x="3937000" y="4718050"/>
          <p14:tracePt t="18072" x="3937000" y="4711700"/>
          <p14:tracePt t="18100" x="3930650" y="4718050"/>
          <p14:tracePt t="18156" x="3930650" y="4724400"/>
          <p14:tracePt t="18168" x="3930650" y="4730750"/>
          <p14:tracePt t="18184" x="3924300" y="4737100"/>
          <p14:tracePt t="18208" x="3917950" y="4743450"/>
          <p14:tracePt t="18228" x="3917950" y="4749800"/>
          <p14:tracePt t="18288" x="3917950" y="4756150"/>
          <p14:tracePt t="18320" x="3911600" y="4762500"/>
          <p14:tracePt t="18380" x="3911600" y="4756150"/>
          <p14:tracePt t="18460" x="3905250" y="4762500"/>
          <p14:tracePt t="18492" x="3898900" y="4762500"/>
          <p14:tracePt t="18507" x="3898900" y="4768850"/>
          <p14:tracePt t="18520" x="3892550" y="4775200"/>
          <p14:tracePt t="18560" x="3892550" y="4781550"/>
          <p14:tracePt t="18588" x="3886200" y="4781550"/>
          <p14:tracePt t="18612" x="3886200" y="4787900"/>
          <p14:tracePt t="18640" x="3879850" y="4787900"/>
          <p14:tracePt t="18664" x="3873500" y="4794250"/>
          <p14:tracePt t="18696" x="3867150" y="4794250"/>
          <p14:tracePt t="18724" x="3873500" y="4794250"/>
          <p14:tracePt t="18896" x="3873500" y="4800600"/>
          <p14:tracePt t="18956" x="3867150" y="4800600"/>
          <p14:tracePt t="18988" x="3860800" y="4806950"/>
          <p14:tracePt t="19023" x="3854450" y="4813300"/>
          <p14:tracePt t="19059" x="3854450" y="4806950"/>
          <p14:tracePt t="19084" x="3848100" y="4806950"/>
          <p14:tracePt t="19100" x="3848100" y="4800600"/>
          <p14:tracePt t="19128" x="3841750" y="4794250"/>
          <p14:tracePt t="19316" x="3841750" y="4787900"/>
          <p14:tracePt t="19480" x="3835400" y="4781550"/>
          <p14:tracePt t="19536" x="3835400" y="4787900"/>
          <p14:tracePt t="19556" x="3835400" y="4794250"/>
          <p14:tracePt t="19596" x="3841750" y="4800600"/>
          <p14:tracePt t="19616" x="3848100" y="4800600"/>
          <p14:tracePt t="19632" x="3854450" y="4800600"/>
          <p14:tracePt t="19648" x="3860800" y="4800600"/>
          <p14:tracePt t="19660" x="3867150" y="4794250"/>
          <p14:tracePt t="19676" x="3873500" y="4794250"/>
          <p14:tracePt t="19692" x="3879850" y="4781550"/>
          <p14:tracePt t="19708" x="3886200" y="4781550"/>
          <p14:tracePt t="19716" x="3892550" y="4768850"/>
          <p14:tracePt t="19729" x="3898900" y="4756150"/>
          <p14:tracePt t="19752" x="3905250" y="4749800"/>
          <p14:tracePt t="19768" x="3911600" y="4749800"/>
          <p14:tracePt t="19781" x="3917950" y="4743450"/>
          <p14:tracePt t="19804" x="3911600" y="4737100"/>
          <p14:tracePt t="19864" x="3905250" y="4730750"/>
          <p14:tracePt t="19888" x="3898900" y="4730750"/>
          <p14:tracePt t="19916" x="3898900" y="4737100"/>
          <p14:tracePt t="19940" x="3905250" y="4743450"/>
          <p14:tracePt t="19977" x="3911600" y="4737100"/>
          <p14:tracePt t="19994" x="3911600" y="4730750"/>
          <p14:tracePt t="20001" x="3924300" y="4730750"/>
          <p14:tracePt t="20017" x="3930650" y="4724400"/>
          <p14:tracePt t="20030" x="3943350" y="4718050"/>
          <p14:tracePt t="20046" x="3949700" y="4718050"/>
          <p14:tracePt t="20046" x="3956050" y="4718050"/>
          <p14:tracePt t="20065" x="3962400" y="4718050"/>
          <p14:tracePt t="20065" x="3975100" y="4718050"/>
          <p14:tracePt t="20082" x="3981450" y="4718050"/>
          <p14:tracePt t="20097" x="3987800" y="4718050"/>
          <p14:tracePt t="20113" x="3994150" y="4718050"/>
          <p14:tracePt t="20136" x="4000500" y="4718050"/>
          <p14:tracePt t="20164" x="4006850" y="4730750"/>
          <p14:tracePt t="20200" x="4013200" y="4737100"/>
          <p14:tracePt t="20217" x="4019550" y="4737100"/>
          <p14:tracePt t="20232" x="4025900" y="4743450"/>
          <p14:tracePt t="20248" x="4032250" y="4749800"/>
          <p14:tracePt t="20260" x="4038600" y="4756150"/>
          <p14:tracePt t="20276" x="4044950" y="4762500"/>
          <p14:tracePt t="20292" x="4051300" y="4762500"/>
          <p14:tracePt t="20308" x="4057650" y="4762500"/>
          <p14:tracePt t="20320" x="4064000" y="4768850"/>
          <p14:tracePt t="20336" x="4070350" y="4775200"/>
          <p14:tracePt t="20352" x="4076700" y="4787900"/>
          <p14:tracePt t="20370" x="4083050" y="4787900"/>
          <p14:tracePt t="20370" x="4089400" y="4794250"/>
          <p14:tracePt t="20382" x="4095750" y="4800600"/>
          <p14:tracePt t="20397" x="4102100" y="4806950"/>
          <p14:tracePt t="20414" x="4108450" y="4806950"/>
          <p14:tracePt t="20431" x="4114800" y="4813300"/>
          <p14:tracePt t="20448" x="4102100" y="4819650"/>
          <p14:tracePt t="20472" x="4095750" y="4819650"/>
          <p14:tracePt t="20487" x="4089400" y="4819650"/>
          <p14:tracePt t="20498" x="4083050" y="4819650"/>
          <p14:tracePt t="20498" x="4076700" y="4826000"/>
          <p14:tracePt t="20517" x="4070350" y="4826000"/>
          <p14:tracePt t="20517" x="4064000" y="4826000"/>
          <p14:tracePt t="20533" x="4057650" y="4826000"/>
          <p14:tracePt t="20533" x="4051300" y="4826000"/>
          <p14:tracePt t="20549" x="4044950" y="4832350"/>
          <p14:tracePt t="20565" x="4038600" y="4832350"/>
          <p14:tracePt t="20565" x="4032250" y="4832350"/>
          <p14:tracePt t="20586" x="4019550" y="4832350"/>
          <p14:tracePt t="20600" x="4013200" y="4826000"/>
          <p14:tracePt t="20617" x="4006850" y="4826000"/>
          <p14:tracePt t="20632" x="3994150" y="4832350"/>
          <p14:tracePt t="20649" x="3987800" y="4832350"/>
          <p14:tracePt t="20649" x="3981450" y="4832350"/>
          <p14:tracePt t="20649" x="3975100" y="4838700"/>
          <p14:tracePt t="20669" x="3962400" y="4845050"/>
          <p14:tracePt t="20688" x="3956050" y="4851400"/>
          <p14:tracePt t="20704" x="3956050" y="4857750"/>
          <p14:tracePt t="20720" x="3949700" y="4864100"/>
          <p14:tracePt t="20736" x="3949700" y="4870450"/>
          <p14:tracePt t="20749" x="3943350" y="4876800"/>
          <p14:tracePt t="20788" x="3937000" y="4870450"/>
          <p14:tracePt t="20832" x="3937000" y="4864100"/>
          <p14:tracePt t="20856" x="3937000" y="4857750"/>
          <p14:tracePt t="20876" x="3937000" y="4851400"/>
          <p14:tracePt t="20916" x="3930650" y="4845050"/>
          <p14:tracePt t="20952" x="3924300" y="4838700"/>
          <p14:tracePt t="20968" x="3917950" y="4832350"/>
          <p14:tracePt t="20980" x="3911600" y="4826000"/>
          <p14:tracePt t="20997" x="3905250" y="4826000"/>
          <p14:tracePt t="21011" x="3905250" y="4819650"/>
          <p14:tracePt t="21027" x="3898900" y="4813300"/>
          <p14:tracePt t="21048" x="3892550" y="4806950"/>
          <p14:tracePt t="21064" x="3886200" y="4800600"/>
          <p14:tracePt t="21080" x="3886200" y="4794250"/>
          <p14:tracePt t="21096" x="3886200" y="4787900"/>
          <p14:tracePt t="21108" x="3892550" y="4781550"/>
          <p14:tracePt t="21124" x="3892550" y="4775200"/>
          <p14:tracePt t="21140" x="3892550" y="4768850"/>
          <p14:tracePt t="21160" x="3892550" y="4762500"/>
          <p14:tracePt t="21199" x="3892550" y="4756150"/>
          <p14:tracePt t="21208" x="3892550" y="4749800"/>
          <p14:tracePt t="21217" x="3886200" y="4743450"/>
          <p14:tracePt t="21217" x="3886200" y="4724400"/>
          <p14:tracePt t="21217" x="3886200" y="4711700"/>
          <p14:tracePt t="21237" x="3879850" y="4686300"/>
          <p14:tracePt t="21237" x="3873500" y="4654550"/>
          <p14:tracePt t="21252" x="3867150" y="4622800"/>
          <p14:tracePt t="21252" x="3860800" y="4578350"/>
          <p14:tracePt t="21269" x="3848100" y="4527550"/>
          <p14:tracePt t="21269" x="3841750" y="4476750"/>
          <p14:tracePt t="21285" x="3822700" y="4413250"/>
          <p14:tracePt t="21285" x="3810000" y="4349750"/>
          <p14:tracePt t="21302" x="3797300" y="4279900"/>
          <p14:tracePt t="21302" x="3778250" y="4210050"/>
          <p14:tracePt t="21302" x="3765550" y="4133850"/>
          <p14:tracePt t="21321" x="3752850" y="4057650"/>
          <p14:tracePt t="21334" x="3740150" y="3981450"/>
          <p14:tracePt t="21334" x="3727450" y="3835400"/>
          <p14:tracePt t="21352" x="3727450" y="3759200"/>
          <p14:tracePt t="21352" x="3733800" y="3689350"/>
          <p14:tracePt t="21352" x="3733800" y="3619500"/>
          <p14:tracePt t="21374" x="3740150" y="3556000"/>
          <p14:tracePt t="21384" x="3752850" y="3498850"/>
          <p14:tracePt t="21384" x="3771900" y="3397250"/>
          <p14:tracePt t="21402" x="3784600" y="3346450"/>
          <p14:tracePt t="21402" x="3797300" y="3308350"/>
          <p14:tracePt t="21419" x="3810000" y="3270250"/>
          <p14:tracePt t="21419" x="3822700" y="3238500"/>
          <p14:tracePt t="21436" x="3841750" y="3206750"/>
          <p14:tracePt t="21436" x="3860800" y="3175000"/>
          <p14:tracePt t="21453" x="3873500" y="3155950"/>
          <p14:tracePt t="21453" x="3905250" y="3124200"/>
          <p14:tracePt t="21470" x="3924300" y="3111500"/>
          <p14:tracePt t="21470" x="3937000" y="3105150"/>
          <p14:tracePt t="21486" x="3949700" y="3092450"/>
          <p14:tracePt t="21486" x="3962400" y="3086100"/>
          <p14:tracePt t="21503" x="3975100" y="3086100"/>
          <p14:tracePt t="21503" x="4000500" y="3073400"/>
          <p14:tracePt t="21521" x="4013200" y="3073400"/>
          <p14:tracePt t="21521" x="4025900" y="3067050"/>
          <p14:tracePt t="21537" x="4032250" y="3067050"/>
          <p14:tracePt t="21537" x="4038600" y="3067050"/>
          <p14:tracePt t="21553" x="4044950" y="3067050"/>
          <p14:tracePt t="21553" x="4051300" y="3067050"/>
          <p14:tracePt t="21569" x="4057650" y="3067050"/>
          <p14:tracePt t="21585" x="4057650" y="3060700"/>
          <p14:tracePt t="21620" x="4051300" y="3054350"/>
          <p14:tracePt t="21628" x="4051300" y="3048000"/>
          <p14:tracePt t="21637" x="4044950" y="3041650"/>
          <p14:tracePt t="21652" x="4038600" y="3035300"/>
          <p14:tracePt t="21668" x="4032250" y="3028950"/>
          <p14:tracePt t="21668" x="4025900" y="3022600"/>
          <p14:tracePt t="21688" x="3873500" y="2908300"/>
          <p14:tracePt t="21779" x="3860800" y="2889250"/>
          <p14:tracePt t="21784" x="3848100" y="2870200"/>
          <p14:tracePt t="21793" x="3829050" y="2851150"/>
          <p14:tracePt t="21802" x="3778250" y="2768600"/>
          <p14:tracePt t="21820" x="3746500" y="2705100"/>
          <p14:tracePt t="21836" x="3714750" y="2641600"/>
          <p14:tracePt t="21853" x="3689350" y="2578100"/>
          <p14:tracePt t="21869" x="3670300" y="2508250"/>
          <p14:tracePt t="21869" x="3663950" y="2470150"/>
          <p14:tracePt t="21889" x="3657600" y="2387600"/>
          <p14:tracePt t="21904" x="3651250" y="2305050"/>
          <p14:tracePt t="21920" x="3651250" y="2216150"/>
          <p14:tracePt t="21936" x="3657600" y="2133600"/>
          <p14:tracePt t="21953" x="3657600" y="2057400"/>
          <p14:tracePt t="21970" x="3670300" y="1993900"/>
          <p14:tracePt t="21970" x="3676650" y="1962150"/>
          <p14:tracePt t="21989" x="3695700" y="1905000"/>
          <p14:tracePt t="22003" x="3727450" y="1847850"/>
          <p14:tracePt t="22020" x="3765550" y="1797050"/>
          <p14:tracePt t="22037" x="3810000" y="1746250"/>
          <p14:tracePt t="22053" x="3886200" y="1689100"/>
          <p14:tracePt t="22071" x="3949700" y="1657350"/>
          <p14:tracePt t="22087" x="4013200" y="1631950"/>
          <p14:tracePt t="22103" x="4114800" y="1600200"/>
          <p14:tracePt t="22121" x="4191000" y="1581150"/>
          <p14:tracePt t="22137" x="4260850" y="1574800"/>
          <p14:tracePt t="22154" x="4330700" y="1574800"/>
          <p14:tracePt t="22170" x="4432300" y="1600200"/>
          <p14:tracePt t="22188" x="4502150" y="1619250"/>
          <p14:tracePt t="22204" x="4559300" y="1644650"/>
          <p14:tracePt t="22221" x="4616450" y="1676400"/>
          <p14:tracePt t="22237" x="4667250" y="1714500"/>
          <p14:tracePt t="22237" x="4692650" y="1739900"/>
          <p14:tracePt t="22257" x="4711700" y="1771650"/>
          <p14:tracePt t="22257" x="4737100" y="1803400"/>
          <p14:tracePt t="22272" x="4775200" y="1866900"/>
          <p14:tracePt t="22289" x="4806950" y="1936750"/>
          <p14:tracePt t="22304" x="4826000" y="2006600"/>
          <p14:tracePt t="22321" x="4845050" y="2082800"/>
          <p14:tracePt t="22338" x="4864100" y="2159000"/>
          <p14:tracePt t="22338" x="4870450" y="2197100"/>
          <p14:tracePt t="22356" x="4876800" y="2273300"/>
          <p14:tracePt t="22372" x="4876800" y="2355850"/>
          <p14:tracePt t="22388" x="4870450" y="2438400"/>
          <p14:tracePt t="22405" x="4845050" y="2559050"/>
          <p14:tracePt t="22421" x="4819650" y="2635250"/>
          <p14:tracePt t="22438" x="4787900" y="2705100"/>
          <p14:tracePt t="22455" x="4749800" y="2774950"/>
          <p14:tracePt t="22471" x="4686300" y="2851150"/>
          <p14:tracePt t="22488" x="4641850" y="2895600"/>
          <p14:tracePt t="22505" x="4591050" y="2927350"/>
          <p14:tracePt t="22522" x="4540250" y="2959100"/>
          <p14:tracePt t="22522" x="4514850" y="2971800"/>
          <p14:tracePt t="22541" x="4457700" y="2997200"/>
          <p14:tracePt t="22557" x="4406900" y="3016250"/>
          <p14:tracePt t="22574" x="4356100" y="3035300"/>
          <p14:tracePt t="22589" x="4311650" y="3048000"/>
          <p14:tracePt t="22605" x="4241800" y="3073400"/>
          <p14:tracePt t="22626" x="4222750" y="3086100"/>
          <p14:tracePt t="22626" x="4191000" y="3098800"/>
          <p14:tracePt t="22640" x="4165600" y="3111500"/>
          <p14:tracePt t="22640" x="4140200" y="3130550"/>
          <p14:tracePt t="22657" x="4114800" y="3155950"/>
          <p14:tracePt t="22657" x="4089400" y="3181350"/>
          <p14:tracePt t="22673" x="4064000" y="3213100"/>
          <p14:tracePt t="22673" x="4044950" y="3257550"/>
          <p14:tracePt t="22690" x="4025900" y="3302000"/>
          <p14:tracePt t="22690" x="4013200" y="3359150"/>
          <p14:tracePt t="22690" x="3994150" y="3422650"/>
          <p14:tracePt t="22709" x="3981450" y="3492500"/>
          <p14:tracePt t="22709" x="3968750" y="3575050"/>
          <p14:tracePt t="22723" x="3949700" y="3657600"/>
          <p14:tracePt t="22723" x="3937000" y="3740150"/>
          <p14:tracePt t="22740" x="3924300" y="3822700"/>
          <p14:tracePt t="22740" x="3911600" y="3905250"/>
          <p14:tracePt t="22757" x="3898900" y="3987800"/>
          <p14:tracePt t="22757" x="3886200" y="4064000"/>
          <p14:tracePt t="22773" x="3873500" y="4133850"/>
          <p14:tracePt t="22773" x="3848100" y="4254500"/>
          <p14:tracePt t="22790" x="3835400" y="4311650"/>
          <p14:tracePt t="22790" x="3822700" y="4368800"/>
          <p14:tracePt t="22807" x="3803650" y="4413250"/>
          <p14:tracePt t="22807" x="3790950" y="4457700"/>
          <p14:tracePt t="22824" x="3778250" y="4502150"/>
          <p14:tracePt t="22824" x="3759200" y="4578350"/>
          <p14:tracePt t="22841" x="3752850" y="4610100"/>
          <p14:tracePt t="22841" x="3746500" y="4641850"/>
          <p14:tracePt t="22857" x="3740150" y="4667250"/>
          <p14:tracePt t="22857" x="3740150" y="4692650"/>
          <p14:tracePt t="22874" x="3740150" y="4711700"/>
          <p14:tracePt t="22874" x="3740150" y="4724400"/>
          <p14:tracePt t="22890" x="3740150" y="4737100"/>
          <p14:tracePt t="22890" x="3740150" y="4749800"/>
          <p14:tracePt t="22890" x="3746500" y="4756150"/>
          <p14:tracePt t="22909" x="3752850" y="4762500"/>
          <p14:tracePt t="22925" x="3759200" y="4762500"/>
          <p14:tracePt t="22925" x="3765550" y="4762500"/>
          <p14:tracePt t="22941" x="3771900" y="4756150"/>
          <p14:tracePt t="22941" x="3778250" y="4756150"/>
          <p14:tracePt t="22957" x="3790950" y="4756150"/>
          <p14:tracePt t="22957" x="3797300" y="4756150"/>
          <p14:tracePt t="22974" x="3803650" y="4749800"/>
          <p14:tracePt t="22974" x="3816350" y="4749800"/>
          <p14:tracePt t="22974" x="3822700" y="4749800"/>
          <p14:tracePt t="22993" x="3829050" y="4749800"/>
          <p14:tracePt t="23006" x="3835400" y="4743450"/>
          <p14:tracePt t="23006" x="3841750" y="4743450"/>
          <p14:tracePt t="23024" x="3848100" y="4743450"/>
          <p14:tracePt t="23040" x="3854450" y="4737100"/>
          <p14:tracePt t="23056" x="3854450" y="4730750"/>
          <p14:tracePt t="23073" x="3848100" y="4730750"/>
          <p14:tracePt t="23096" x="3841750" y="4737100"/>
          <p14:tracePt t="23121" x="3835400" y="4737100"/>
          <p14:tracePt t="23139" x="3829050" y="4737100"/>
          <p14:tracePt t="23156" x="3822700" y="4737100"/>
          <p14:tracePt t="23172" x="3752850" y="4635500"/>
          <p14:tracePt t="23286" x="3746500" y="4622800"/>
          <p14:tracePt t="23292" x="3727450" y="4610100"/>
          <p14:tracePt t="23309" x="3714750" y="4591050"/>
          <p14:tracePt t="23324" x="3695700" y="4565650"/>
          <p14:tracePt t="23341" x="3676650" y="4546600"/>
          <p14:tracePt t="23358" x="3657600" y="4521200"/>
          <p14:tracePt t="23358" x="3644900" y="4508500"/>
          <p14:tracePt t="23378" x="3625850" y="4483100"/>
          <p14:tracePt t="23391" x="3606800" y="4464050"/>
          <p14:tracePt t="23408" x="3587750" y="4445000"/>
          <p14:tracePt t="23424" x="3562350" y="4406900"/>
          <p14:tracePt t="23441" x="3543300" y="4387850"/>
          <p14:tracePt t="23458" x="3524250" y="4362450"/>
          <p14:tracePt t="23475" x="3498850" y="4337050"/>
          <p14:tracePt t="23491" x="3467100" y="4305300"/>
          <p14:tracePt t="23508" x="3441700" y="4286250"/>
          <p14:tracePt t="23526" x="3429000" y="4267200"/>
          <p14:tracePt t="23542" x="3409950" y="4241800"/>
          <p14:tracePt t="23542" x="3403600" y="4229100"/>
          <p14:tracePt t="23561" x="3390900" y="4203700"/>
          <p14:tracePt t="23578" x="3378200" y="4178300"/>
          <p14:tracePt t="23592" x="3359150" y="4146550"/>
          <p14:tracePt t="23609" x="3346450" y="4114800"/>
          <p14:tracePt t="23609" x="3340100" y="4102100"/>
          <p14:tracePt t="23632" x="3333750" y="4083050"/>
          <p14:tracePt t="23641" x="3321050" y="4057650"/>
          <p14:tracePt t="23641" x="3321050" y="4038600"/>
          <p14:tracePt t="23661" x="3308350" y="4006850"/>
          <p14:tracePt t="23677" x="3302000" y="3975100"/>
          <p14:tracePt t="23692" x="3295650" y="3943350"/>
          <p14:tracePt t="23709" x="3282950" y="3905250"/>
          <p14:tracePt t="23725" x="3270250" y="3854450"/>
          <p14:tracePt t="23745" x="3263900" y="3822700"/>
          <p14:tracePt t="23759" x="3257550" y="3790950"/>
          <p14:tracePt t="23776" x="3257550" y="3771900"/>
          <p14:tracePt t="23792" x="3251200" y="3740150"/>
          <p14:tracePt t="23809" x="3251200" y="3727450"/>
          <p14:tracePt t="23826" x="3244850" y="3714750"/>
          <p14:tracePt t="23842" x="3244850" y="3689350"/>
          <p14:tracePt t="23861" x="3251200" y="3670300"/>
          <p14:tracePt t="23876" x="3251200" y="3644900"/>
          <p14:tracePt t="23893" x="3251200" y="3613150"/>
          <p14:tracePt t="23909" x="3257550" y="3581400"/>
          <p14:tracePt t="23909" x="3257550" y="3562350"/>
          <p14:tracePt t="23930" x="3257550" y="3549650"/>
          <p14:tracePt t="23930" x="3263900" y="3530600"/>
          <p14:tracePt t="23945" x="3270250" y="3486150"/>
          <p14:tracePt t="23961" x="3282950" y="3441700"/>
          <p14:tracePt t="23977" x="3295650" y="3397250"/>
          <p14:tracePt t="23977" x="3308350" y="3365500"/>
          <p14:tracePt t="23998" x="3314700" y="3340100"/>
          <p14:tracePt t="24009" x="3327400" y="3289300"/>
          <p14:tracePt t="24009" x="3333750" y="3263900"/>
          <p14:tracePt t="24029" x="3346450" y="3219450"/>
          <p14:tracePt t="24043" x="3359150" y="3181350"/>
          <p14:tracePt t="24060" x="3365500" y="3149600"/>
          <p14:tracePt t="24078" x="3378200" y="3124200"/>
          <p14:tracePt t="24093" x="3403600" y="3086100"/>
          <p14:tracePt t="24110" x="3416300" y="3060700"/>
          <p14:tracePt t="24127" x="3429000" y="3041650"/>
          <p14:tracePt t="24144" x="3441700" y="3009900"/>
          <p14:tracePt t="24160" x="3448050" y="2997200"/>
          <p14:tracePt t="24177" x="3454400" y="2984500"/>
          <p14:tracePt t="24194" x="3460750" y="2971800"/>
          <p14:tracePt t="24211" x="3473450" y="2952750"/>
          <p14:tracePt t="24230" x="3479800" y="2940050"/>
          <p14:tracePt t="24247" x="3486150" y="2921000"/>
          <p14:tracePt t="24261" x="3492500" y="2908300"/>
          <p14:tracePt t="24277" x="3505200" y="2895600"/>
          <p14:tracePt t="24294" x="3517900" y="2882900"/>
          <p14:tracePt t="24294" x="3524250" y="2876550"/>
          <p14:tracePt t="24312" x="3536950" y="2863850"/>
          <p14:tracePt t="24329" x="3562350" y="2851150"/>
          <p14:tracePt t="24344" x="3587750" y="2838450"/>
          <p14:tracePt t="24361" x="3613150" y="2819400"/>
          <p14:tracePt t="24378" x="3644900" y="2794000"/>
          <p14:tracePt t="24378" x="3657600" y="2781300"/>
          <p14:tracePt t="24397" x="3689350" y="2755900"/>
          <p14:tracePt t="24411" x="3721100" y="2730500"/>
          <p14:tracePt t="24428" x="3752850" y="2705100"/>
          <p14:tracePt t="24444" x="3810000" y="2667000"/>
          <p14:tracePt t="24461" x="3854450" y="2635250"/>
          <p14:tracePt t="24478" x="3898900" y="2609850"/>
          <p14:tracePt t="24495" x="3949700" y="2578100"/>
          <p14:tracePt t="24511" x="4006850" y="2540000"/>
          <p14:tracePt t="24528" x="4044950" y="2520950"/>
          <p14:tracePt t="24545" x="4076700" y="2508250"/>
          <p14:tracePt t="24561" x="4121150" y="2489200"/>
          <p14:tracePt t="24561" x="4140200" y="2482850"/>
          <p14:tracePt t="24582" x="4178300" y="2451100"/>
          <p14:tracePt t="24596" x="4216400" y="2419350"/>
          <p14:tracePt t="24612" x="4254500" y="2393950"/>
          <p14:tracePt t="24629" x="4273550" y="2368550"/>
          <p14:tracePt t="24645" x="4292600" y="2355850"/>
          <p14:tracePt t="24662" x="4311650" y="2343150"/>
          <p14:tracePt t="24662" x="4318000" y="2336800"/>
          <p14:tracePt t="24681" x="4330700" y="2330450"/>
          <p14:tracePt t="24696" x="4337050" y="2324100"/>
          <p14:tracePt t="24711" x="4343400" y="2317750"/>
          <p14:tracePt t="24728" x="4337050" y="2324100"/>
          <p14:tracePt t="24956" x="4330700" y="2330450"/>
          <p14:tracePt t="24988" x="4324350" y="2330450"/>
          <p14:tracePt t="25015" x="4318000" y="2330450"/>
          <p14:tracePt t="25060" x="4311650" y="2330450"/>
          <p14:tracePt t="25084" x="4305300" y="2330450"/>
          <p14:tracePt t="25100" x="4298950" y="2330450"/>
          <p14:tracePt t="25120" x="4292600" y="2336800"/>
          <p14:tracePt t="25144" x="4286250" y="2343150"/>
          <p14:tracePt t="25176" x="4273550" y="2343150"/>
          <p14:tracePt t="25188" x="4273550" y="2349500"/>
          <p14:tracePt t="25196" x="4260850" y="2355850"/>
          <p14:tracePt t="25214" x="4241800" y="2368550"/>
          <p14:tracePt t="25230" x="4210050" y="2387600"/>
          <p14:tracePt t="25251" x="4184650" y="2400300"/>
          <p14:tracePt t="25264" x="4152900" y="2425700"/>
          <p14:tracePt t="25281" x="4114800" y="2451100"/>
          <p14:tracePt t="25297" x="4083050" y="2482850"/>
          <p14:tracePt t="25314" x="4044950" y="2514600"/>
          <p14:tracePt t="25314" x="4025900" y="2527300"/>
          <p14:tracePt t="25333" x="3987800" y="2552700"/>
          <p14:tracePt t="25349" x="3949700" y="2584450"/>
          <p14:tracePt t="25364" x="3905250" y="2609850"/>
          <p14:tracePt t="25381" x="3860800" y="2641600"/>
          <p14:tracePt t="25398" x="3816350" y="2673350"/>
          <p14:tracePt t="25398" x="3797300" y="2686050"/>
          <p14:tracePt t="25417" x="3752850" y="2717800"/>
          <p14:tracePt t="25431" x="3721100" y="2743200"/>
          <p14:tracePt t="25448" x="3689350" y="2762250"/>
          <p14:tracePt t="25464" x="3651250" y="2794000"/>
          <p14:tracePt t="25481" x="3625850" y="2806700"/>
          <p14:tracePt t="25498" x="3606800" y="2825750"/>
          <p14:tracePt t="25515" x="3587750" y="2844800"/>
          <p14:tracePt t="25532" x="3556000" y="2863850"/>
          <p14:tracePt t="25548" x="3536950" y="2876550"/>
          <p14:tracePt t="25565" x="3524250" y="2882900"/>
          <p14:tracePt t="25582" x="3505200" y="2895600"/>
          <p14:tracePt t="25582" x="3498850" y="2901950"/>
          <p14:tracePt t="25601" x="3486150" y="2908300"/>
          <p14:tracePt t="25619" x="3473450" y="2921000"/>
          <p14:tracePt t="25632" x="3467100" y="2933700"/>
          <p14:tracePt t="25649" x="3454400" y="2940050"/>
          <p14:tracePt t="25665" x="3448050" y="2952750"/>
          <p14:tracePt t="25682" x="3435350" y="2971800"/>
          <p14:tracePt t="25682" x="3429000" y="2984500"/>
          <p14:tracePt t="25701" x="3422650" y="3003550"/>
          <p14:tracePt t="25716" x="3416300" y="3028950"/>
          <p14:tracePt t="25732" x="3403600" y="3054350"/>
          <p14:tracePt t="25749" x="3397250" y="3086100"/>
          <p14:tracePt t="25765" x="3384550" y="3130550"/>
          <p14:tracePt t="25782" x="3371850" y="3162300"/>
          <p14:tracePt t="25799" x="3365500" y="3200400"/>
          <p14:tracePt t="25816" x="3365500" y="3238500"/>
          <p14:tracePt t="25832" x="3352800" y="3295650"/>
          <p14:tracePt t="25849" x="3346450" y="3333750"/>
          <p14:tracePt t="25866" x="3340100" y="3365500"/>
          <p14:tracePt t="25885" x="3333750" y="3422650"/>
          <p14:tracePt t="25901" x="3333750" y="3454400"/>
          <p14:tracePt t="25916" x="3327400" y="3479800"/>
          <p14:tracePt t="25933" x="3327400" y="3505200"/>
          <p14:tracePt t="25949" x="3321050" y="3530600"/>
          <p14:tracePt t="25966" x="3314700" y="3568700"/>
          <p14:tracePt t="25984" x="3314700" y="3594100"/>
          <p14:tracePt t="26000" x="3314700" y="3625850"/>
          <p14:tracePt t="26016" x="3321050" y="3663950"/>
          <p14:tracePt t="26033" x="3327400" y="3695700"/>
          <p14:tracePt t="26050" x="3333750" y="3727450"/>
          <p14:tracePt t="26050" x="3340100" y="3740150"/>
          <p14:tracePt t="26070" x="3346450" y="3778250"/>
          <p14:tracePt t="26083" x="3359150" y="3810000"/>
          <p14:tracePt t="26100" x="3365500" y="3854450"/>
          <p14:tracePt t="26100" x="3371850" y="3873500"/>
          <p14:tracePt t="26122" x="3378200" y="3898900"/>
          <p14:tracePt t="26133" x="3403600" y="3962400"/>
          <p14:tracePt t="26150" x="3422650" y="4006850"/>
          <p14:tracePt t="26167" x="3441700" y="4044950"/>
          <p14:tracePt t="26183" x="3460750" y="4102100"/>
          <p14:tracePt t="26200" x="3479800" y="4146550"/>
          <p14:tracePt t="26217" x="3498850" y="4191000"/>
          <p14:tracePt t="26234" x="3524250" y="4248150"/>
          <p14:tracePt t="26250" x="3568700" y="4324350"/>
          <p14:tracePt t="26269" x="3594100" y="4362450"/>
          <p14:tracePt t="26284" x="3606800" y="4394200"/>
          <p14:tracePt t="26301" x="3619500" y="4419600"/>
          <p14:tracePt t="26317" x="3625850" y="4457700"/>
          <p14:tracePt t="26334" x="3644900" y="4502150"/>
          <p14:tracePt t="26334" x="3651250" y="4527550"/>
          <p14:tracePt t="26352" x="3683000" y="4578350"/>
          <p14:tracePt t="26368" x="3708400" y="4622800"/>
          <p14:tracePt t="26384" x="3733800" y="4654550"/>
          <p14:tracePt t="26401" x="3752850" y="4679950"/>
          <p14:tracePt t="26417" x="3765550" y="4699000"/>
          <p14:tracePt t="26417" x="3771900" y="4711700"/>
          <p14:tracePt t="26436" x="3784600" y="4743450"/>
          <p14:tracePt t="26451" x="3803650" y="4768850"/>
          <p14:tracePt t="26468" x="3829050" y="4794250"/>
          <p14:tracePt t="26485" x="3848100" y="4819650"/>
          <p14:tracePt t="26501" x="3854450" y="4826000"/>
          <p14:tracePt t="26518" x="3854450" y="4832350"/>
          <p14:tracePt t="26568" x="3860800" y="4832350"/>
          <p14:tracePt t="26576" x="3873500" y="4832350"/>
          <p14:tracePt t="26599" x="3879850" y="4826000"/>
          <p14:tracePt t="26608" x="3873500" y="4819650"/>
          <p14:tracePt t="26618" x="3873500" y="4813300"/>
          <p14:tracePt t="26618" x="3854450" y="4787900"/>
          <p14:tracePt t="26637" x="3848100" y="4775200"/>
          <p14:tracePt t="26637" x="3841750" y="4762500"/>
          <p14:tracePt t="26653" x="3835400" y="4756150"/>
          <p14:tracePt t="26653" x="3835400" y="4749800"/>
          <p14:tracePt t="26669" x="3848100" y="4743450"/>
          <p14:tracePt t="26685" x="3860800" y="4749800"/>
          <p14:tracePt t="26685" x="3873500" y="4749800"/>
          <p14:tracePt t="26685" x="3892550" y="4762500"/>
          <p14:tracePt t="26705" x="3917950" y="4768850"/>
          <p14:tracePt t="26718" x="3937000" y="4781550"/>
          <p14:tracePt t="26718" x="3981450" y="4819650"/>
          <p14:tracePt t="26736" x="4000500" y="4832350"/>
          <p14:tracePt t="26736" x="4025900" y="4851400"/>
          <p14:tracePt t="26753" x="4051300" y="4876800"/>
          <p14:tracePt t="26753" x="4076700" y="4895850"/>
          <p14:tracePt t="26770" x="4095750" y="4914900"/>
          <p14:tracePt t="26770" x="4121150" y="4940300"/>
          <p14:tracePt t="26770" x="4146550" y="4965700"/>
          <p14:tracePt t="26788" x="4165600" y="4984750"/>
          <p14:tracePt t="26788" x="4184650" y="5010150"/>
          <p14:tracePt t="26803" x="4203700" y="5029200"/>
          <p14:tracePt t="26803" x="4222750" y="5054600"/>
          <p14:tracePt t="26821" x="4241800" y="5073650"/>
          <p14:tracePt t="26821" x="4254500" y="5099050"/>
          <p14:tracePt t="26837" x="4273550" y="5111750"/>
          <p14:tracePt t="26837" x="4286250" y="5124450"/>
          <p14:tracePt t="26853" x="4298950" y="5143500"/>
          <p14:tracePt t="26853" x="4324350" y="5162550"/>
          <p14:tracePt t="26873" x="4330700" y="5175250"/>
          <p14:tracePt t="26873" x="4337050" y="5181600"/>
          <p14:tracePt t="26887" x="4349750" y="5194300"/>
          <p14:tracePt t="26887" x="4356100" y="5200650"/>
          <p14:tracePt t="26904" x="4356100" y="5207000"/>
          <p14:tracePt t="26904" x="4362450" y="5219700"/>
          <p14:tracePt t="26920" x="4368800" y="5232400"/>
          <p14:tracePt t="26920" x="4368800" y="5238750"/>
          <p14:tracePt t="26937" x="4375150" y="5251450"/>
          <p14:tracePt t="26952" x="4375150" y="5257800"/>
          <p14:tracePt t="26952" x="4375150" y="5264150"/>
          <p14:tracePt t="26952" x="4368800" y="5270500"/>
          <p14:tracePt t="26973" x="4368800" y="5276850"/>
          <p14:tracePt t="26986" x="4368800" y="5283200"/>
          <p14:tracePt t="26986" x="4362450" y="5295900"/>
          <p14:tracePt t="27004" x="4362450" y="5302250"/>
          <p14:tracePt t="27020" x="4356100" y="5308600"/>
          <p14:tracePt t="27036" x="4349750" y="5314950"/>
          <p14:tracePt t="27053" x="4337050" y="5314950"/>
          <p14:tracePt t="27053" x="4330700" y="5314950"/>
          <p14:tracePt t="27074" x="4324350" y="5314950"/>
          <p14:tracePt t="27088" x="4318000" y="5314950"/>
          <p14:tracePt t="27103" x="4311650" y="5314950"/>
          <p14:tracePt t="27120" x="4305300" y="5314950"/>
          <p14:tracePt t="27136" x="4298950" y="5314950"/>
          <p14:tracePt t="27153" x="4292600" y="5314950"/>
          <p14:tracePt t="27169" x="4286250" y="5308600"/>
          <p14:tracePt t="27169" x="4279900" y="5314950"/>
          <p14:tracePt t="27188" x="4273550" y="5308600"/>
          <p14:tracePt t="27203" x="4267200" y="5308600"/>
          <p14:tracePt t="27203" x="4260850" y="5308600"/>
          <p14:tracePt t="27222" x="4254500" y="5314950"/>
          <p14:tracePt t="27237" x="4254500" y="5327650"/>
          <p14:tracePt t="27253" x="4248150" y="5327650"/>
          <p14:tracePt t="27270" x="4241800" y="5327650"/>
          <p14:tracePt t="27270" x="4235450" y="5334000"/>
          <p14:tracePt t="27288" x="4229100" y="5327650"/>
          <p14:tracePt t="27340" x="4229100" y="5321300"/>
          <p14:tracePt t="27356" x="4222750" y="5314950"/>
          <p14:tracePt t="27380" x="4222750" y="5321300"/>
          <p14:tracePt t="27400" x="4216400" y="5321300"/>
          <p14:tracePt t="27424" x="4210050" y="5327650"/>
          <p14:tracePt t="27440" x="4203700" y="5327650"/>
          <p14:tracePt t="27452" x="4197350" y="5327650"/>
          <p14:tracePt t="27460" x="4191000" y="5327650"/>
          <p14:tracePt t="27476" x="4184650" y="5321300"/>
          <p14:tracePt t="27487" x="4184650" y="5314950"/>
          <p14:tracePt t="27504" x="4178300" y="5308600"/>
          <p14:tracePt t="27521" x="4171950" y="5308600"/>
          <p14:tracePt t="27538" x="4171950" y="5314950"/>
          <p14:tracePt t="27554" x="4178300" y="5314950"/>
          <p14:tracePt t="27588" x="4184650" y="5308600"/>
          <p14:tracePt t="27603" x="4191000" y="5302250"/>
          <p14:tracePt t="27628" x="4197350" y="5302250"/>
          <p14:tracePt t="27640" x="4203700" y="5302250"/>
          <p14:tracePt t="27656" x="4210050" y="5302250"/>
          <p14:tracePt t="27672" x="4210050" y="5308600"/>
          <p14:tracePt t="27708" x="4216400" y="5302250"/>
          <p14:tracePt t="27732" x="4222750" y="5302250"/>
          <p14:tracePt t="27792" x="4216400" y="5295900"/>
          <p14:tracePt t="27820" x="4216400" y="5289550"/>
          <p14:tracePt t="27852" x="4216400" y="5283200"/>
          <p14:tracePt t="27870" x="4222750" y="5276850"/>
          <p14:tracePt t="27896" x="4229100" y="5270500"/>
          <p14:tracePt t="27928" x="4235450" y="5264150"/>
          <p14:tracePt t="27940" x="4235450" y="5257800"/>
          <p14:tracePt t="27964" x="4235450" y="5251450"/>
          <p14:tracePt t="28000" x="4229100" y="5251450"/>
          <p14:tracePt t="28048" x="4222750" y="5251450"/>
          <p14:tracePt t="28060" x="4216400" y="5257800"/>
          <p14:tracePt t="28076" x="4210050" y="5264150"/>
          <p14:tracePt t="28100" x="4210050" y="5270500"/>
          <p14:tracePt t="28112" x="4203700" y="5276850"/>
          <p14:tracePt t="28120" x="4203700" y="5283200"/>
          <p14:tracePt t="28136" x="4197350" y="5283200"/>
          <p14:tracePt t="28160" x="4191000" y="5283200"/>
          <p14:tracePt t="28188" x="4184650" y="5283200"/>
          <p14:tracePt t="28204" x="4184650" y="5289550"/>
          <p14:tracePt t="28239" x="4178300" y="5289550"/>
          <p14:tracePt t="28280" x="4178300" y="5283200"/>
          <p14:tracePt t="28308" x="4178300" y="5289550"/>
          <p14:tracePt t="28348" x="4178300" y="5295900"/>
          <p14:tracePt t="28369" x="4171950" y="5302250"/>
          <p14:tracePt t="28392" x="4171950" y="5295900"/>
          <p14:tracePt t="28411" x="4171950" y="5302250"/>
          <p14:tracePt t="28495" x="4165600" y="5302250"/>
          <p14:tracePt t="28519" x="4159250" y="5302250"/>
          <p14:tracePt t="28556" x="4165600" y="5295900"/>
          <p14:tracePt t="28592" x="4165600" y="5302250"/>
          <p14:tracePt t="28608" x="4159250" y="5308600"/>
          <p14:tracePt t="28639" x="4152900" y="5308600"/>
          <p14:tracePt t="28652" x="4146550" y="5314950"/>
          <p14:tracePt t="28684" x="4140200" y="5321300"/>
          <p14:tracePt t="28707" x="4133850" y="5327650"/>
          <p14:tracePt t="28720" x="4127500" y="5327650"/>
          <p14:tracePt t="28752" x="4127500" y="5321300"/>
          <p14:tracePt t="28768" x="4127500" y="5327650"/>
          <p14:tracePt t="28856" x="4133850" y="5334000"/>
          <p14:tracePt t="28892" x="4127500" y="5327650"/>
          <p14:tracePt t="28947" x="4121150" y="5321300"/>
          <p14:tracePt t="28967" x="4114800" y="5321300"/>
          <p14:tracePt t="28999" x="4114800" y="5327650"/>
          <p14:tracePt t="29007" x="4114800" y="5334000"/>
          <p14:tracePt t="29028" x="4114800" y="5340350"/>
          <p14:tracePt t="29072" x="4114800" y="5334000"/>
          <p14:tracePt t="29088" x="4114800" y="5327650"/>
          <p14:tracePt t="29097" x="4114800" y="5334000"/>
          <p14:tracePt t="29140" x="4114800" y="5340350"/>
          <p14:tracePt t="29240" x="4121150" y="5340350"/>
          <p14:tracePt t="29268" x="4114800" y="5334000"/>
          <p14:tracePt t="29308" x="4114800" y="5340350"/>
          <p14:tracePt t="29344" x="4114800" y="5334000"/>
          <p14:tracePt t="29523" x="4121150" y="5334000"/>
          <p14:tracePt t="29552" x="4114800" y="5334000"/>
          <p14:tracePt t="29592" x="4121150" y="5334000"/>
          <p14:tracePt t="29612" x="4114800" y="5334000"/>
          <p14:tracePt t="29660" x="4108450" y="5340350"/>
          <p14:tracePt t="29732" x="4108450" y="5334000"/>
          <p14:tracePt t="29764" x="4108450" y="5327650"/>
          <p14:tracePt t="29772" x="4108450" y="5334000"/>
          <p14:tracePt t="29824" x="4102100" y="5340350"/>
          <p14:tracePt t="29832" x="4102100" y="5346700"/>
          <p14:tracePt t="29860" x="4108450" y="5340350"/>
          <p14:tracePt t="29920" x="4102100" y="5346700"/>
          <p14:tracePt t="29988" x="4095750" y="5340350"/>
          <p14:tracePt t="30100" x="4089400" y="5340350"/>
          <p14:tracePt t="30168" x="4095750" y="5346700"/>
          <p14:tracePt t="30220" x="4089400" y="5346700"/>
          <p14:tracePt t="30303" x="4083050" y="5353050"/>
          <p14:tracePt t="30328" x="4076700" y="5346700"/>
          <p14:tracePt t="30374" x="4076700" y="5353050"/>
          <p14:tracePt t="30448" x="4070350" y="5353050"/>
          <p14:tracePt t="30452" x="4070350" y="5359400"/>
          <p14:tracePt t="30468" x="4070350" y="5365750"/>
          <p14:tracePt t="30500" x="4076700" y="5359400"/>
          <p14:tracePt t="30512" x="4076700" y="5353050"/>
          <p14:tracePt t="30552" x="4076700" y="5346700"/>
          <p14:tracePt t="30579" x="4083050" y="5353050"/>
          <p14:tracePt t="30642" x="4083050" y="5346700"/>
          <p14:tracePt t="30688" x="4083050" y="5340350"/>
          <p14:tracePt t="30716" x="4089400" y="5346700"/>
          <p14:tracePt t="30776" x="4089400" y="5353050"/>
          <p14:tracePt t="30888" x="4089400" y="5359400"/>
          <p14:tracePt t="30896" x="4083050" y="5359400"/>
          <p14:tracePt t="30912" x="4076700" y="5359400"/>
          <p14:tracePt t="30956" x="4070350" y="5365750"/>
          <p14:tracePt t="30972" x="4070350" y="5359400"/>
          <p14:tracePt t="31128" x="4070350" y="5365750"/>
          <p14:tracePt t="31168" x="4064000" y="5365750"/>
          <p14:tracePt t="31180" x="4064000" y="5372100"/>
          <p14:tracePt t="31196" x="4070350" y="5365750"/>
          <p14:tracePt t="31231" x="4064000" y="5365750"/>
          <p14:tracePt t="31256" x="4057650" y="5372100"/>
          <p14:tracePt t="31292" x="4064000" y="5378450"/>
          <p14:tracePt t="31332" x="4057650" y="5372100"/>
          <p14:tracePt t="31348" x="4064000" y="5372100"/>
          <p14:tracePt t="31408" x="4057650" y="5372100"/>
          <p14:tracePt t="31436" x="4051300" y="5365750"/>
          <p14:tracePt t="31460" x="4044950" y="5372100"/>
          <p14:tracePt t="31472" x="4038600" y="5372100"/>
          <p14:tracePt t="31488" x="4032250" y="5372100"/>
          <p14:tracePt t="31511" x="4025900" y="5372100"/>
          <p14:tracePt t="31528" x="4019550" y="5372100"/>
          <p14:tracePt t="31548" x="4019550" y="5365750"/>
          <p14:tracePt t="31556" x="4013200" y="5365750"/>
          <p14:tracePt t="31580" x="4006850" y="5365750"/>
          <p14:tracePt t="31591" x="4006850" y="5372100"/>
          <p14:tracePt t="31615" x="4013200" y="5365750"/>
          <p14:tracePt t="31668" x="4019550" y="5359400"/>
          <p14:tracePt t="31683" x="4025900" y="5359400"/>
          <p14:tracePt t="31720" x="4019550" y="5359400"/>
          <p14:tracePt t="31772" x="4013200" y="5359400"/>
          <p14:tracePt t="31796" x="4006850" y="5359400"/>
          <p14:tracePt t="31812" x="4000500" y="5353050"/>
          <p14:tracePt t="31828" x="3994150" y="5353050"/>
          <p14:tracePt t="31835" x="3987800" y="5353050"/>
          <p14:tracePt t="31835" x="3981450" y="5353050"/>
          <p14:tracePt t="31853" x="3975100" y="5346700"/>
          <p14:tracePt t="31868" x="3968750" y="5340350"/>
          <p14:tracePt t="31868" x="3962400" y="5334000"/>
          <p14:tracePt t="31868" x="3956050" y="5327650"/>
          <p14:tracePt t="31888" x="3949700" y="5314950"/>
          <p14:tracePt t="31888" x="3943350" y="5308600"/>
          <p14:tracePt t="31903" x="3937000" y="5295900"/>
          <p14:tracePt t="31903" x="3924300" y="5289550"/>
          <p14:tracePt t="31919" x="3917950" y="5276850"/>
          <p14:tracePt t="31919" x="3911600" y="5264150"/>
          <p14:tracePt t="31936" x="3905250" y="5251450"/>
          <p14:tracePt t="31936" x="3892550" y="5226050"/>
          <p14:tracePt t="31953" x="3879850" y="5207000"/>
          <p14:tracePt t="31953" x="3873500" y="5187950"/>
          <p14:tracePt t="31970" x="3860800" y="5168900"/>
          <p14:tracePt t="31970" x="3848100" y="5149850"/>
          <p14:tracePt t="31986" x="3835400" y="5124450"/>
          <p14:tracePt t="31986" x="3822700" y="5099050"/>
          <p14:tracePt t="32003" x="3810000" y="5067300"/>
          <p14:tracePt t="32003" x="3784600" y="5010150"/>
          <p14:tracePt t="32020" x="3771900" y="4978400"/>
          <p14:tracePt t="32020" x="3759200" y="4946650"/>
          <p14:tracePt t="32037" x="3746500" y="4921250"/>
          <p14:tracePt t="32037" x="3733800" y="4889500"/>
          <p14:tracePt t="32053" x="3721100" y="4864100"/>
          <p14:tracePt t="32053" x="3708400" y="4838700"/>
          <p14:tracePt t="32070" x="3695700" y="4806950"/>
          <p14:tracePt t="32070" x="3676650" y="4756150"/>
          <p14:tracePt t="32090" x="3663950" y="4730750"/>
          <p14:tracePt t="32090" x="3657600" y="4699000"/>
          <p14:tracePt t="32105" x="3638550" y="4673600"/>
          <p14:tracePt t="32105" x="3632200" y="4648200"/>
          <p14:tracePt t="32121" x="3613150" y="4616450"/>
          <p14:tracePt t="32121" x="3600450" y="4591050"/>
          <p14:tracePt t="32137" x="3581400" y="4559300"/>
          <p14:tracePt t="32137" x="3562350" y="4540250"/>
          <p14:tracePt t="32137" x="3543300" y="4514850"/>
          <p14:tracePt t="32156" x="3524250" y="4483100"/>
          <p14:tracePt t="32169" x="3498850" y="4457700"/>
          <p14:tracePt t="32169" x="3460750" y="4406900"/>
          <p14:tracePt t="32188" x="3441700" y="4381500"/>
          <p14:tracePt t="32188" x="3416300" y="4349750"/>
          <p14:tracePt t="32204" x="3397250" y="4324350"/>
          <p14:tracePt t="32204" x="3378200" y="4292600"/>
          <p14:tracePt t="32220" x="3359150" y="4260850"/>
          <p14:tracePt t="32220" x="3340100" y="4229100"/>
          <p14:tracePt t="32238" x="3327400" y="4203700"/>
          <p14:tracePt t="32238" x="3295650" y="4146550"/>
          <p14:tracePt t="32255" x="3282950" y="4127500"/>
          <p14:tracePt t="32255" x="3270250" y="4108450"/>
          <p14:tracePt t="32271" x="3257550" y="4089400"/>
          <p14:tracePt t="32271" x="3244850" y="4070350"/>
          <p14:tracePt t="32288" x="3232150" y="4051300"/>
          <p14:tracePt t="32288" x="3225800" y="4032250"/>
          <p14:tracePt t="32304" x="3213100" y="4013200"/>
          <p14:tracePt t="32304" x="3200400" y="3981450"/>
          <p14:tracePt t="32321" x="3200400" y="3962400"/>
          <p14:tracePt t="32321" x="3200400" y="3943350"/>
          <p14:tracePt t="32338" x="3200400" y="3924300"/>
          <p14:tracePt t="32338" x="3200400" y="3911600"/>
          <p14:tracePt t="32354" x="3200400" y="3898900"/>
          <p14:tracePt t="32354" x="3213100" y="3879850"/>
          <p14:tracePt t="32374" x="3213100" y="3873500"/>
          <p14:tracePt t="32374" x="3219450" y="3860800"/>
          <p14:tracePt t="32388" x="3225800" y="3854450"/>
          <p14:tracePt t="32388" x="3232150" y="3841750"/>
          <p14:tracePt t="32405" x="3238500" y="3829050"/>
          <p14:tracePt t="32405" x="3244850" y="3816350"/>
          <p14:tracePt t="32421" x="3251200" y="3803650"/>
          <p14:tracePt t="32421" x="3257550" y="3784600"/>
          <p14:tracePt t="32438" x="3263900" y="3765550"/>
          <p14:tracePt t="32438" x="3276600" y="3746500"/>
          <p14:tracePt t="32438" x="3282950" y="3733800"/>
          <p14:tracePt t="32457" x="3289300" y="3714750"/>
          <p14:tracePt t="32470" x="3295650" y="3695700"/>
          <p14:tracePt t="32470" x="3314700" y="3670300"/>
          <p14:tracePt t="32489" x="3321050" y="3657600"/>
          <p14:tracePt t="32489" x="3327400" y="3638550"/>
          <p14:tracePt t="32505" x="3333750" y="3632200"/>
          <p14:tracePt t="32505" x="3340100" y="3613150"/>
          <p14:tracePt t="32522" x="3346450" y="3600450"/>
          <p14:tracePt t="32522" x="3346450" y="3587750"/>
          <p14:tracePt t="32522" x="3352800" y="3575050"/>
          <p14:tracePt t="32541" x="3352800" y="3556000"/>
          <p14:tracePt t="32541" x="3359150" y="3543300"/>
          <p14:tracePt t="32555" x="3359150" y="3524250"/>
          <p14:tracePt t="32555" x="3365500" y="3511550"/>
          <p14:tracePt t="32574" x="3365500" y="3492500"/>
          <p14:tracePt t="32574" x="3371850" y="3479800"/>
          <p14:tracePt t="32589" x="3371850" y="3467100"/>
          <p14:tracePt t="32589" x="3378200" y="3454400"/>
          <p14:tracePt t="32606" x="3378200" y="3448050"/>
          <p14:tracePt t="32606" x="3384550" y="3441700"/>
          <p14:tracePt t="32622" x="3384550" y="3435350"/>
          <p14:tracePt t="32637" x="3384550" y="3429000"/>
          <p14:tracePt t="32668" x="3384550" y="3422650"/>
          <p14:tracePt t="32680" x="3390900" y="3416300"/>
          <p14:tracePt t="32688" x="3390900" y="3409950"/>
          <p14:tracePt t="32688" x="3390900" y="3403600"/>
          <p14:tracePt t="32706" x="3390900" y="3397250"/>
          <p14:tracePt t="32706" x="3390900" y="3390900"/>
          <p14:tracePt t="32722" x="3390900" y="3384550"/>
          <p14:tracePt t="32722" x="3390900" y="3371850"/>
          <p14:tracePt t="32722" x="3390900" y="3359150"/>
          <p14:tracePt t="32741" x="3390900" y="3352800"/>
          <p14:tracePt t="32741" x="3390900" y="3333750"/>
          <p14:tracePt t="32757" x="3390900" y="3321050"/>
          <p14:tracePt t="32757" x="3390900" y="3302000"/>
          <p14:tracePt t="32773" x="3390900" y="3282950"/>
          <p14:tracePt t="32773" x="3390900" y="3263900"/>
          <p14:tracePt t="32789" x="3390900" y="3244850"/>
          <p14:tracePt t="32789" x="3397250" y="3232150"/>
          <p14:tracePt t="32806" x="3397250" y="3213100"/>
          <p14:tracePt t="32806" x="3397250" y="3200400"/>
          <p14:tracePt t="32806" x="3403600" y="3181350"/>
          <p14:tracePt t="32825" x="3403600" y="3168650"/>
          <p14:tracePt t="32838" x="3409950" y="3149600"/>
          <p14:tracePt t="32838" x="3416300" y="3124200"/>
          <p14:tracePt t="32856" x="3422650" y="3111500"/>
          <p14:tracePt t="32856" x="3422650" y="3105150"/>
          <p14:tracePt t="32873" x="3429000" y="3092450"/>
          <p14:tracePt t="32873" x="3435350" y="3086100"/>
          <p14:tracePt t="32890" x="3441700" y="3079750"/>
          <p14:tracePt t="32890" x="3441700" y="3073400"/>
          <p14:tracePt t="32890" x="3448050" y="3060700"/>
          <p14:tracePt t="32909" x="3454400" y="3054350"/>
          <p14:tracePt t="32909" x="3454400" y="3048000"/>
          <p14:tracePt t="32923" x="3460750" y="2927350"/>
          <p14:tracePt t="33215" x="3460750" y="2921000"/>
          <p14:tracePt t="33228" x="3460750" y="2914650"/>
          <p14:tracePt t="33246" x="3460750" y="2908300"/>
          <p14:tracePt t="33260" x="3460750" y="2901950"/>
          <p14:tracePt t="33280" x="3460750" y="2895600"/>
          <p14:tracePt t="33304" x="3467100" y="2889250"/>
          <p14:tracePt t="33348" x="3467100" y="2882900"/>
          <p14:tracePt t="33392" x="3473450" y="2882900"/>
          <p14:tracePt t="33439" x="3473450" y="2889250"/>
          <p14:tracePt t="33544" x="3479800" y="2882900"/>
          <p14:tracePt t="33732" x="3479800" y="2876550"/>
          <p14:tracePt t="33872" x="3473450" y="2870200"/>
          <p14:tracePt t="33940" x="3479800" y="2870200"/>
          <p14:tracePt t="33993" x="3486150" y="2863850"/>
          <p14:tracePt t="34023" x="3498850" y="2857500"/>
          <p14:tracePt t="34052" x="3505200" y="2851150"/>
          <p14:tracePt t="34069" x="3511550" y="2851150"/>
          <p14:tracePt t="34076" x="3517900" y="2844800"/>
          <p14:tracePt t="34085" x="3524250" y="2838450"/>
          <p14:tracePt t="34092" x="3543300" y="2825750"/>
          <p14:tracePt t="34109" x="3562350" y="2819400"/>
          <p14:tracePt t="34126" x="3587750" y="2806700"/>
          <p14:tracePt t="34126" x="3600450" y="2794000"/>
          <p14:tracePt t="34144" x="3625850" y="2781300"/>
          <p14:tracePt t="34161" x="3651250" y="2768600"/>
          <p14:tracePt t="34176" x="3676650" y="2743200"/>
          <p14:tracePt t="34193" x="3708400" y="2717800"/>
          <p14:tracePt t="34209" x="3740150" y="2692400"/>
          <p14:tracePt t="34209" x="3759200" y="2679700"/>
          <p14:tracePt t="34229" x="3797300" y="2647950"/>
          <p14:tracePt t="34243" x="3841750" y="2622550"/>
          <p14:tracePt t="34260" x="3892550" y="2590800"/>
          <p14:tracePt t="34277" x="3962400" y="2546350"/>
          <p14:tracePt t="34293" x="4013200" y="2514600"/>
          <p14:tracePt t="34310" x="4057650" y="2489200"/>
          <p14:tracePt t="34327" x="4102100" y="2463800"/>
          <p14:tracePt t="34343" x="4171950" y="2419350"/>
          <p14:tracePt t="34360" x="4210050" y="2393950"/>
          <p14:tracePt t="34377" x="4248150" y="2368550"/>
          <p14:tracePt t="34393" x="4279900" y="2343150"/>
          <p14:tracePt t="34393" x="4292600" y="2336800"/>
          <p14:tracePt t="34413" x="4318000" y="2324100"/>
          <p14:tracePt t="34429" x="4330700" y="2317750"/>
          <p14:tracePt t="34444" x="4337050" y="2311400"/>
          <p14:tracePt t="34460" x="4343400" y="2311400"/>
          <p14:tracePt t="34477" x="4337050" y="2311400"/>
          <p14:tracePt t="34512" x="4330700" y="2317750"/>
          <p14:tracePt t="34540" x="4337050" y="2317750"/>
          <p14:tracePt t="34640" x="4337050" y="2324100"/>
          <p14:tracePt t="34676" x="4337050" y="2330450"/>
          <p14:tracePt t="34804" x="4330700" y="2330450"/>
          <p14:tracePt t="34872" x="4324350" y="2330450"/>
          <p14:tracePt t="34924" x="4318000" y="2330450"/>
          <p14:tracePt t="34948" x="4311650" y="2330450"/>
          <p14:tracePt t="34968" x="4305300" y="2330450"/>
          <p14:tracePt t="34993" x="4298950" y="2336800"/>
          <p14:tracePt t="35011" x="4292600" y="2336800"/>
          <p14:tracePt t="35028" x="4286250" y="2336800"/>
          <p14:tracePt t="35060" x="4279900" y="2336800"/>
          <p14:tracePt t="35080" x="4273550" y="2343150"/>
          <p14:tracePt t="35120" x="4273550" y="2349500"/>
          <p14:tracePt t="35260" x="4267200" y="2349500"/>
          <p14:tracePt t="35292" x="4260850" y="2349500"/>
          <p14:tracePt t="35311" x="4254500" y="2349500"/>
          <p14:tracePt t="35352" x="4254500" y="2355850"/>
          <p14:tracePt t="35388" x="4254500" y="2362200"/>
          <p14:tracePt t="35411" x="4254500" y="2368550"/>
          <p14:tracePt t="35428" x="4248150" y="2368550"/>
          <p14:tracePt t="35456" x="4248150" y="2362200"/>
          <p14:tracePt t="35472" x="4241800" y="2362200"/>
          <p14:tracePt t="35480" x="4235450" y="2355850"/>
          <p14:tracePt t="35488" x="4235450" y="2349500"/>
          <p14:tracePt t="35498" x="4222750" y="2336800"/>
          <p14:tracePt t="35513" x="4216400" y="2336800"/>
          <p14:tracePt t="35513" x="4210050" y="2336800"/>
          <p14:tracePt t="35532" x="4203700" y="2336800"/>
          <p14:tracePt t="35532" x="4197350" y="2343150"/>
          <p14:tracePt t="35548" x="4191000" y="2349500"/>
          <p14:tracePt t="35548" x="4184650" y="2355850"/>
          <p14:tracePt t="35565" x="4178300" y="2362200"/>
          <p14:tracePt t="35565" x="4165600" y="2368550"/>
          <p14:tracePt t="35565" x="4159250" y="2374900"/>
          <p14:tracePt t="35585" x="4152900" y="2387600"/>
          <p14:tracePt t="35597" x="4140200" y="2387600"/>
          <p14:tracePt t="35597" x="4121150" y="2400300"/>
          <p14:tracePt t="35615" x="4114800" y="2413000"/>
          <p14:tracePt t="35615" x="4108450" y="2419350"/>
          <p14:tracePt t="35632" x="4095750" y="2425700"/>
          <p14:tracePt t="35632" x="4089400" y="2438400"/>
          <p14:tracePt t="35649" x="4083050" y="2451100"/>
          <p14:tracePt t="35649" x="4076700" y="2463800"/>
          <p14:tracePt t="35666" x="4070350" y="2482850"/>
          <p14:tracePt t="35666" x="4057650" y="2514600"/>
          <p14:tracePt t="35682" x="4057650" y="2533650"/>
          <p14:tracePt t="35682" x="4051300" y="2546350"/>
          <p14:tracePt t="35699" x="4051300" y="2559050"/>
          <p14:tracePt t="35699" x="4044950" y="2565400"/>
          <p14:tracePt t="35715" x="4044950" y="2571750"/>
          <p14:tracePt t="35715" x="4044950" y="2578100"/>
          <p14:tracePt t="35733" x="4038600" y="2584450"/>
          <p14:tracePt t="35748" x="4044950" y="2578100"/>
          <p14:tracePt t="35800" x="4051300" y="2578100"/>
          <p14:tracePt t="35816" x="4064000" y="2578100"/>
          <p14:tracePt t="35832" x="4076700" y="2571750"/>
          <p14:tracePt t="35860" x="4083050" y="2559050"/>
          <p14:tracePt t="35876" x="4083050" y="2552700"/>
          <p14:tracePt t="35885" x="4089400" y="2552700"/>
          <p14:tracePt t="35898" x="4095750" y="2540000"/>
          <p14:tracePt t="35898" x="4108450" y="2527300"/>
          <p14:tracePt t="35916" x="4114800" y="2520950"/>
          <p14:tracePt t="35916" x="4127500" y="2514600"/>
          <p14:tracePt t="35933" x="4140200" y="2501900"/>
          <p14:tracePt t="35933" x="4152900" y="2495550"/>
          <p14:tracePt t="35950" x="4165600" y="2482850"/>
          <p14:tracePt t="35950" x="4184650" y="2470150"/>
          <p14:tracePt t="35950" x="4197350" y="2457450"/>
          <p14:tracePt t="35969" x="4216400" y="2444750"/>
          <p14:tracePt t="35969" x="4229100" y="2432050"/>
          <p14:tracePt t="35983" x="4241800" y="2419350"/>
          <p14:tracePt t="35983" x="4260850" y="2406650"/>
          <p14:tracePt t="36000" x="4279900" y="2393950"/>
          <p14:tracePt t="36000" x="4292600" y="2381250"/>
          <p14:tracePt t="36017" x="4311650" y="2368550"/>
          <p14:tracePt t="36017" x="4349750" y="2343150"/>
          <p14:tracePt t="36033" x="4375150" y="2336800"/>
          <p14:tracePt t="36033" x="4394200" y="2324100"/>
          <p14:tracePt t="36050" x="4413250" y="2311400"/>
          <p14:tracePt t="36050" x="4432300" y="2305050"/>
          <p14:tracePt t="36067" x="4451350" y="2298700"/>
          <p14:tracePt t="36067" x="4464050" y="2292350"/>
          <p14:tracePt t="36084" x="4483100" y="2286000"/>
          <p14:tracePt t="36084" x="4502150" y="2279650"/>
          <p14:tracePt t="36100" x="4514850" y="2273300"/>
          <p14:tracePt t="36100" x="4521200" y="2266950"/>
          <p14:tracePt t="36117" x="4527550" y="2260600"/>
          <p14:tracePt t="36117" x="4533900" y="2260600"/>
          <p14:tracePt t="36133" x="4540250" y="2254250"/>
          <p14:tracePt t="36133" x="4540250" y="2247900"/>
          <p14:tracePt t="36150" x="4546600" y="2241550"/>
          <p14:tracePt t="36166" x="4552950" y="2235200"/>
          <p14:tracePt t="36166" x="4552950" y="2228850"/>
          <p14:tracePt t="36184" x="4546600" y="2228850"/>
          <p14:tracePt t="36212" x="4540250" y="2228850"/>
          <p14:tracePt t="36228" x="4533900" y="2228850"/>
          <p14:tracePt t="36246" x="4527550" y="2235200"/>
          <p14:tracePt t="36260" x="4521200" y="2235200"/>
          <p14:tracePt t="36288" x="4527550" y="2241550"/>
          <p14:tracePt t="36328" x="4533900" y="2241550"/>
          <p14:tracePt t="36348" x="4540250" y="2241550"/>
          <p14:tracePt t="36364" x="4546600" y="2235200"/>
          <p14:tracePt t="36380" x="4552950" y="2235200"/>
          <p14:tracePt t="36388" x="4559300" y="2228850"/>
          <p14:tracePt t="36388" x="4565650" y="2228850"/>
          <p14:tracePt t="36401" x="4572000" y="2222500"/>
          <p14:tracePt t="36416" x="4578350" y="2216150"/>
          <p14:tracePt t="36416" x="4584700" y="2216150"/>
          <p14:tracePt t="36435" x="4591050" y="2209800"/>
          <p14:tracePt t="36450" x="4597400" y="2209800"/>
          <p14:tracePt t="36450" x="4603750" y="2203450"/>
          <p14:tracePt t="36468" x="4610100" y="2197100"/>
          <p14:tracePt t="36485" x="4616450" y="2197100"/>
          <p14:tracePt t="36501" x="4616450" y="2190750"/>
          <p14:tracePt t="36520" x="4622800" y="2184400"/>
          <p14:tracePt t="36560" x="4616450" y="2184400"/>
          <p14:tracePt t="36640" x="4610100" y="2184400"/>
          <p14:tracePt t="36672" x="4603750" y="2184400"/>
          <p14:tracePt t="36688" x="4597400" y="2190750"/>
          <p14:tracePt t="36699" x="4591050" y="2190750"/>
          <p14:tracePt t="36716" x="4584700" y="2197100"/>
          <p14:tracePt t="36732" x="4578350" y="2197100"/>
          <p14:tracePt t="36748" x="4572000" y="2197100"/>
          <p14:tracePt t="36759" x="4565650" y="2197100"/>
          <p14:tracePt t="36792" x="4559300" y="2197100"/>
          <p14:tracePt t="36808" x="4552950" y="2203450"/>
          <p14:tracePt t="36820" x="4546600" y="2203450"/>
          <p14:tracePt t="36836" x="4540250" y="2203450"/>
          <p14:tracePt t="36844" x="4533900" y="2203450"/>
          <p14:tracePt t="36852" x="4527550" y="2209800"/>
          <p14:tracePt t="36852" x="4521200" y="2209800"/>
          <p14:tracePt t="36852" x="4514850" y="2216150"/>
          <p14:tracePt t="36874" x="4502150" y="2222500"/>
          <p14:tracePt t="36884" x="4495800" y="2228850"/>
          <p14:tracePt t="36884" x="4483100" y="2241550"/>
          <p14:tracePt t="36884" x="4470400" y="2260600"/>
          <p14:tracePt t="36905" x="4464050" y="2273300"/>
          <p14:tracePt t="36918" x="4451350" y="2292350"/>
          <p14:tracePt t="36918" x="4425950" y="2336800"/>
          <p14:tracePt t="36936" x="4406900" y="2355850"/>
          <p14:tracePt t="36936" x="4394200" y="2381250"/>
          <p14:tracePt t="36953" x="4381500" y="2413000"/>
          <p14:tracePt t="36953" x="4362450" y="2438400"/>
          <p14:tracePt t="36970" x="4349750" y="2470150"/>
          <p14:tracePt t="36970" x="4330700" y="2501900"/>
          <p14:tracePt t="36970" x="4311650" y="2533650"/>
          <p14:tracePt t="36989" x="4298950" y="2571750"/>
          <p14:tracePt t="36989" x="4279900" y="2609850"/>
          <p14:tracePt t="37003" x="4260850" y="2647950"/>
          <p14:tracePt t="37003" x="4241800" y="2686050"/>
          <p14:tracePt t="37020" x="4229100" y="2730500"/>
          <p14:tracePt t="37020" x="4210050" y="2768600"/>
          <p14:tracePt t="37037" x="4197350" y="2806700"/>
          <p14:tracePt t="37037" x="4165600" y="2882900"/>
          <p14:tracePt t="37054" x="4146550" y="2914650"/>
          <p14:tracePt t="37054" x="4133850" y="2946400"/>
          <p14:tracePt t="37070" x="4121150" y="2978150"/>
          <p14:tracePt t="37070" x="4102100" y="3003550"/>
          <p14:tracePt t="37087" x="4083050" y="3028950"/>
          <p14:tracePt t="37087" x="4070350" y="3054350"/>
          <p14:tracePt t="37103" x="4057650" y="3073400"/>
          <p14:tracePt t="37103" x="4025900" y="3105150"/>
          <p14:tracePt t="37123" x="4006850" y="3124200"/>
          <p14:tracePt t="37123" x="3994150" y="3143250"/>
          <p14:tracePt t="37137" x="3975100" y="3162300"/>
          <p14:tracePt t="37137" x="3962400" y="3181350"/>
          <p14:tracePt t="37154" x="3943350" y="3194050"/>
          <p14:tracePt t="37154" x="3930650" y="3213100"/>
          <p14:tracePt t="37170" x="3911600" y="3232150"/>
          <p14:tracePt t="37170" x="3898900" y="3251200"/>
          <p14:tracePt t="37170" x="3886200" y="3270250"/>
          <p14:tracePt t="37189" x="3873500" y="3295650"/>
          <p14:tracePt t="37202" x="3867150" y="3308350"/>
          <p14:tracePt t="37202" x="3848100" y="3346450"/>
          <p14:tracePt t="37221" x="3835400" y="3365500"/>
          <p14:tracePt t="37221" x="3829050" y="3378200"/>
          <p14:tracePt t="37237" x="3822700" y="3390900"/>
          <p14:tracePt t="37237" x="3816350" y="3403600"/>
          <p14:tracePt t="37253" x="3810000" y="3416300"/>
          <p14:tracePt t="37253" x="3803650" y="3435350"/>
          <p14:tracePt t="37253" x="3797300" y="3448050"/>
          <p14:tracePt t="37273" x="3797300" y="3460750"/>
          <p14:tracePt t="37286" x="3790950" y="3473450"/>
          <p14:tracePt t="37302" x="3784600" y="3498850"/>
          <p14:tracePt t="37348" x="3778250" y="3511550"/>
          <p14:tracePt t="37360" x="3771900" y="3530600"/>
          <p14:tracePt t="37369" x="3765550" y="3543300"/>
          <p14:tracePt t="37629" x="3638550" y="3727450"/>
          <p14:tracePt t="37696" x="3638550" y="3721100"/>
          <p14:tracePt t="38757" x="4337050" y="4127500"/>
          <p14:tracePt t="38757" x="4324350" y="4089400"/>
          <p14:tracePt t="38778" x="4318000" y="4057650"/>
          <p14:tracePt t="38778" x="4305300" y="4019550"/>
          <p14:tracePt t="38792" x="4292600" y="3981450"/>
          <p14:tracePt t="38792" x="4286250" y="3930650"/>
          <p14:tracePt t="38808" x="4279900" y="3879850"/>
          <p14:tracePt t="38808" x="4273550" y="3829050"/>
          <p14:tracePt t="38808" x="4267200" y="3778250"/>
          <p14:tracePt t="38828" x="4267200" y="3721100"/>
          <p14:tracePt t="38841" x="4267200" y="3670300"/>
          <p14:tracePt t="38841" x="4267200" y="3613150"/>
          <p14:tracePt t="38841" x="4267200" y="3568700"/>
          <p14:tracePt t="38861" x="4273550" y="3524250"/>
          <p14:tracePt t="38861" x="4273550" y="3479800"/>
          <p14:tracePt t="38877" x="4279900" y="3441700"/>
          <p14:tracePt t="38877" x="4286250" y="3409950"/>
          <p14:tracePt t="38893" x="4292600" y="3378200"/>
          <p14:tracePt t="38893" x="4298950" y="3352800"/>
          <p14:tracePt t="38909" x="4305300" y="3321050"/>
          <p14:tracePt t="38909" x="4318000" y="3302000"/>
          <p14:tracePt t="38926" x="4330700" y="3282950"/>
          <p14:tracePt t="38926" x="4356100" y="3251200"/>
          <p14:tracePt t="38942" x="4368800" y="3238500"/>
          <p14:tracePt t="38942" x="4381500" y="3232150"/>
          <p14:tracePt t="38959" x="4394200" y="3225800"/>
          <p14:tracePt t="38959" x="4406900" y="3219450"/>
          <p14:tracePt t="38976" x="4413250" y="3219450"/>
          <p14:tracePt t="38976" x="4419600" y="3219450"/>
          <p14:tracePt t="38992" x="4425950" y="3225800"/>
          <p14:tracePt t="38992" x="4438650" y="3225800"/>
          <p14:tracePt t="39010" x="4451350" y="3232150"/>
          <p14:tracePt t="39025" x="4457700" y="3232150"/>
          <p14:tracePt t="39025" x="4457700" y="3238500"/>
          <p14:tracePt t="39043" x="4464050" y="3238500"/>
          <p14:tracePt t="39043" x="4476750" y="3244850"/>
          <p14:tracePt t="39060" x="4483100" y="3244850"/>
          <p14:tracePt t="39078" x="4489450" y="3251200"/>
          <p14:tracePt t="39092" x="4495800" y="3251200"/>
          <p14:tracePt t="39108" x="4502150" y="3257550"/>
          <p14:tracePt t="39125" x="4508500" y="3263900"/>
          <p14:tracePt t="39142" x="4514850" y="3270250"/>
          <p14:tracePt t="39142" x="4514850" y="3276600"/>
          <p14:tracePt t="39160" x="4514850" y="3289300"/>
          <p14:tracePt t="39177" x="4514850" y="3295650"/>
          <p14:tracePt t="39192" x="4514850" y="3302000"/>
          <p14:tracePt t="39192" x="4508500" y="3308350"/>
          <p14:tracePt t="39210" x="4508500" y="3314700"/>
          <p14:tracePt t="39210" x="4502150" y="3321050"/>
          <p14:tracePt t="39210" x="4495800" y="3327400"/>
          <p14:tracePt t="39230" x="4489450" y="3340100"/>
          <p14:tracePt t="39230" x="4483100" y="3346450"/>
          <p14:tracePt t="39244" x="4476750" y="3352800"/>
          <p14:tracePt t="39244" x="4470400" y="3359150"/>
          <p14:tracePt t="39260" x="4464050" y="3365500"/>
          <p14:tracePt t="39260" x="4457700" y="3365500"/>
          <p14:tracePt t="39278" x="4445000" y="3371850"/>
          <p14:tracePt t="39278" x="4432300" y="3371850"/>
          <p14:tracePt t="39293" x="4419600" y="3371850"/>
          <p14:tracePt t="39293" x="4413250" y="3371850"/>
          <p14:tracePt t="39313" x="4260850" y="3289300"/>
          <p14:tracePt t="39394" x="4248150" y="3263900"/>
          <p14:tracePt t="39400" x="4241800" y="3238500"/>
          <p14:tracePt t="39409" x="4229100" y="3187700"/>
          <p14:tracePt t="39409" x="4222750" y="3162300"/>
          <p14:tracePt t="39430" x="4222750" y="3105150"/>
          <p14:tracePt t="39444" x="4229100" y="3054350"/>
          <p14:tracePt t="39460" x="4254500" y="3003550"/>
          <p14:tracePt t="39477" x="4286250" y="2959100"/>
          <p14:tracePt t="39477" x="4305300" y="2933700"/>
          <p14:tracePt t="39499" x="4330700" y="2914650"/>
          <p14:tracePt t="39510" x="4413250" y="2882900"/>
          <p14:tracePt t="39529" x="4476750" y="2870200"/>
          <p14:tracePt t="39544" x="4546600" y="2876550"/>
          <p14:tracePt t="39560" x="4610100" y="2882900"/>
          <p14:tracePt t="39560" x="4641850" y="2895600"/>
          <p14:tracePt t="39580" x="4673600" y="2908300"/>
          <p14:tracePt t="39593" x="4756150" y="2965450"/>
          <p14:tracePt t="39610" x="4794250" y="3016250"/>
          <p14:tracePt t="39627" x="4819650" y="3067050"/>
          <p14:tracePt t="39644" x="4826000" y="3136900"/>
          <p14:tracePt t="39661" x="4806950" y="3181350"/>
          <p14:tracePt t="39677" x="4775200" y="3232150"/>
          <p14:tracePt t="39694" x="4730750" y="3282950"/>
          <p14:tracePt t="39711" x="4667250" y="3340100"/>
          <p14:tracePt t="39728" x="4622800" y="3371850"/>
          <p14:tracePt t="39745" x="4578350" y="3390900"/>
          <p14:tracePt t="39761" x="4533900" y="3409950"/>
          <p14:tracePt t="39778" x="4489450" y="3422650"/>
          <p14:tracePt t="39778" x="4464050" y="3429000"/>
          <p14:tracePt t="39797" x="4419600" y="3441700"/>
          <p14:tracePt t="39812" x="4394200" y="3454400"/>
          <p14:tracePt t="39812" x="4368800" y="3460750"/>
          <p14:tracePt t="39829" x="4349750" y="3473450"/>
          <p14:tracePt t="39829" x="4324350" y="3479800"/>
          <p14:tracePt t="39846" x="4298950" y="3492500"/>
          <p14:tracePt t="39846" x="4279900" y="3505200"/>
          <p14:tracePt t="39862" x="4254500" y="3517900"/>
          <p14:tracePt t="39862" x="4235450" y="3536950"/>
          <p14:tracePt t="39862" x="4222750" y="3562350"/>
          <p14:tracePt t="39881" x="4203700" y="3587750"/>
          <p14:tracePt t="39881" x="4191000" y="3613150"/>
          <p14:tracePt t="39896" x="4171950" y="3644900"/>
          <p14:tracePt t="39896" x="4159250" y="3676650"/>
          <p14:tracePt t="39912" x="4146550" y="3708400"/>
          <p14:tracePt t="39912" x="4127500" y="3746500"/>
          <p14:tracePt t="39929" x="4121150" y="3778250"/>
          <p14:tracePt t="39929" x="4108450" y="3810000"/>
          <p14:tracePt t="39946" x="4095750" y="3835400"/>
          <p14:tracePt t="39946" x="4076700" y="3886200"/>
          <p14:tracePt t="39963" x="4070350" y="3911600"/>
          <p14:tracePt t="39963" x="4064000" y="3937000"/>
          <p14:tracePt t="39979" x="4064000" y="3956050"/>
          <p14:tracePt t="39979" x="4057650" y="3975100"/>
          <p14:tracePt t="39997" x="4057650" y="3994150"/>
          <p14:tracePt t="39997" x="4057650" y="4006850"/>
          <p14:tracePt t="40013" x="4051300" y="4019550"/>
          <p14:tracePt t="40013" x="4051300" y="4044950"/>
          <p14:tracePt t="40031" x="4057650" y="4051300"/>
          <p14:tracePt t="40031" x="4057650" y="4057650"/>
          <p14:tracePt t="40046" x="4057650" y="4064000"/>
          <p14:tracePt t="40046" x="4057650" y="4070350"/>
          <p14:tracePt t="40063" x="4057650" y="4076700"/>
          <p14:tracePt t="40063" x="4057650" y="4083050"/>
          <p14:tracePt t="40081" x="4057650" y="4089400"/>
          <p14:tracePt t="40095" x="4051300" y="4095750"/>
          <p14:tracePt t="40112" x="4044950" y="4095750"/>
          <p14:tracePt t="40128" x="4038600" y="4095750"/>
          <p14:tracePt t="40145" x="4032250" y="4102100"/>
          <p14:tracePt t="40162" x="4025900" y="4102100"/>
          <p14:tracePt t="40162" x="4019550" y="4114800"/>
          <p14:tracePt t="40180" x="4019550" y="4121150"/>
          <p14:tracePt t="40195" x="4019550" y="4127500"/>
          <p14:tracePt t="40212" x="4019550" y="4133850"/>
          <p14:tracePt t="40229" x="4019550" y="4140200"/>
          <p14:tracePt t="40246" x="4025900" y="4146550"/>
          <p14:tracePt t="40268" x="4019550" y="4159250"/>
          <p14:tracePt t="40284" x="4019550" y="4165600"/>
          <p14:tracePt t="40295" x="4019550" y="4171950"/>
          <p14:tracePt t="40295" x="4019550" y="4178300"/>
          <p14:tracePt t="40314" x="4013200" y="4184650"/>
          <p14:tracePt t="40314" x="4013200" y="4203700"/>
          <p14:tracePt t="40330" x="4013200" y="4210050"/>
          <p14:tracePt t="40330" x="4006850" y="4216400"/>
          <p14:tracePt t="40347" x="4006850" y="4222750"/>
          <p14:tracePt t="40347" x="4006850" y="4235450"/>
          <p14:tracePt t="40364" x="4006850" y="4241800"/>
          <p14:tracePt t="40364" x="4006850" y="4254500"/>
          <p14:tracePt t="40381" x="4013200" y="4254500"/>
          <p14:tracePt t="40381" x="4013200" y="4260850"/>
          <p14:tracePt t="40397" x="4013200" y="4267200"/>
          <p14:tracePt t="40397" x="4019550" y="4273550"/>
          <p14:tracePt t="40414" x="4019550" y="4279900"/>
          <p14:tracePt t="40429" x="4025900" y="4286250"/>
          <p14:tracePt t="40429" x="4025900" y="4292600"/>
          <p14:tracePt t="40449" x="4032250" y="4298950"/>
          <p14:tracePt t="40463" x="4038600" y="4305300"/>
          <p14:tracePt t="40480" x="4044950" y="4305300"/>
          <p14:tracePt t="40497" x="4044950" y="4311650"/>
          <p14:tracePt t="40513" x="4051300" y="4318000"/>
          <p14:tracePt t="40532" x="4057650" y="4318000"/>
          <p14:tracePt t="40560" x="4051300" y="4318000"/>
          <p14:tracePt t="40621" x="4044950" y="4311650"/>
          <p14:tracePt t="40635" x="4038600" y="4311650"/>
          <p14:tracePt t="40652" x="4032250" y="4318000"/>
          <p14:tracePt t="40667" x="4025900" y="4318000"/>
          <p14:tracePt t="40676" x="4019550" y="4324350"/>
          <p14:tracePt t="40688" x="4013200" y="4324350"/>
          <p14:tracePt t="40704" x="4006850" y="4330700"/>
          <p14:tracePt t="40720" x="4006850" y="4337050"/>
          <p14:tracePt t="40736" x="4013200" y="4343400"/>
          <p14:tracePt t="40756" x="4019550" y="4343400"/>
          <p14:tracePt t="40771" x="4025900" y="4343400"/>
          <p14:tracePt t="40788" x="4032250" y="4343400"/>
          <p14:tracePt t="40797" x="4038600" y="4343400"/>
          <p14:tracePt t="40797" x="4057650" y="4337050"/>
          <p14:tracePt t="40817" x="4064000" y="4337050"/>
          <p14:tracePt t="40817" x="4076700" y="4337050"/>
          <p14:tracePt t="40832" x="4083050" y="4337050"/>
          <p14:tracePt t="40832" x="4095750" y="4330700"/>
          <p14:tracePt t="40849" x="4102100" y="4330700"/>
          <p14:tracePt t="40849" x="4108450" y="4324350"/>
          <p14:tracePt t="40865" x="4121150" y="4324350"/>
          <p14:tracePt t="40865" x="4127500" y="4318000"/>
          <p14:tracePt t="40865" x="4140200" y="4311650"/>
          <p14:tracePt t="40885" x="4146550" y="4311650"/>
          <p14:tracePt t="40897" x="4152900" y="4305300"/>
          <p14:tracePt t="40897" x="4171950" y="4292600"/>
          <p14:tracePt t="40916" x="4178300" y="4292600"/>
          <p14:tracePt t="40916" x="4184650" y="4286250"/>
          <p14:tracePt t="40933" x="4191000" y="4279900"/>
          <p14:tracePt t="40948" x="4197350" y="4273550"/>
          <p14:tracePt t="40964" x="4203700" y="4267200"/>
          <p14:tracePt t="40981" x="4210050" y="4260850"/>
          <p14:tracePt t="41011" x="4210050" y="4254500"/>
          <p14:tracePt t="41080" x="4210050" y="4248150"/>
          <p14:tracePt t="41116" x="4216400" y="4241800"/>
          <p14:tracePt t="41147" x="4216400" y="4235450"/>
          <p14:tracePt t="41168" x="4222750" y="4235450"/>
          <p14:tracePt t="41192" x="4229100" y="4229100"/>
          <p14:tracePt t="41208" x="4235450" y="4222750"/>
          <p14:tracePt t="41220" x="4241800" y="4222750"/>
          <p14:tracePt t="41228" x="4248150" y="4222750"/>
          <p14:tracePt t="41236" x="4254500" y="4216400"/>
          <p14:tracePt t="41249" x="4260850" y="4216400"/>
          <p14:tracePt t="41249" x="4260850" y="4210050"/>
          <p14:tracePt t="41249" x="4267200" y="4210050"/>
          <p14:tracePt t="41269" x="4273550" y="4203700"/>
          <p14:tracePt t="41269" x="4279900" y="4197350"/>
          <p14:tracePt t="41283" x="4286250" y="4197350"/>
          <p14:tracePt t="41283" x="4292600" y="4191000"/>
          <p14:tracePt t="41300" x="4298950" y="4184650"/>
          <p14:tracePt t="41300" x="4305300" y="4184650"/>
          <p14:tracePt t="41317" x="4311650" y="4178300"/>
          <p14:tracePt t="41332" x="4318000" y="4171950"/>
          <p14:tracePt t="41332" x="4330700" y="4165600"/>
          <p14:tracePt t="41350" x="4337050" y="4159250"/>
          <p14:tracePt t="41366" x="4343400" y="4152900"/>
          <p14:tracePt t="41388" x="4337050" y="4159250"/>
          <p14:tracePt t="41448" x="4330700" y="4165600"/>
          <p14:tracePt t="41459" x="4330700" y="4171950"/>
          <p14:tracePt t="41476" x="4324350" y="4178300"/>
          <p14:tracePt t="41500" x="4324350" y="4171950"/>
          <p14:tracePt t="41543" x="4324350" y="4165600"/>
          <p14:tracePt t="41568" x="4330700" y="4165600"/>
          <p14:tracePt t="41580" x="4337050" y="4165600"/>
          <p14:tracePt t="41612" x="4337050" y="4171950"/>
          <p14:tracePt t="41699" x="4330700" y="4171950"/>
          <p14:tracePt t="41740" x="4330700" y="4178300"/>
          <p14:tracePt t="41760" x="4324350" y="4178300"/>
          <p14:tracePt t="41820" x="4330700" y="4178300"/>
          <p14:tracePt t="41844" x="4324350" y="4178300"/>
          <p14:tracePt t="41928" x="4318000" y="4178300"/>
          <p14:tracePt t="41956" x="4311650" y="4178300"/>
          <p14:tracePt t="42076" x="4305300" y="4178300"/>
          <p14:tracePt t="42100" x="4305300" y="4171950"/>
          <p14:tracePt t="42176" x="4305300" y="4178300"/>
          <p14:tracePt t="42240" x="4305300" y="4171950"/>
          <p14:tracePt t="42323" x="4305300" y="4165600"/>
          <p14:tracePt t="42376" x="4311650" y="4159250"/>
          <p14:tracePt t="42400" x="4311650" y="4152900"/>
          <p14:tracePt t="42519" x="4318000" y="4146550"/>
          <p14:tracePt t="42556" x="4318000" y="4140200"/>
          <p14:tracePt t="42580" x="4318000" y="4133850"/>
          <p14:tracePt t="42596" x="4324350" y="4127500"/>
          <p14:tracePt t="42616" x="4330700" y="4121150"/>
          <p14:tracePt t="42640" x="4337050" y="4114800"/>
          <p14:tracePt t="42656" x="4337050" y="4108450"/>
          <p14:tracePt t="42668" x="4337050" y="4095750"/>
          <p14:tracePt t="42684" x="4337050" y="4089400"/>
          <p14:tracePt t="42699" x="4343400" y="4089400"/>
          <p14:tracePt t="42719" x="4343400" y="4083050"/>
          <p14:tracePt t="42752" x="4349750" y="4083050"/>
          <p14:tracePt t="42812" x="4356100" y="4083050"/>
          <p14:tracePt t="42835" x="4362450" y="4083050"/>
          <p14:tracePt t="42848" x="4368800" y="4083050"/>
          <p14:tracePt t="42872" x="4368800" y="4076700"/>
          <p14:tracePt t="42896" x="4362450" y="4070350"/>
          <p14:tracePt t="42924" x="4356100" y="4070350"/>
          <p14:tracePt t="42948" x="4349750" y="4070350"/>
          <p14:tracePt t="42960" x="4343400" y="4070350"/>
          <p14:tracePt t="42976" x="4337050" y="4076700"/>
          <p14:tracePt t="42992" x="4330700" y="4076700"/>
          <p14:tracePt t="43007" x="4318000" y="4083050"/>
          <p14:tracePt t="43019" x="4311650" y="4089400"/>
          <p14:tracePt t="43052" x="4305300" y="4095750"/>
          <p14:tracePt t="43068" x="4298950" y="4102100"/>
          <p14:tracePt t="43080" x="4292600" y="4108450"/>
          <p14:tracePt t="43088" x="4292600" y="4114800"/>
          <p14:tracePt t="43088" x="4286250" y="4121150"/>
          <p14:tracePt t="43106" x="4286250" y="4127500"/>
          <p14:tracePt t="43106" x="4286250" y="4140200"/>
          <p14:tracePt t="43123" x="4286250" y="4152900"/>
          <p14:tracePt t="43123" x="4286250" y="4178300"/>
          <p14:tracePt t="43141" x="4292600" y="4197350"/>
          <p14:tracePt t="43141" x="4292600" y="4216400"/>
          <p14:tracePt t="43156" x="4292600" y="4229100"/>
          <p14:tracePt t="43156" x="4298950" y="4248150"/>
          <p14:tracePt t="43173" x="4305300" y="4273550"/>
          <p14:tracePt t="43173" x="4305300" y="4292600"/>
          <p14:tracePt t="43190" x="4305300" y="4311650"/>
          <p14:tracePt t="43190" x="4311650" y="4330700"/>
          <p14:tracePt t="43190" x="4311650" y="4343400"/>
          <p14:tracePt t="43209" x="4311650" y="4368800"/>
          <p14:tracePt t="43222" x="4311650" y="4387850"/>
          <p14:tracePt t="43222" x="4305300" y="4425950"/>
          <p14:tracePt t="43241" x="4305300" y="4445000"/>
          <p14:tracePt t="43241" x="4305300" y="4464050"/>
          <p14:tracePt t="43241" x="4305300" y="4483100"/>
          <p14:tracePt t="43263" x="4311650" y="4495800"/>
          <p14:tracePt t="43272" x="4311650" y="4514850"/>
          <p14:tracePt t="43272" x="4311650" y="4527550"/>
          <p14:tracePt t="43272" x="4311650" y="4540250"/>
          <p14:tracePt t="43292" x="4318000" y="4552950"/>
          <p14:tracePt t="43305" x="4318000" y="4559300"/>
          <p14:tracePt t="43305" x="4318000" y="4578350"/>
          <p14:tracePt t="43323" x="4311650" y="4584700"/>
          <p14:tracePt t="43323" x="4311650" y="4591050"/>
          <p14:tracePt t="43340" x="4305300" y="4597400"/>
          <p14:tracePt t="43340" x="4305300" y="4603750"/>
          <p14:tracePt t="43357" x="4298950" y="4610100"/>
          <p14:tracePt t="43357" x="4292600" y="4616450"/>
          <p14:tracePt t="43374" x="4286250" y="4622800"/>
          <p14:tracePt t="43374" x="4267200" y="4635500"/>
          <p14:tracePt t="43390" x="4260850" y="4641850"/>
          <p14:tracePt t="43390" x="4254500" y="4648200"/>
          <p14:tracePt t="43407" x="4241800" y="4654550"/>
          <p14:tracePt t="43407" x="4235450" y="4660900"/>
          <p14:tracePt t="43424" x="4222750" y="4667250"/>
          <p14:tracePt t="43424" x="4203700" y="4679950"/>
          <p14:tracePt t="43441" x="4191000" y="4686300"/>
          <p14:tracePt t="43441" x="4178300" y="4692650"/>
          <p14:tracePt t="43457" x="4159250" y="4699000"/>
          <p14:tracePt t="43457" x="4146550" y="4705350"/>
          <p14:tracePt t="43474" x="4133850" y="4718050"/>
          <p14:tracePt t="43474" x="4121150" y="4724400"/>
          <p14:tracePt t="43491" x="4108450" y="4737100"/>
          <p14:tracePt t="43491" x="4089400" y="4743450"/>
          <p14:tracePt t="43508" x="4064000" y="4768850"/>
          <p14:tracePt t="43508" x="4051300" y="4781550"/>
          <p14:tracePt t="43524" x="4038600" y="4794250"/>
          <p14:tracePt t="43524" x="4025900" y="4800600"/>
          <p14:tracePt t="43541" x="4013200" y="4813300"/>
          <p14:tracePt t="43541" x="4000500" y="4819650"/>
          <p14:tracePt t="43558" x="3981450" y="4832350"/>
          <p14:tracePt t="43558" x="3968750" y="4838700"/>
          <p14:tracePt t="43558" x="3956050" y="4845050"/>
          <p14:tracePt t="43578" x="3943350" y="4845050"/>
          <p14:tracePt t="43589" x="3924300" y="4851400"/>
          <p14:tracePt t="43589" x="3898900" y="4857750"/>
          <p14:tracePt t="43608" x="3879850" y="4857750"/>
          <p14:tracePt t="43608" x="3867150" y="4864100"/>
          <p14:tracePt t="43625" x="3854450" y="4864100"/>
          <p14:tracePt t="43625" x="3848100" y="4864100"/>
          <p14:tracePt t="43641" x="3835400" y="4864100"/>
          <p14:tracePt t="43641" x="3829050" y="4864100"/>
          <p14:tracePt t="43641" x="3822700" y="4864100"/>
          <p14:tracePt t="43661" x="3810000" y="4857750"/>
          <p14:tracePt t="43673" x="3803650" y="4851400"/>
          <p14:tracePt t="43673" x="3797300" y="4851400"/>
          <p14:tracePt t="43691" x="3790950" y="4845050"/>
          <p14:tracePt t="43691" x="3790950" y="4838700"/>
          <p14:tracePt t="43708" x="3784600" y="4832350"/>
          <p14:tracePt t="43708" x="3778250" y="4826000"/>
          <p14:tracePt t="43725" x="3778250" y="4813300"/>
          <p14:tracePt t="43725" x="3771900" y="4800600"/>
          <p14:tracePt t="43742" x="3771900" y="4794250"/>
          <p14:tracePt t="43742" x="3765550" y="4787900"/>
          <p14:tracePt t="43758" x="3765550" y="4781550"/>
          <p14:tracePt t="43773" x="3759200" y="4775200"/>
          <p14:tracePt t="43790" x="3759200" y="4768850"/>
          <p14:tracePt t="43808" x="3759200" y="4762500"/>
          <p14:tracePt t="43868" x="3765550" y="4762500"/>
          <p14:tracePt t="43883" x="3771900" y="4756150"/>
          <p14:tracePt t="43900" x="3784600" y="4749800"/>
          <p14:tracePt t="43916" x="3790950" y="4749800"/>
          <p14:tracePt t="43924" x="3790950" y="4743450"/>
          <p14:tracePt t="43924" x="3797300" y="4743450"/>
          <p14:tracePt t="43944" x="3803650" y="4743450"/>
          <p14:tracePt t="43957" x="3810000" y="4737100"/>
          <p14:tracePt t="43974" x="3816350" y="4730750"/>
          <p14:tracePt t="43991" x="3810000" y="4730750"/>
          <p14:tracePt t="44039" x="3803650" y="4730750"/>
          <p14:tracePt t="44056" x="3797300" y="4730750"/>
          <p14:tracePt t="44080" x="3790950" y="4737100"/>
          <p14:tracePt t="44100" x="3790950" y="4743450"/>
          <p14:tracePt t="44116" x="3790950" y="4749800"/>
          <p14:tracePt t="44132" x="3797300" y="4756150"/>
          <p14:tracePt t="44156" x="3803650" y="4756150"/>
          <p14:tracePt t="44184" x="3810000" y="4756150"/>
          <p14:tracePt t="44207" x="3822700" y="4768850"/>
          <p14:tracePt t="44236" x="3829050" y="4775200"/>
          <p14:tracePt t="44252" x="3835400" y="4775200"/>
          <p14:tracePt t="44267" x="3841750" y="4781550"/>
          <p14:tracePt t="44277" x="3848100" y="4781550"/>
          <p14:tracePt t="44277" x="3854450" y="4775200"/>
          <p14:tracePt t="44294" x="3860800" y="4775200"/>
          <p14:tracePt t="44294" x="3867150" y="4775200"/>
          <p14:tracePt t="44294" x="3873500" y="4768850"/>
          <p14:tracePt t="44312" x="3886200" y="4762500"/>
          <p14:tracePt t="44336" x="3879850" y="4756150"/>
          <p14:tracePt t="44388" x="3873500" y="4756150"/>
          <p14:tracePt t="44400" x="3867150" y="4756150"/>
          <p14:tracePt t="44432" x="3860800" y="4756150"/>
          <p14:tracePt t="44448" x="3854450" y="4756150"/>
          <p14:tracePt t="44468" x="3860800" y="4756150"/>
          <p14:tracePt t="44544" x="3797300" y="4705350"/>
          <p14:tracePt t="44898" x="3790950" y="4699000"/>
          <p14:tracePt t="44912" x="3784600" y="4699000"/>
          <p14:tracePt t="44920" x="3778250" y="4692650"/>
          <p14:tracePt t="44929" x="3765550" y="4692650"/>
          <p14:tracePt t="44944" x="3752850" y="4686300"/>
          <p14:tracePt t="44961" x="3746500" y="4679950"/>
          <p14:tracePt t="44978" x="3733800" y="4673600"/>
          <p14:tracePt t="44978" x="3727450" y="4667250"/>
          <p14:tracePt t="44997" x="3721100" y="4660900"/>
          <p14:tracePt t="45011" x="3708400" y="4654550"/>
          <p14:tracePt t="45028" x="3702050" y="4654550"/>
          <p14:tracePt t="45044" x="3689350" y="4641850"/>
          <p14:tracePt t="45061" x="3676650" y="4641850"/>
          <p14:tracePt t="45078" x="3670300" y="4635500"/>
          <p14:tracePt t="45094" x="3657600" y="4629150"/>
          <p14:tracePt t="45111" x="3644900" y="4616450"/>
          <p14:tracePt t="45129" x="3632200" y="4603750"/>
          <p14:tracePt t="45145" x="3613150" y="4597400"/>
          <p14:tracePt t="45162" x="3594100" y="4584700"/>
          <p14:tracePt t="45162" x="3581400" y="4578350"/>
          <p14:tracePt t="45181" x="3562350" y="4565650"/>
          <p14:tracePt t="45196" x="3536950" y="4546600"/>
          <p14:tracePt t="45212" x="3517900" y="4533900"/>
          <p14:tracePt t="45229" x="3498850" y="4521200"/>
          <p14:tracePt t="45229" x="3492500" y="4514850"/>
          <p14:tracePt t="45251" x="3486150" y="4508500"/>
          <p14:tracePt t="45262" x="3460750" y="4489450"/>
          <p14:tracePt t="45280" x="3448050" y="4476750"/>
          <p14:tracePt t="45296" x="3435350" y="4464050"/>
          <p14:tracePt t="45312" x="3422650" y="4451350"/>
          <p14:tracePt t="45329" x="3409950" y="4438650"/>
          <p14:tracePt t="45346" x="3390900" y="4419600"/>
          <p14:tracePt t="45362" x="3378200" y="4406900"/>
          <p14:tracePt t="45382" x="3365500" y="4387850"/>
          <p14:tracePt t="45396" x="3352800" y="4368800"/>
          <p14:tracePt t="45413" x="3327400" y="4330700"/>
          <p14:tracePt t="45429" x="3302000" y="4305300"/>
          <p14:tracePt t="45446" x="3282950" y="4273550"/>
          <p14:tracePt t="45463" x="3244850" y="4229100"/>
          <p14:tracePt t="45481" x="3225800" y="4191000"/>
          <p14:tracePt t="45496" x="3206750" y="4152900"/>
          <p14:tracePt t="45514" x="3187700" y="4114800"/>
          <p14:tracePt t="45530" x="3175000" y="4076700"/>
          <p14:tracePt t="45530" x="3168650" y="4064000"/>
          <p14:tracePt t="45549" x="3162300" y="4025900"/>
          <p14:tracePt t="45564" x="3149600" y="4000500"/>
          <p14:tracePt t="45582" x="3143250" y="3968750"/>
          <p14:tracePt t="45597" x="3143250" y="3930650"/>
          <p14:tracePt t="45613" x="3130550" y="3892550"/>
          <p14:tracePt t="45613" x="3130550" y="3873500"/>
          <p14:tracePt t="45632" x="3117850" y="3822700"/>
          <p14:tracePt t="45650" x="3105150" y="3778250"/>
          <p14:tracePt t="45666" x="3092450" y="3733800"/>
          <p14:tracePt t="45666" x="3086100" y="3714750"/>
          <p14:tracePt t="45686" x="3079750" y="3695700"/>
          <p14:tracePt t="45698" x="3079750" y="3663950"/>
          <p14:tracePt t="45698" x="3073400" y="3625850"/>
          <p14:tracePt t="45720" x="3073400" y="3606800"/>
          <p14:tracePt t="45730" x="3073400" y="3568700"/>
          <p14:tracePt t="45750" x="3073400" y="3530600"/>
          <p14:tracePt t="45764" x="3073400" y="3467100"/>
          <p14:tracePt t="45780" x="3067050" y="3429000"/>
          <p14:tracePt t="45797" x="3067050" y="3397250"/>
          <p14:tracePt t="45815" x="3073400" y="3371850"/>
          <p14:tracePt t="45831" x="3079750" y="3314700"/>
          <p14:tracePt t="45849" x="3079750" y="3270250"/>
          <p14:tracePt t="45865" x="3079750" y="3225800"/>
          <p14:tracePt t="45883" x="3079750" y="3187700"/>
          <p14:tracePt t="45898" x="3079750" y="3149600"/>
          <p14:tracePt t="45898" x="3079750" y="3130550"/>
          <p14:tracePt t="45916" x="3086100" y="3092450"/>
          <p14:tracePt t="45932" x="3086100" y="3054350"/>
          <p14:tracePt t="45948" x="3092450" y="3003550"/>
          <p14:tracePt t="45964" x="3105150" y="2952750"/>
          <p14:tracePt t="45981" x="3117850" y="2895600"/>
          <p14:tracePt t="45981" x="3124200" y="2863850"/>
          <p14:tracePt t="46001" x="3136900" y="2832100"/>
          <p14:tracePt t="46001" x="3143250" y="2800350"/>
          <p14:tracePt t="46016" x="3168650" y="2736850"/>
          <p14:tracePt t="46032" x="3187700" y="2667000"/>
          <p14:tracePt t="46048" x="3225800" y="2603500"/>
          <p14:tracePt t="46065" x="3295650" y="2489200"/>
          <p14:tracePt t="46082" x="3346450" y="2413000"/>
          <p14:tracePt t="46098" x="3397250" y="2324100"/>
          <p14:tracePt t="46115" x="3454400" y="2241550"/>
          <p14:tracePt t="46132" x="3536950" y="2139950"/>
          <p14:tracePt t="46148" x="3587750" y="2082800"/>
          <p14:tracePt t="46165" x="3651250" y="2038350"/>
          <p14:tracePt t="46182" x="3708400" y="1993900"/>
          <p14:tracePt t="46182" x="3740150" y="1968500"/>
          <p14:tracePt t="46201" x="3797300" y="1917700"/>
          <p14:tracePt t="46217" x="3848100" y="1866900"/>
          <p14:tracePt t="46232" x="3898900" y="1816100"/>
          <p14:tracePt t="46249" x="3937000" y="1771650"/>
          <p14:tracePt t="46265" x="3975100" y="1746250"/>
          <p14:tracePt t="46265" x="3987800" y="1733550"/>
          <p14:tracePt t="46285" x="4019550" y="1708150"/>
          <p14:tracePt t="46301" x="4044950" y="1695450"/>
          <p14:tracePt t="46316" x="4064000" y="1676400"/>
          <p14:tracePt t="46332" x="4076700" y="1663700"/>
          <p14:tracePt t="46349" x="4076700" y="1657350"/>
          <p14:tracePt t="46365" x="4076700" y="1651000"/>
          <p14:tracePt t="46382" x="4076700" y="1644650"/>
          <p14:tracePt t="46400" x="4070350" y="1644650"/>
          <p14:tracePt t="46429" x="4064000" y="1638300"/>
          <p14:tracePt t="46441" x="4057650" y="1638300"/>
          <p14:tracePt t="46457" x="4051300" y="1638300"/>
          <p14:tracePt t="46473" x="4044950" y="1644650"/>
          <p14:tracePt t="46509" x="4044950" y="1657350"/>
          <p14:tracePt t="46516" x="4044950" y="1670050"/>
          <p14:tracePt t="46524" x="4038600" y="1689100"/>
          <p14:tracePt t="46533" x="4032250" y="1708150"/>
          <p14:tracePt t="46551" x="4019550" y="1765300"/>
          <p14:tracePt t="46551" x="4000500" y="1835150"/>
          <p14:tracePt t="46571" x="3987800" y="1879600"/>
          <p14:tracePt t="46571" x="3987800" y="1936750"/>
          <p14:tracePt t="46586" x="3981450" y="2000250"/>
          <p14:tracePt t="46586" x="3981450" y="2082800"/>
          <p14:tracePt t="46602" x="3975100" y="2184400"/>
          <p14:tracePt t="46602" x="3981450" y="2292350"/>
          <p14:tracePt t="46602" x="3987800" y="2406650"/>
          <p14:tracePt t="46623" x="3994150" y="2527300"/>
          <p14:tracePt t="46634" x="4000500" y="2647950"/>
          <p14:tracePt t="46634" x="4013200" y="2768600"/>
          <p14:tracePt t="46634" x="4019550" y="2876550"/>
          <p14:tracePt t="46654" x="4025900" y="2978150"/>
          <p14:tracePt t="46654" x="4032250" y="3073400"/>
          <p14:tracePt t="46669" x="4038600" y="3162300"/>
          <p14:tracePt t="46669" x="4044950" y="3244850"/>
          <p14:tracePt t="46685" x="4051300" y="3321050"/>
          <p14:tracePt t="46685" x="4057650" y="3403600"/>
          <p14:tracePt t="46702" x="4057650" y="3479800"/>
          <p14:tracePt t="46702" x="4064000" y="3562350"/>
          <p14:tracePt t="46719" x="4064000" y="3638550"/>
          <p14:tracePt t="46719" x="4070350" y="3708400"/>
          <p14:tracePt t="46719" x="4070350" y="3778250"/>
          <p14:tracePt t="46737" x="4070350" y="3841750"/>
          <p14:tracePt t="46737" x="4070350" y="3898900"/>
          <p14:tracePt t="46753" x="4070350" y="3956050"/>
          <p14:tracePt t="46753" x="4064000" y="4000500"/>
          <p14:tracePt t="46769" x="4057650" y="4044950"/>
          <p14:tracePt t="46769" x="4051300" y="4083050"/>
          <p14:tracePt t="46786" x="4044950" y="4121150"/>
          <p14:tracePt t="46786" x="4019550" y="4191000"/>
          <p14:tracePt t="46803" x="4000500" y="4222750"/>
          <p14:tracePt t="46803" x="3987800" y="4254500"/>
          <p14:tracePt t="46819" x="3975100" y="4286250"/>
          <p14:tracePt t="46819" x="3962400" y="4311650"/>
          <p14:tracePt t="46836" x="3943350" y="4337050"/>
          <p14:tracePt t="46836" x="3930650" y="4362450"/>
          <p14:tracePt t="46852" x="3917950" y="4381500"/>
          <p14:tracePt t="46852" x="3886200" y="4406900"/>
          <p14:tracePt t="46872" x="3867150" y="4419600"/>
          <p14:tracePt t="46872" x="3854450" y="4425950"/>
          <p14:tracePt t="46886" x="3841750" y="4438650"/>
          <p14:tracePt t="46886" x="3822700" y="4445000"/>
          <p14:tracePt t="46903" x="3810000" y="4457700"/>
          <p14:tracePt t="46903" x="3797300" y="4464050"/>
          <p14:tracePt t="46903" x="3790950" y="4476750"/>
          <p14:tracePt t="46921" x="3778250" y="4483100"/>
          <p14:tracePt t="46935" x="3771900" y="4495800"/>
          <p14:tracePt t="46935" x="3759200" y="4514850"/>
          <p14:tracePt t="46953" x="3752850" y="4527550"/>
          <p14:tracePt t="46953" x="3752850" y="4533900"/>
          <p14:tracePt t="46970" x="3752850" y="4540250"/>
          <p14:tracePt t="46970" x="3746500" y="4546600"/>
          <p14:tracePt t="46986" x="3746500" y="4552950"/>
          <p14:tracePt t="47001" x="3740150" y="4552950"/>
          <p14:tracePt t="47022" x="3733800" y="4552950"/>
          <p14:tracePt t="47049" x="3740150" y="4546600"/>
          <p14:tracePt t="47097" x="3746500" y="4546600"/>
          <p14:tracePt t="47117" x="3752850" y="4546600"/>
          <p14:tracePt t="47133" x="3714750" y="4406900"/>
          <p14:tracePt t="47307" x="3708400" y="4387850"/>
          <p14:tracePt t="47313" x="3702050" y="4368800"/>
          <p14:tracePt t="47321" x="3689350" y="4330700"/>
          <p14:tracePt t="47337" x="3676650" y="4292600"/>
          <p14:tracePt t="47353" x="3670300" y="4260850"/>
          <p14:tracePt t="47353" x="3663950" y="4241800"/>
          <p14:tracePt t="47375" x="3657600" y="4222750"/>
          <p14:tracePt t="47386" x="3632200" y="4152900"/>
          <p14:tracePt t="47403" x="3619500" y="4108450"/>
          <p14:tracePt t="47420" x="3606800" y="4064000"/>
          <p14:tracePt t="47437" x="3594100" y="4013200"/>
          <p14:tracePt t="47453" x="3581400" y="3930650"/>
          <p14:tracePt t="47470" x="3575050" y="3879850"/>
          <p14:tracePt t="47487" x="3568700" y="3822700"/>
          <p14:tracePt t="47504" x="3568700" y="3752850"/>
          <p14:tracePt t="47521" x="3568700" y="3714750"/>
          <p14:tracePt t="47537" x="3575050" y="3676650"/>
          <p14:tracePt t="47554" x="3581400" y="3638550"/>
          <p14:tracePt t="47571" x="3587750" y="3600450"/>
          <p14:tracePt t="47571" x="3594100" y="3581400"/>
          <p14:tracePt t="47590" x="3606800" y="3549650"/>
          <p14:tracePt t="47605" x="3619500" y="3511550"/>
          <p14:tracePt t="47621" x="3632200" y="3486150"/>
          <p14:tracePt t="47637" x="3644900" y="3454400"/>
          <p14:tracePt t="47654" x="3657600" y="3435350"/>
          <p14:tracePt t="47671" x="3663950" y="3409950"/>
          <p14:tracePt t="47671" x="3670300" y="3397250"/>
          <p14:tracePt t="47689" x="3683000" y="3378200"/>
          <p14:tracePt t="47704" x="3689350" y="3359150"/>
          <p14:tracePt t="47721" x="3708400" y="3340100"/>
          <p14:tracePt t="47738" x="3721100" y="3321050"/>
          <p14:tracePt t="47755" x="3746500" y="3295650"/>
          <p14:tracePt t="47771" x="3759200" y="3276600"/>
          <p14:tracePt t="47788" x="3778250" y="3257550"/>
          <p14:tracePt t="47805" x="3810000" y="3238500"/>
          <p14:tracePt t="47822" x="3835400" y="3219450"/>
          <p14:tracePt t="47838" x="3867150" y="3206750"/>
          <p14:tracePt t="47855" x="3898900" y="3194050"/>
          <p14:tracePt t="47873" x="3943350" y="3175000"/>
          <p14:tracePt t="47889" x="3968750" y="3162300"/>
          <p14:tracePt t="47905" x="4006850" y="3149600"/>
          <p14:tracePt t="47922" x="4038600" y="3136900"/>
          <p14:tracePt t="47938" x="4083050" y="3117850"/>
          <p14:tracePt t="47938" x="4102100" y="3111500"/>
          <p14:tracePt t="47958" x="4146550" y="3098800"/>
          <p14:tracePt t="47974" x="4197350" y="3092450"/>
          <p14:tracePt t="47989" x="4241800" y="3079750"/>
          <p14:tracePt t="48005" x="4292600" y="3060700"/>
          <p14:tracePt t="48022" x="4337050" y="3048000"/>
          <p14:tracePt t="48039" x="4387850" y="3028950"/>
          <p14:tracePt t="48039" x="4413250" y="3016250"/>
          <p14:tracePt t="48057" x="4470400" y="2997200"/>
          <p14:tracePt t="48073" x="4521200" y="2978150"/>
          <p14:tracePt t="48089" x="4578350" y="2965450"/>
          <p14:tracePt t="48106" x="4660900" y="2940050"/>
          <p14:tracePt t="48122" x="4718050" y="2927350"/>
          <p14:tracePt t="48139" x="4762500" y="2908300"/>
          <p14:tracePt t="48156" x="4806950" y="2895600"/>
          <p14:tracePt t="48172" x="4851400" y="2876550"/>
          <p14:tracePt t="48189" x="4870450" y="2870200"/>
          <p14:tracePt t="48206" x="4883150" y="2863850"/>
          <p14:tracePt t="48223" x="4889500" y="2863850"/>
          <p14:tracePt t="48239" x="4895850" y="2863850"/>
          <p14:tracePt t="48256" x="4895850" y="2857500"/>
          <p14:tracePt t="48281" x="4895850" y="2851150"/>
          <p14:tracePt t="48333" x="4889500" y="2857500"/>
          <p14:tracePt t="48429" x="4889500" y="2863850"/>
          <p14:tracePt t="48437" x="4883150" y="2876550"/>
          <p14:tracePt t="48445" x="4876800" y="2882900"/>
          <p14:tracePt t="48456" x="4857750" y="2901950"/>
          <p14:tracePt t="48474" x="4845050" y="2914650"/>
          <p14:tracePt t="48474" x="4806950" y="2927350"/>
          <p14:tracePt t="48492" x="4781550" y="2933700"/>
          <p14:tracePt t="48492" x="4762500" y="2933700"/>
          <p14:tracePt t="48508" x="4743450" y="2940050"/>
          <p14:tracePt t="48508" x="4724400" y="2940050"/>
          <p14:tracePt t="48525" x="4705350" y="2946400"/>
          <p14:tracePt t="48525" x="4667250" y="2952750"/>
          <p14:tracePt t="48542" x="4654550" y="2959100"/>
          <p14:tracePt t="48542" x="4641850" y="2965450"/>
          <p14:tracePt t="48558" x="4629150" y="2971800"/>
          <p14:tracePt t="48558" x="4616450" y="2978150"/>
          <p14:tracePt t="48577" x="4603750" y="2984500"/>
          <p14:tracePt t="48577" x="4597400" y="2997200"/>
          <p14:tracePt t="48592" x="4584700" y="3003550"/>
          <p14:tracePt t="48592" x="4565650" y="3028950"/>
          <p14:tracePt t="48610" x="4559300" y="3035300"/>
          <p14:tracePt t="48610" x="4552950" y="3048000"/>
          <p14:tracePt t="48625" x="4546600" y="3060700"/>
          <p14:tracePt t="48625" x="4533900" y="3073400"/>
          <p14:tracePt t="48642" x="4527550" y="3079750"/>
          <p14:tracePt t="48642" x="4521200" y="3092450"/>
          <p14:tracePt t="48658" x="4514850" y="3105150"/>
          <p14:tracePt t="48658" x="4508500" y="3117850"/>
          <p14:tracePt t="48658" x="4502150" y="3130550"/>
          <p14:tracePt t="48678" x="4495800" y="3143250"/>
          <p14:tracePt t="48690" x="4489450" y="3155950"/>
          <p14:tracePt t="48690" x="4476750" y="3187700"/>
          <p14:tracePt t="48709" x="4470400" y="3200400"/>
          <p14:tracePt t="48709" x="4470400" y="3213100"/>
          <p14:tracePt t="48726" x="4464050" y="3232150"/>
          <p14:tracePt t="48726" x="4457700" y="3244850"/>
          <p14:tracePt t="48742" x="4451350" y="3257550"/>
          <p14:tracePt t="48742" x="4451350" y="3270250"/>
          <p14:tracePt t="48759" x="4445000" y="3276600"/>
          <p14:tracePt t="48759" x="4438650" y="3289300"/>
          <p14:tracePt t="48775" x="4432300" y="3302000"/>
          <p14:tracePt t="48775" x="4419600" y="3314700"/>
          <p14:tracePt t="48792" x="4413250" y="3327400"/>
          <p14:tracePt t="48792" x="4406900" y="3333750"/>
          <p14:tracePt t="48809" x="4400550" y="3340100"/>
          <p14:tracePt t="48809" x="4394200" y="3352800"/>
          <p14:tracePt t="48826" x="4381500" y="3359150"/>
          <p14:tracePt t="48826" x="4368800" y="3378200"/>
          <p14:tracePt t="48842" x="4356100" y="3390900"/>
          <p14:tracePt t="48842" x="4349750" y="3397250"/>
          <p14:tracePt t="48859" x="4337050" y="3409950"/>
          <p14:tracePt t="48859" x="4330700" y="3416300"/>
          <p14:tracePt t="48876" x="4318000" y="3429000"/>
          <p14:tracePt t="48876" x="4311650" y="3435350"/>
          <p14:tracePt t="48893" x="4298950" y="3441700"/>
          <p14:tracePt t="48893" x="4279900" y="3448050"/>
          <p14:tracePt t="48910" x="4273550" y="3448050"/>
          <p14:tracePt t="48910" x="4267200" y="3448050"/>
          <p14:tracePt t="48926" x="4260850" y="3448050"/>
          <p14:tracePt t="48926" x="4248150" y="3441700"/>
          <p14:tracePt t="48943" x="4241800" y="3441700"/>
          <p14:tracePt t="48943" x="4235450" y="3435350"/>
          <p14:tracePt t="48960" x="4222750" y="3429000"/>
          <p14:tracePt t="48978" x="4216400" y="3435350"/>
          <p14:tracePt t="48978" x="4210050" y="3429000"/>
          <p14:tracePt t="48993" x="4203700" y="3429000"/>
          <p14:tracePt t="49010" x="4197350" y="3429000"/>
          <p14:tracePt t="49025" x="4191000" y="3429000"/>
          <p14:tracePt t="49042" x="4203700" y="3429000"/>
          <p14:tracePt t="49077" x="4210050" y="3429000"/>
          <p14:tracePt t="49105" x="4216400" y="3429000"/>
          <p14:tracePt t="49121" x="4229100" y="3429000"/>
          <p14:tracePt t="49137" x="4235450" y="3422650"/>
          <p14:tracePt t="49149" x="4241800" y="3422650"/>
          <p14:tracePt t="49158" x="4248150" y="3422650"/>
          <p14:tracePt t="49175" x="4254500" y="3416300"/>
          <p14:tracePt t="49192" x="4254500" y="3409950"/>
          <p14:tracePt t="49192" x="4260850" y="3409950"/>
          <p14:tracePt t="49210" x="4267200" y="3403600"/>
          <p14:tracePt t="49226" x="4267200" y="3397250"/>
          <p14:tracePt t="49243" x="4273550" y="3390900"/>
          <p14:tracePt t="49262" x="4267200" y="3384550"/>
          <p14:tracePt t="49285" x="4260850" y="3378200"/>
          <p14:tracePt t="49301" x="4254500" y="3378200"/>
          <p14:tracePt t="49317" x="4248150" y="3384550"/>
          <p14:tracePt t="49329" x="4241800" y="3384550"/>
          <p14:tracePt t="49345" x="4241800" y="3390900"/>
          <p14:tracePt t="49361" x="4235450" y="3390900"/>
          <p14:tracePt t="49378" x="4229100" y="3390900"/>
          <p14:tracePt t="49393" x="4222750" y="3390900"/>
          <p14:tracePt t="49410" x="4216400" y="3384550"/>
          <p14:tracePt t="49426" x="4210050" y="3390900"/>
          <p14:tracePt t="49426" x="4203700" y="3384550"/>
          <p14:tracePt t="49444" x="4197350" y="3384550"/>
          <p14:tracePt t="49459" x="4191000" y="3384550"/>
          <p14:tracePt t="49476" x="4184650" y="3378200"/>
          <p14:tracePt t="49508" x="4178300" y="3378200"/>
          <p14:tracePt t="49524" x="4171950" y="3371850"/>
          <p14:tracePt t="49541" x="4165600" y="3371850"/>
          <p14:tracePt t="49557" x="4159250" y="3378200"/>
          <p14:tracePt t="49608" x="4159250" y="3371850"/>
          <p14:tracePt t="49661" x="4159250" y="3365500"/>
          <p14:tracePt t="49676" x="4159250" y="3359150"/>
          <p14:tracePt t="49696" x="4165600" y="3365500"/>
          <p14:tracePt t="49721" x="4165600" y="3371850"/>
          <p14:tracePt t="49740" x="4159250" y="3365500"/>
          <p14:tracePt t="49781" x="4152900" y="3365500"/>
          <p14:tracePt t="49797" x="4146550" y="3365500"/>
          <p14:tracePt t="49809" x="4146550" y="3371850"/>
          <p14:tracePt t="49849" x="4146550" y="3378200"/>
          <p14:tracePt t="49857" x="4146550" y="3371850"/>
          <p14:tracePt t="49892" x="4146550" y="3365500"/>
          <p14:tracePt t="49917" x="4146550" y="3371850"/>
          <p14:tracePt t="49953" x="4140200" y="3378200"/>
          <p14:tracePt t="49976" x="4146550" y="3378200"/>
          <p14:tracePt t="49997" x="4152900" y="3371850"/>
          <p14:tracePt t="50029" x="4152900" y="3365500"/>
          <p14:tracePt t="50049" x="4152900" y="3359150"/>
          <p14:tracePt t="50065" x="4146550" y="3359150"/>
          <p14:tracePt t="50109" x="4152900" y="3359150"/>
          <p14:tracePt t="50160" x="4146550" y="3352800"/>
          <p14:tracePt t="50201" x="4152900" y="3352800"/>
          <p14:tracePt t="50297" x="4152900" y="3346450"/>
          <p14:tracePt t="50337" x="4152900" y="3340100"/>
          <p14:tracePt t="50349" x="4159250" y="3333750"/>
          <p14:tracePt t="50396" x="4159250" y="3327400"/>
          <p14:tracePt t="50449" x="4165600" y="3327400"/>
          <p14:tracePt t="50461" x="4165600" y="3321050"/>
          <p14:tracePt t="50484" x="4165600" y="3314700"/>
          <p14:tracePt t="50501" x="4159250" y="3314700"/>
          <p14:tracePt t="50528" x="4152900" y="3308350"/>
          <p14:tracePt t="50561" x="4152900" y="3302000"/>
          <p14:tracePt t="50581" x="4159250" y="3302000"/>
          <p14:tracePt t="50641" x="4165600" y="3295650"/>
          <p14:tracePt t="50673" x="4165600" y="3289300"/>
          <p14:tracePt t="50689" x="4159250" y="3282950"/>
          <p14:tracePt t="50709" x="4165600" y="3282950"/>
          <p14:tracePt t="50733" x="4165600" y="3295650"/>
          <p14:tracePt t="50761" x="4159250" y="3295650"/>
          <p14:tracePt t="50776" x="4152900" y="3295650"/>
          <p14:tracePt t="50793" x="4152900" y="3282950"/>
          <p14:tracePt t="50821" x="4152900" y="3276600"/>
          <p14:tracePt t="50845" x="4159250" y="3276600"/>
          <p14:tracePt t="50861" x="4165600" y="3282950"/>
          <p14:tracePt t="50876" x="4165600" y="3289300"/>
          <p14:tracePt t="50888" x="4159250" y="3282950"/>
          <p14:tracePt t="50933" x="4165600" y="3276600"/>
          <p14:tracePt t="50949" x="4171950" y="3282950"/>
          <p14:tracePt t="50973" x="4165600" y="3289300"/>
          <p14:tracePt t="51025" x="4159250" y="3289300"/>
          <p14:tracePt t="51053" x="4152900" y="3289300"/>
          <p14:tracePt t="51137" x="4159250" y="3282950"/>
          <p14:tracePt t="51153" x="4159250" y="3276600"/>
          <p14:tracePt t="51168" x="4159250" y="3263900"/>
          <p14:tracePt t="51189" x="4165600" y="3257550"/>
          <p14:tracePt t="51237" x="4171950" y="3251200"/>
          <p14:tracePt t="51257" x="4171950" y="3244850"/>
          <p14:tracePt t="51264" x="4171950" y="3238500"/>
          <p14:tracePt t="51280" x="4178300" y="3232150"/>
          <p14:tracePt t="51288" x="4178300" y="3225800"/>
          <p14:tracePt t="51301" x="4184650" y="3219450"/>
          <p14:tracePt t="51317" x="4191000" y="3213100"/>
          <p14:tracePt t="51384" x="4191000" y="3206750"/>
          <p14:tracePt t="51408" x="4191000" y="3200400"/>
          <p14:tracePt t="51453" x="4197350" y="3200400"/>
          <p14:tracePt t="51473" x="4203700" y="3194050"/>
          <p14:tracePt t="51497" x="4203700" y="3187700"/>
          <p14:tracePt t="51512" x="4203700" y="3181350"/>
          <p14:tracePt t="51532" x="4210050" y="3175000"/>
          <p14:tracePt t="51557" x="4216400" y="3168650"/>
          <p14:tracePt t="51609" x="4216400" y="3162300"/>
          <p14:tracePt t="51632" x="4222750" y="3162300"/>
          <p14:tracePt t="51653" x="4229100" y="3155950"/>
          <p14:tracePt t="51677" x="4229100" y="3149600"/>
          <p14:tracePt t="51701" x="4229100" y="3136900"/>
          <p14:tracePt t="51713" x="4229100" y="3130550"/>
          <p14:tracePt t="51737" x="4222750" y="3124200"/>
          <p14:tracePt t="51788" x="4222750" y="3117850"/>
          <p14:tracePt t="51804" x="4222750" y="3111500"/>
          <p14:tracePt t="51821" x="4229100" y="3098800"/>
          <p14:tracePt t="51841" x="4229100" y="3092450"/>
          <p14:tracePt t="51872" x="4229100" y="3086100"/>
          <p14:tracePt t="51881" x="4229100" y="3079750"/>
          <p14:tracePt t="51889" x="4235450" y="3073400"/>
          <p14:tracePt t="52313" x="4216400" y="2705100"/>
          <p14:tracePt t="52344" x="4222750" y="2705100"/>
          <p14:tracePt t="52361" x="4229100" y="2698750"/>
          <p14:tracePt t="52373" x="4235450" y="2698750"/>
          <p14:tracePt t="52380" x="4235450" y="2692400"/>
          <p14:tracePt t="52396" x="4241800" y="2686050"/>
          <p14:tracePt t="52413" x="4235450" y="2692400"/>
          <p14:tracePt t="52429" x="4229100" y="2698750"/>
          <p14:tracePt t="52436" x="4216400" y="2717800"/>
          <p14:tracePt t="52436" x="4210050" y="2736850"/>
          <p14:tracePt t="52454" x="4197350" y="2755900"/>
          <p14:tracePt t="52454" x="4184650" y="2781300"/>
          <p14:tracePt t="52471" x="4171950" y="2806700"/>
          <p14:tracePt t="52471" x="4152900" y="2832100"/>
          <p14:tracePt t="52471" x="4133850" y="2857500"/>
          <p14:tracePt t="52490" x="4114800" y="2882900"/>
          <p14:tracePt t="52490" x="4089400" y="2908300"/>
          <p14:tracePt t="52505" x="4070350" y="2933700"/>
          <p14:tracePt t="52505" x="4051300" y="2959100"/>
          <p14:tracePt t="52521" x="4032250" y="2984500"/>
          <p14:tracePt t="52521" x="4013200" y="3016250"/>
          <p14:tracePt t="52538" x="3994150" y="3041650"/>
          <p14:tracePt t="52538" x="3956050" y="3098800"/>
          <p14:tracePt t="52555" x="3943350" y="3130550"/>
          <p14:tracePt t="52555" x="3930650" y="3155950"/>
          <p14:tracePt t="52572" x="3911600" y="3181350"/>
          <p14:tracePt t="52572" x="3898900" y="3206750"/>
          <p14:tracePt t="52588" x="3886200" y="3232150"/>
          <p14:tracePt t="52588" x="3873500" y="3251200"/>
          <p14:tracePt t="52605" x="3860800" y="3270250"/>
          <p14:tracePt t="52605" x="3835400" y="3308350"/>
          <p14:tracePt t="52622" x="3816350" y="3321050"/>
          <p14:tracePt t="52622" x="3803650" y="3340100"/>
          <p14:tracePt t="52638" x="3790950" y="3352800"/>
          <p14:tracePt t="52638" x="3778250" y="3365500"/>
          <p14:tracePt t="52655" x="3765550" y="3384550"/>
          <p14:tracePt t="52655" x="3746500" y="3403600"/>
          <p14:tracePt t="52655" x="3733800" y="3422650"/>
          <p14:tracePt t="52674" x="3714750" y="3441700"/>
          <p14:tracePt t="52687" x="3702050" y="3467100"/>
          <p14:tracePt t="52687" x="3670300" y="3517900"/>
          <p14:tracePt t="52705" x="3657600" y="3543300"/>
          <p14:tracePt t="52705" x="3644900" y="3562350"/>
          <p14:tracePt t="52722" x="3632200" y="3587750"/>
          <p14:tracePt t="52722" x="3625850" y="3606800"/>
          <p14:tracePt t="52722" x="3613150" y="3632200"/>
          <p14:tracePt t="52741" x="3613150" y="3651250"/>
          <p14:tracePt t="52754" x="3606800" y="3670300"/>
          <p14:tracePt t="52754" x="3600450" y="3689350"/>
          <p14:tracePt t="52754" x="3594100" y="3708400"/>
          <p14:tracePt t="52774" x="3594100" y="3727450"/>
          <p14:tracePt t="52774" x="3587750" y="3746500"/>
          <p14:tracePt t="52789" x="3587750" y="3771900"/>
          <p14:tracePt t="52789" x="3587750" y="3790950"/>
          <p14:tracePt t="52806" x="3587750" y="3810000"/>
          <p14:tracePt t="52806" x="3581400" y="3829050"/>
          <p14:tracePt t="52822" x="3587750" y="3848100"/>
          <p14:tracePt t="52822" x="3587750" y="3860800"/>
          <p14:tracePt t="52839" x="3587750" y="3873500"/>
          <p14:tracePt t="52839" x="3594100" y="3892550"/>
          <p14:tracePt t="52856" x="3594100" y="3898900"/>
          <p14:tracePt t="52856" x="3594100" y="3905250"/>
          <p14:tracePt t="52876" x="3594100" y="3911600"/>
          <p14:tracePt t="52888" x="3587750" y="3917950"/>
          <p14:tracePt t="52904" x="3581400" y="3924300"/>
          <p14:tracePt t="52904" x="3575050" y="3930650"/>
          <p14:tracePt t="52923" x="3562350" y="3937000"/>
          <p14:tracePt t="52923" x="3556000" y="3943350"/>
          <p14:tracePt t="52939" x="3549650" y="3949700"/>
          <p14:tracePt t="52939" x="3536950" y="3956050"/>
          <p14:tracePt t="52956" x="3530600" y="3962400"/>
          <p14:tracePt t="52956" x="3511550" y="3975100"/>
          <p14:tracePt t="52973" x="3505200" y="3981450"/>
          <p14:tracePt t="52973" x="3498850" y="3987800"/>
          <p14:tracePt t="52989" x="3492500" y="3994150"/>
          <p14:tracePt t="52989" x="3486150" y="4000500"/>
          <p14:tracePt t="53006" x="3486150" y="4006850"/>
          <p14:tracePt t="53006" x="3479800" y="4013200"/>
          <p14:tracePt t="53023" x="3479800" y="4019550"/>
          <p14:tracePt t="53039" x="3473450" y="4025900"/>
          <p14:tracePt t="53056" x="3467100" y="4019550"/>
          <p14:tracePt t="53100" x="3460750" y="4006850"/>
          <p14:tracePt t="53132" x="3448050" y="4000500"/>
          <p14:tracePt t="53148" x="3448050" y="3994150"/>
          <p14:tracePt t="53158" x="3441700" y="3987800"/>
          <p14:tracePt t="53158" x="3435350" y="3981450"/>
          <p14:tracePt t="53174" x="3435350" y="3975100"/>
          <p14:tracePt t="53174" x="3429000" y="3962400"/>
          <p14:tracePt t="53190" x="3422650" y="3956050"/>
          <p14:tracePt t="53190" x="3416300" y="3949700"/>
          <p14:tracePt t="53207" x="3409950" y="3943350"/>
          <p14:tracePt t="53207" x="3397250" y="3924300"/>
          <p14:tracePt t="53224" x="3397250" y="3917950"/>
          <p14:tracePt t="53224" x="3390900" y="3905250"/>
          <p14:tracePt t="53241" x="3390900" y="3898900"/>
          <p14:tracePt t="53241" x="3384550" y="3892550"/>
          <p14:tracePt t="53257" x="3384550" y="3879850"/>
          <p14:tracePt t="53257" x="3384550" y="3860800"/>
          <p14:tracePt t="53274" x="3378200" y="3848100"/>
          <p14:tracePt t="53274" x="3378200" y="3835400"/>
          <p14:tracePt t="53290" x="3378200" y="3816350"/>
          <p14:tracePt t="53290" x="3378200" y="3803650"/>
          <p14:tracePt t="53307" x="3371850" y="3784600"/>
          <p14:tracePt t="53307" x="3371850" y="3765550"/>
          <p14:tracePt t="53324" x="3371850" y="3746500"/>
          <p14:tracePt t="53324" x="3365500" y="3702050"/>
          <p14:tracePt t="53341" x="3365500" y="3683000"/>
          <p14:tracePt t="53341" x="3359150" y="3657600"/>
          <p14:tracePt t="53357" x="3359150" y="3632200"/>
          <p14:tracePt t="53357" x="3359150" y="3600450"/>
          <p14:tracePt t="53374" x="3359150" y="3568700"/>
          <p14:tracePt t="53374" x="3352800" y="3536950"/>
          <p14:tracePt t="53390" x="3352800" y="3505200"/>
          <p14:tracePt t="53390" x="3352800" y="3467100"/>
          <p14:tracePt t="53407" x="3352800" y="3435350"/>
          <p14:tracePt t="53407" x="3352800" y="3390900"/>
          <p14:tracePt t="53407" x="3352800" y="3352800"/>
          <p14:tracePt t="53426" x="3352800" y="3314700"/>
          <p14:tracePt t="53426" x="3359150" y="3276600"/>
          <p14:tracePt t="53441" x="3359150" y="3238500"/>
          <p14:tracePt t="53441" x="3371850" y="3206750"/>
          <p14:tracePt t="53457" x="3378200" y="3168650"/>
          <p14:tracePt t="53457" x="3390900" y="3136900"/>
          <p14:tracePt t="53474" x="3409950" y="3105150"/>
          <p14:tracePt t="53474" x="3422650" y="3073400"/>
          <p14:tracePt t="53491" x="3441700" y="3041650"/>
          <p14:tracePt t="53491" x="3467100" y="3016250"/>
          <p14:tracePt t="53491" x="3486150" y="2984500"/>
          <p14:tracePt t="53510" x="3505200" y="2959100"/>
          <p14:tracePt t="53510" x="3530600" y="2933700"/>
          <p14:tracePt t="53524" x="3549650" y="2908300"/>
          <p14:tracePt t="53524" x="3568700" y="2889250"/>
          <p14:tracePt t="53541" x="3587750" y="2876550"/>
          <p14:tracePt t="53541" x="3613150" y="2863850"/>
          <p14:tracePt t="53558" x="3632200" y="2851150"/>
          <p14:tracePt t="53558" x="3663950" y="2838450"/>
          <p14:tracePt t="53576" x="3683000" y="2832100"/>
          <p14:tracePt t="53576" x="3702050" y="2825750"/>
          <p14:tracePt t="53591" x="3721100" y="2825750"/>
          <p14:tracePt t="53591" x="3740150" y="2819400"/>
          <p14:tracePt t="53608" x="3759200" y="2819400"/>
          <p14:tracePt t="53608" x="3778250" y="2813050"/>
          <p14:tracePt t="53625" x="3797300" y="2813050"/>
          <p14:tracePt t="53625" x="3835400" y="2819400"/>
          <p14:tracePt t="53642" x="3854450" y="2819400"/>
          <p14:tracePt t="53642" x="3873500" y="2819400"/>
          <p14:tracePt t="53658" x="3886200" y="2819400"/>
          <p14:tracePt t="53658" x="3905250" y="2819400"/>
          <p14:tracePt t="53675" x="3917950" y="2819400"/>
          <p14:tracePt t="53675" x="3937000" y="2819400"/>
          <p14:tracePt t="53675" x="3949700" y="2819400"/>
          <p14:tracePt t="53693" x="3962400" y="2813050"/>
          <p14:tracePt t="53707" x="3981450" y="2806700"/>
          <p14:tracePt t="53707" x="4006850" y="2800350"/>
          <p14:tracePt t="53725" x="4019550" y="2800350"/>
          <p14:tracePt t="53725" x="4025900" y="2800350"/>
          <p14:tracePt t="53743" x="4038600" y="2800350"/>
          <p14:tracePt t="53743" x="4044950" y="2800350"/>
          <p14:tracePt t="53758" x="4051300" y="2800350"/>
          <p14:tracePt t="53774" x="4051300" y="2806700"/>
          <p14:tracePt t="53790" x="4057650" y="2813050"/>
          <p14:tracePt t="53809" x="4057650" y="2819400"/>
          <p14:tracePt t="53824" x="4051300" y="2825750"/>
          <p14:tracePt t="53841" x="4051300" y="2832100"/>
          <p14:tracePt t="53869" x="4051300" y="2838450"/>
          <p14:tracePt t="53897" x="4057650" y="2838450"/>
          <p14:tracePt t="53921" x="4057650" y="2844800"/>
          <p14:tracePt t="53940" x="4064000" y="2851150"/>
          <p14:tracePt t="53965" x="4064000" y="2857500"/>
          <p14:tracePt t="53989" x="4070350" y="2863850"/>
          <p14:tracePt t="54017" x="4076700" y="2863850"/>
          <p14:tracePt t="54048" x="4083050" y="2863850"/>
          <p14:tracePt t="54077" x="4083050" y="2870200"/>
          <p14:tracePt t="54109" x="4083050" y="2876550"/>
          <p14:tracePt t="54152" x="4076700" y="2882900"/>
          <p14:tracePt t="54173" x="4064000" y="2876550"/>
          <p14:tracePt t="54189" x="4057650" y="2876550"/>
          <p14:tracePt t="54204" x="4051300" y="2876550"/>
          <p14:tracePt t="54213" x="4038600" y="2870200"/>
          <p14:tracePt t="54225" x="4032250" y="2863850"/>
          <p14:tracePt t="54225" x="4013200" y="2851150"/>
          <p14:tracePt t="54243" x="3873500" y="2692400"/>
          <p14:tracePt t="54326" x="3860800" y="2673350"/>
          <p14:tracePt t="54333" x="3848100" y="2654300"/>
          <p14:tracePt t="54342" x="3822700" y="2603500"/>
          <p14:tracePt t="54342" x="3810000" y="2578100"/>
          <p14:tracePt t="54362" x="3790950" y="2527300"/>
          <p14:tracePt t="54377" x="3778250" y="2463800"/>
          <p14:tracePt t="54393" x="3771900" y="2400300"/>
          <p14:tracePt t="54409" x="3765550" y="2330450"/>
          <p14:tracePt t="54426" x="3771900" y="2260600"/>
          <p14:tracePt t="54443" x="3778250" y="2190750"/>
          <p14:tracePt t="54443" x="3784600" y="2152650"/>
          <p14:tracePt t="54461" x="3790950" y="2076450"/>
          <p14:tracePt t="54476" x="3803650" y="2006600"/>
          <p14:tracePt t="54476" x="3816350" y="1974850"/>
          <p14:tracePt t="54498" x="3822700" y="1936750"/>
          <p14:tracePt t="54509" x="3848100" y="1866900"/>
          <p14:tracePt t="54509" x="3860800" y="1835150"/>
          <p14:tracePt t="54529" x="3892550" y="1771650"/>
          <p14:tracePt t="54543" x="3930650" y="1720850"/>
          <p14:tracePt t="54560" x="3968750" y="1676400"/>
          <p14:tracePt t="54579" x="4038600" y="1625600"/>
          <p14:tracePt t="54593" x="4095750" y="1600200"/>
          <p14:tracePt t="54610" x="4159250" y="1581150"/>
          <p14:tracePt t="54627" x="4229100" y="1562100"/>
          <p14:tracePt t="54643" x="4337050" y="1543050"/>
          <p14:tracePt t="54661" x="4406900" y="1536700"/>
          <p14:tracePt t="54677" x="4476750" y="1530350"/>
          <p14:tracePt t="54694" x="4552950" y="1536700"/>
          <p14:tracePt t="54710" x="4616450" y="1543050"/>
          <p14:tracePt t="54710" x="4654550" y="1555750"/>
          <p14:tracePt t="54730" x="4718050" y="1574800"/>
          <p14:tracePt t="54747" x="4775200" y="1600200"/>
          <p14:tracePt t="54761" x="4826000" y="1625600"/>
          <p14:tracePt t="54778" x="4870450" y="1657350"/>
          <p14:tracePt t="54794" x="4908550" y="1695450"/>
          <p14:tracePt t="54811" x="4959350" y="1752600"/>
          <p14:tracePt t="54830" x="4991100" y="1803400"/>
          <p14:tracePt t="54844" x="5010150" y="1860550"/>
          <p14:tracePt t="54861" x="5029200" y="1924050"/>
          <p14:tracePt t="54878" x="5048250" y="2019300"/>
          <p14:tracePt t="54894" x="5054600" y="2089150"/>
          <p14:tracePt t="54911" x="5054600" y="2171700"/>
          <p14:tracePt t="54928" x="5048250" y="2260600"/>
          <p14:tracePt t="54944" x="5035550" y="2400300"/>
          <p14:tracePt t="54961" x="5022850" y="2489200"/>
          <p14:tracePt t="54978" x="5010150" y="2565400"/>
          <p14:tracePt t="54998" x="4991100" y="2622550"/>
          <p14:tracePt t="54998" x="4978400" y="2654300"/>
          <p14:tracePt t="55013" x="4953000" y="2711450"/>
          <p14:tracePt t="55030" x="4921250" y="2762250"/>
          <p14:tracePt t="55045" x="4895850" y="2806700"/>
          <p14:tracePt t="55062" x="4864100" y="2851150"/>
          <p14:tracePt t="55062" x="4845050" y="2863850"/>
          <p14:tracePt t="55082" x="4826000" y="2876550"/>
          <p14:tracePt t="55094" x="4781550" y="2901950"/>
          <p14:tracePt t="55094" x="4762500" y="2908300"/>
          <p14:tracePt t="55114" x="4711700" y="2927350"/>
          <p14:tracePt t="55130" x="4654550" y="2946400"/>
          <p14:tracePt t="55145" x="4603750" y="2965450"/>
          <p14:tracePt t="55162" x="4552950" y="2984500"/>
          <p14:tracePt t="55178" x="4470400" y="3009900"/>
          <p14:tracePt t="55195" x="4406900" y="3016250"/>
          <p14:tracePt t="55212" x="4343400" y="3022600"/>
          <p14:tracePt t="55229" x="4279900" y="3022600"/>
          <p14:tracePt t="55245" x="4191000" y="3022600"/>
          <p14:tracePt t="55262" x="4133850" y="3016250"/>
          <p14:tracePt t="55279" x="4083050" y="3003550"/>
          <p14:tracePt t="55296" x="4019550" y="2971800"/>
          <p14:tracePt t="55313" x="3975100" y="2952750"/>
          <p14:tracePt t="55329" x="3943350" y="2940050"/>
          <p14:tracePt t="55346" x="3917950" y="2927350"/>
          <p14:tracePt t="55362" x="3898900" y="2914650"/>
          <p14:tracePt t="55362" x="3892550" y="2914650"/>
          <p14:tracePt t="55382" x="3886200" y="2914650"/>
          <p14:tracePt t="55397" x="3879850" y="2908300"/>
          <p14:tracePt t="55413" x="3886200" y="2914650"/>
          <p14:tracePt t="55433" x="3892550" y="2921000"/>
          <p14:tracePt t="55450" x="3898900" y="2927350"/>
          <p14:tracePt t="55472" x="3892550" y="2927350"/>
          <p14:tracePt t="55489" x="3879850" y="2933700"/>
          <p14:tracePt t="55501" x="3873500" y="2933700"/>
          <p14:tracePt t="55513" x="3860800" y="2933700"/>
          <p14:tracePt t="55513" x="3854450" y="2940050"/>
          <p14:tracePt t="55531" x="3841750" y="2946400"/>
          <p14:tracePt t="55531" x="3835400" y="2952750"/>
          <p14:tracePt t="55531" x="3829050" y="2959100"/>
          <p14:tracePt t="55550" x="3822700" y="2971800"/>
          <p14:tracePt t="55550" x="3816350" y="2978150"/>
          <p14:tracePt t="55564" x="3816350" y="2990850"/>
          <p14:tracePt t="55564" x="3810000" y="2997200"/>
          <p14:tracePt t="55583" x="3810000" y="3009900"/>
          <p14:tracePt t="55583" x="3810000" y="3016250"/>
          <p14:tracePt t="55598" x="3803650" y="3028950"/>
          <p14:tracePt t="55598" x="3803650" y="3041650"/>
          <p14:tracePt t="55614" x="3803650" y="3054350"/>
          <p14:tracePt t="55614" x="3803650" y="3060700"/>
          <p14:tracePt t="55631" x="3797300" y="3067050"/>
          <p14:tracePt t="55631" x="3797300" y="3079750"/>
          <p14:tracePt t="55648" x="3803650" y="3086100"/>
          <p14:tracePt t="55648" x="3803650" y="3098800"/>
          <p14:tracePt t="55664" x="3803650" y="3111500"/>
          <p14:tracePt t="55664" x="3810000" y="3130550"/>
          <p14:tracePt t="55682" x="3810000" y="3143250"/>
          <p14:tracePt t="55682" x="3816350" y="3155950"/>
          <p14:tracePt t="55698" x="3816350" y="3162300"/>
          <p14:tracePt t="55698" x="3816350" y="3168650"/>
          <p14:tracePt t="55715" x="3822700" y="3175000"/>
          <p14:tracePt t="55715" x="3822700" y="3181350"/>
          <p14:tracePt t="55732" x="3822700" y="3187700"/>
          <p14:tracePt t="55747" x="3822700" y="3194050"/>
          <p14:tracePt t="55765" x="3810000" y="3200400"/>
          <p14:tracePt t="55781" x="3803650" y="3206750"/>
          <p14:tracePt t="55801" x="3803650" y="3213100"/>
          <p14:tracePt t="55813" x="3803650" y="3219450"/>
          <p14:tracePt t="55813" x="3803650" y="3225800"/>
          <p14:tracePt t="55813" x="3803650" y="3238500"/>
          <p14:tracePt t="55835" x="3810000" y="3244850"/>
          <p14:tracePt t="55847" x="3810000" y="3257550"/>
          <p14:tracePt t="55847" x="3816350" y="3276600"/>
          <p14:tracePt t="55865" x="3822700" y="3282950"/>
          <p14:tracePt t="55865" x="3829050" y="3289300"/>
          <p14:tracePt t="55865" x="3835400" y="3289300"/>
          <p14:tracePt t="55887" x="3848100" y="3295650"/>
          <p14:tracePt t="55897" x="3854450" y="3295650"/>
          <p14:tracePt t="55897" x="3873500" y="3302000"/>
          <p14:tracePt t="55915" x="3879850" y="3302000"/>
          <p14:tracePt t="55915" x="3886200" y="3302000"/>
          <p14:tracePt t="55932" x="3892550" y="3308350"/>
          <p14:tracePt t="55932" x="3905250" y="3314700"/>
          <p14:tracePt t="55949" x="3911600" y="3321050"/>
          <p14:tracePt t="55949" x="3917950" y="3321050"/>
          <p14:tracePt t="55965" x="3930650" y="3327400"/>
          <p14:tracePt t="55965" x="3943350" y="3340100"/>
          <p14:tracePt t="55982" x="3949700" y="3346450"/>
          <p14:tracePt t="55997" x="3943350" y="3340100"/>
          <p14:tracePt t="56049" x="3937000" y="3340100"/>
          <p14:tracePt t="56057" x="3930650" y="3333750"/>
          <p14:tracePt t="56073" x="3924300" y="3333750"/>
          <p14:tracePt t="56081" x="3917950" y="3333750"/>
          <p14:tracePt t="56081" x="3917950" y="3327400"/>
          <p14:tracePt t="56100" x="3911600" y="3333750"/>
          <p14:tracePt t="56114" x="3905250" y="3340100"/>
          <p14:tracePt t="56132" x="3898900" y="3340100"/>
          <p14:tracePt t="56176" x="3898900" y="3333750"/>
          <p14:tracePt t="56213" x="3898900" y="3327400"/>
          <p14:tracePt t="56229" x="3898900" y="3321050"/>
          <p14:tracePt t="56253" x="3905250" y="3327400"/>
          <p14:tracePt t="56313" x="3911600" y="3327400"/>
          <p14:tracePt t="56333" x="3917950" y="3327400"/>
          <p14:tracePt t="56349" x="3924300" y="3327400"/>
          <p14:tracePt t="56364" x="3924300" y="3321050"/>
          <p14:tracePt t="56380" x="3924300" y="3314700"/>
          <p14:tracePt t="56389" x="3930650" y="3308350"/>
          <p14:tracePt t="56401" x="3930650" y="3302000"/>
          <p14:tracePt t="56417" x="3924300" y="3302000"/>
          <p14:tracePt t="56453" x="3930650" y="3302000"/>
          <p14:tracePt t="56501" x="3930650" y="3295650"/>
          <p14:tracePt t="56544" x="3937000" y="3289300"/>
          <p14:tracePt t="56581" x="3937000" y="3295650"/>
          <p14:tracePt t="56612" x="3943350" y="3295650"/>
          <p14:tracePt t="56632" x="3943350" y="3302000"/>
          <p14:tracePt t="56641" x="3937000" y="3308350"/>
          <p14:tracePt t="56750" x="3930650" y="3302000"/>
          <p14:tracePt t="56808" x="3930650" y="3308350"/>
          <p14:tracePt t="56844" x="3930650" y="3302000"/>
          <p14:tracePt t="56869" x="3924300" y="3302000"/>
          <p14:tracePt t="56889" x="3924300" y="3295650"/>
          <p14:tracePt t="56904" x="3924300" y="3289300"/>
          <p14:tracePt t="56949" x="3930650" y="3289300"/>
          <p14:tracePt t="56980" x="3930650" y="3295650"/>
          <p14:tracePt t="57009" x="3924300" y="3289300"/>
          <p14:tracePt t="57025" x="3917950" y="3289300"/>
          <p14:tracePt t="57041" x="3911600" y="3282950"/>
          <p14:tracePt t="57981" x="4229100" y="3613150"/>
          <p14:tracePt t="58009" x="4235450" y="3619500"/>
          <p14:tracePt t="58024" x="4241800" y="3625850"/>
          <p14:tracePt t="58041" x="4241800" y="3619500"/>
          <p14:tracePt t="58084" x="4235450" y="3625850"/>
          <p14:tracePt t="58125" x="4229100" y="3632200"/>
          <p14:tracePt t="58136" x="4229100" y="3638550"/>
          <p14:tracePt t="58145" x="4222750" y="3644900"/>
          <p14:tracePt t="58154" x="4222750" y="3651250"/>
          <p14:tracePt t="58154" x="4222750" y="3657600"/>
          <p14:tracePt t="58172" x="4222750" y="3663950"/>
          <p14:tracePt t="58172" x="4222750" y="3683000"/>
          <p14:tracePt t="58189" x="4222750" y="3689350"/>
          <p14:tracePt t="58189" x="4222750" y="3695700"/>
          <p14:tracePt t="58206" x="4222750" y="3708400"/>
          <p14:tracePt t="58206" x="4222750" y="3714750"/>
          <p14:tracePt t="58223" x="4229100" y="3721100"/>
          <p14:tracePt t="58238" x="4235450" y="3721100"/>
          <p14:tracePt t="58255" x="4241800" y="3721100"/>
          <p14:tracePt t="58255" x="4248150" y="3721100"/>
          <p14:tracePt t="58273" x="4254500" y="3714750"/>
          <p14:tracePt t="58273" x="4260850" y="3714750"/>
          <p14:tracePt t="58289" x="4267200" y="3708400"/>
          <p14:tracePt t="58289" x="4279900" y="3708400"/>
          <p14:tracePt t="58306" x="4286250" y="3702050"/>
          <p14:tracePt t="58306" x="4292600" y="3702050"/>
          <p14:tracePt t="58306" x="4298950" y="3695700"/>
          <p14:tracePt t="58325" x="4305300" y="3689350"/>
          <p14:tracePt t="58338" x="4311650" y="3689350"/>
          <p14:tracePt t="58338" x="4324350" y="3676650"/>
          <p14:tracePt t="58357" x="4330700" y="3670300"/>
          <p14:tracePt t="58357" x="4337050" y="3663950"/>
          <p14:tracePt t="58374" x="4343400" y="3657600"/>
          <p14:tracePt t="58374" x="4349750" y="3644900"/>
          <p14:tracePt t="58390" x="4356100" y="3638550"/>
          <p14:tracePt t="58390" x="4362450" y="3625850"/>
          <p14:tracePt t="58407" x="4368800" y="3613150"/>
          <p14:tracePt t="58407" x="4381500" y="3594100"/>
          <p14:tracePt t="58407" x="4387850" y="3581400"/>
          <p14:tracePt t="58425" x="4394200" y="3562350"/>
          <p14:tracePt t="58425" x="4406900" y="3543300"/>
          <p14:tracePt t="58440" x="4419600" y="3524250"/>
          <p14:tracePt t="58440" x="4432300" y="3505200"/>
          <p14:tracePt t="58457" x="4438650" y="3486150"/>
          <p14:tracePt t="58457" x="4451350" y="3473450"/>
          <p14:tracePt t="58474" x="4464050" y="3454400"/>
          <p14:tracePt t="58474" x="4483100" y="3416300"/>
          <p14:tracePt t="58490" x="4489450" y="3403600"/>
          <p14:tracePt t="58490" x="4495800" y="3384550"/>
          <p14:tracePt t="58507" x="4502150" y="3365500"/>
          <p14:tracePt t="58507" x="4508500" y="3352800"/>
          <p14:tracePt t="58524" x="4508500" y="3333750"/>
          <p14:tracePt t="58524" x="4514850" y="3314700"/>
          <p14:tracePt t="58541" x="4514850" y="3302000"/>
          <p14:tracePt t="58541" x="4521200" y="3270250"/>
          <p14:tracePt t="58557" x="4521200" y="3263900"/>
          <p14:tracePt t="58557" x="4521200" y="3251200"/>
          <p14:tracePt t="58576" x="4521200" y="3244850"/>
          <p14:tracePt t="58589" x="4514850" y="3238500"/>
          <p14:tracePt t="58606" x="4502150" y="3238500"/>
          <p14:tracePt t="58606" x="4495800" y="3232150"/>
          <p14:tracePt t="58626" x="4483100" y="3225800"/>
          <p14:tracePt t="58641" x="4476750" y="3225800"/>
          <p14:tracePt t="58657" x="4476750" y="3219450"/>
          <p14:tracePt t="58677" x="4483100" y="3213100"/>
          <p14:tracePt t="58725" x="4489450" y="3206750"/>
          <p14:tracePt t="58736" x="4495800" y="3200400"/>
          <p14:tracePt t="58753" x="4502150" y="3194050"/>
          <p14:tracePt t="58761" x="4508500" y="3187700"/>
          <p14:tracePt t="58773" x="4514850" y="3187700"/>
          <p14:tracePt t="58773" x="4514850" y="3181350"/>
          <p14:tracePt t="58791" x="4521200" y="3175000"/>
          <p14:tracePt t="58807" x="4527550" y="3168650"/>
          <p14:tracePt t="58823" x="4533900" y="3175000"/>
          <p14:tracePt t="58849" x="4527550" y="3181350"/>
          <p14:tracePt t="58857" x="4527550" y="3187700"/>
          <p14:tracePt t="58857" x="4521200" y="3194050"/>
          <p14:tracePt t="58875" x="4514850" y="3206750"/>
          <p14:tracePt t="58875" x="4514850" y="3219450"/>
          <p14:tracePt t="58892" x="4508500" y="3238500"/>
          <p14:tracePt t="58892" x="4502150" y="3270250"/>
          <p14:tracePt t="58910" x="4502150" y="3282950"/>
          <p14:tracePt t="58910" x="4502150" y="3302000"/>
          <p14:tracePt t="58926" x="4502150" y="3314700"/>
          <p14:tracePt t="58926" x="4502150" y="3327400"/>
          <p14:tracePt t="58942" x="4495800" y="3333750"/>
          <p14:tracePt t="58942" x="4495800" y="3346450"/>
          <p14:tracePt t="58958" x="4495800" y="3352800"/>
          <p14:tracePt t="58958" x="4495800" y="3359150"/>
          <p14:tracePt t="58975" x="4495800" y="3365500"/>
          <p14:tracePt t="58975" x="4495800" y="3371850"/>
          <p14:tracePt t="58993" x="4495800" y="3378200"/>
          <p14:tracePt t="59008" x="4502150" y="3384550"/>
          <p14:tracePt t="59025" x="4508500" y="3384550"/>
          <p14:tracePt t="59041" x="4514850" y="3378200"/>
          <p14:tracePt t="59057" x="4521200" y="3378200"/>
          <p14:tracePt t="59089" x="4527550" y="3371850"/>
          <p14:tracePt t="59113" x="4533900" y="3365500"/>
          <p14:tracePt t="59136" x="4540250" y="3359150"/>
          <p14:tracePt t="59148" x="4546600" y="3352800"/>
          <p14:tracePt t="59165" x="4546600" y="3346450"/>
          <p14:tracePt t="59181" x="4546600" y="3340100"/>
          <p14:tracePt t="59197" x="4552950" y="3333750"/>
          <p14:tracePt t="59209" x="4552950" y="3327400"/>
          <p14:tracePt t="59225" x="4552950" y="3321050"/>
          <p14:tracePt t="59241" x="4552950" y="3314700"/>
          <p14:tracePt t="59261" x="4552950" y="3308350"/>
          <p14:tracePt t="59275" x="4546600" y="3308350"/>
          <p14:tracePt t="59301" x="4540250" y="3308350"/>
          <p14:tracePt t="59317" x="4540250" y="3314700"/>
          <p14:tracePt t="59329" x="4533900" y="3314700"/>
          <p14:tracePt t="59345" x="4527550" y="3321050"/>
          <p14:tracePt t="59361" x="4521200" y="3321050"/>
          <p14:tracePt t="59378" x="4514850" y="3321050"/>
          <p14:tracePt t="59392" x="4508500" y="3314700"/>
          <p14:tracePt t="59408" x="4413250" y="3232150"/>
          <p14:tracePt t="59543" x="4406900" y="3225800"/>
          <p14:tracePt t="59549" x="4400550" y="3213100"/>
          <p14:tracePt t="59559" x="4387850" y="3175000"/>
          <p14:tracePt t="59579" x="4387850" y="3149600"/>
          <p14:tracePt t="59594" x="4387850" y="3124200"/>
          <p14:tracePt t="59610" x="4400550" y="3092450"/>
          <p14:tracePt t="59626" x="4406900" y="3054350"/>
          <p14:tracePt t="59626" x="4413250" y="3035300"/>
          <p14:tracePt t="59646" x="4432300" y="3003550"/>
          <p14:tracePt t="59662" x="4451350" y="2971800"/>
          <p14:tracePt t="59677" x="4483100" y="2952750"/>
          <p14:tracePt t="59693" x="4514850" y="2933700"/>
          <p14:tracePt t="59710" x="4552950" y="2914650"/>
          <p14:tracePt t="59727" x="4591050" y="2901950"/>
          <p14:tracePt t="59727" x="4610100" y="2901950"/>
          <p14:tracePt t="59746" x="4641850" y="2895600"/>
          <p14:tracePt t="59762" x="4679950" y="2901950"/>
          <p14:tracePt t="59777" x="4718050" y="2914650"/>
          <p14:tracePt t="59793" x="4768850" y="2946400"/>
          <p14:tracePt t="59810" x="4800600" y="2978150"/>
          <p14:tracePt t="59827" x="4819650" y="3003550"/>
          <p14:tracePt t="59844" x="4826000" y="3028950"/>
          <p14:tracePt t="59860" x="4826000" y="3067050"/>
          <p14:tracePt t="59877" x="4826000" y="3092450"/>
          <p14:tracePt t="59894" x="4813300" y="3117850"/>
          <p14:tracePt t="59910" x="4800600" y="3149600"/>
          <p14:tracePt t="59910" x="4794250" y="3168650"/>
          <p14:tracePt t="59930" x="4775200" y="3194050"/>
          <p14:tracePt t="59945" x="4756150" y="3219450"/>
          <p14:tracePt t="59961" x="4730750" y="3238500"/>
          <p14:tracePt t="59978" x="4705350" y="3251200"/>
          <p14:tracePt t="59994" x="4686300" y="3263900"/>
          <p14:tracePt t="59994" x="4673600" y="3270250"/>
          <p14:tracePt t="60014" x="4654550" y="3289300"/>
          <p14:tracePt t="60030" x="4641850" y="3302000"/>
          <p14:tracePt t="60045" x="4629150" y="3314700"/>
          <p14:tracePt t="60061" x="4616450" y="3327400"/>
          <p14:tracePt t="60061" x="4603750" y="3333750"/>
          <p14:tracePt t="60081" x="4597400" y="3333750"/>
          <p14:tracePt t="60094" x="4578350" y="3340100"/>
          <p14:tracePt t="60111" x="4559300" y="3346450"/>
          <p14:tracePt t="60128" x="4552950" y="3352800"/>
          <p14:tracePt t="60145" x="4540250" y="3359150"/>
          <p14:tracePt t="60161" x="4521200" y="3365500"/>
          <p14:tracePt t="60178" x="4508500" y="3371850"/>
          <p14:tracePt t="60195" x="4495800" y="3371850"/>
          <p14:tracePt t="60211" x="4476750" y="3371850"/>
          <p14:tracePt t="60229" x="4464050" y="3365500"/>
          <p14:tracePt t="60245" x="4445000" y="3359150"/>
          <p14:tracePt t="60262" x="4432300" y="3346450"/>
          <p14:tracePt t="60278" x="4419600" y="3333750"/>
          <p14:tracePt t="60278" x="4413250" y="3327400"/>
          <p14:tracePt t="60298" x="4394200" y="3302000"/>
          <p14:tracePt t="60313" x="4381500" y="3276600"/>
          <p14:tracePt t="60329" x="4362450" y="3244850"/>
          <p14:tracePt t="60345" x="4356100" y="3219450"/>
          <p14:tracePt t="60362" x="4349750" y="3187700"/>
          <p14:tracePt t="60362" x="4349750" y="3168650"/>
          <p14:tracePt t="60381" x="4368800" y="3143250"/>
          <p14:tracePt t="60397" x="4387850" y="3111500"/>
          <p14:tracePt t="60412" x="4425950" y="3086100"/>
          <p14:tracePt t="60429" x="4464050" y="3060700"/>
          <p14:tracePt t="60446" x="4508500" y="3041650"/>
          <p14:tracePt t="60462" x="4578350" y="3035300"/>
          <p14:tracePt t="60479" x="4629150" y="3048000"/>
          <p14:tracePt t="60496" x="4679950" y="3067050"/>
          <p14:tracePt t="60515" x="4737100" y="3105150"/>
          <p14:tracePt t="60530" x="4762500" y="3143250"/>
          <p14:tracePt t="60546" x="4775200" y="3181350"/>
          <p14:tracePt t="60563" x="4768850" y="3232150"/>
          <p14:tracePt t="60581" x="4743450" y="3308350"/>
          <p14:tracePt t="60597" x="4711700" y="3359150"/>
          <p14:tracePt t="60613" x="4673600" y="3397250"/>
          <p14:tracePt t="60631" x="4635500" y="3429000"/>
          <p14:tracePt t="60631" x="4616450" y="3441700"/>
          <p14:tracePt t="60652" x="4591050" y="3454400"/>
          <p14:tracePt t="60652" x="4572000" y="3467100"/>
          <p14:tracePt t="60669" x="4527550" y="3492500"/>
          <p14:tracePt t="60686" x="4476750" y="3511550"/>
          <p14:tracePt t="60702" x="4438650" y="3524250"/>
          <p14:tracePt t="60702" x="4419600" y="3536950"/>
          <p14:tracePt t="60719" x="4400550" y="3543300"/>
          <p14:tracePt t="60731" x="4375150" y="3562350"/>
          <p14:tracePt t="60731" x="4362450" y="3575050"/>
          <p14:tracePt t="60752" x="4349750" y="3581400"/>
          <p14:tracePt t="60752" x="4337050" y="3600450"/>
          <p14:tracePt t="60770" x="4324350" y="3606800"/>
          <p14:tracePt t="60780" x="4318000" y="3613150"/>
          <p14:tracePt t="60780" x="4305300" y="3613150"/>
          <p14:tracePt t="60798" x="4298950" y="3619500"/>
          <p14:tracePt t="60798" x="4292600" y="3619500"/>
          <p14:tracePt t="60815" x="4286250" y="3619500"/>
          <p14:tracePt t="60815" x="4273550" y="3619500"/>
          <p14:tracePt t="60832" x="4267200" y="3619500"/>
          <p14:tracePt t="60847" x="4260850" y="3625850"/>
          <p14:tracePt t="60863" x="4254500" y="3632200"/>
          <p14:tracePt t="60880" x="4260850" y="3632200"/>
          <p14:tracePt t="60957" x="4267200" y="3625850"/>
          <p14:tracePt t="60973" x="4273550" y="3625850"/>
          <p14:tracePt t="60988" x="4279900" y="3625850"/>
          <p14:tracePt t="61001" x="4286250" y="3625850"/>
          <p14:tracePt t="61008" x="4292600" y="3625850"/>
          <p14:tracePt t="61025" x="4298950" y="3619500"/>
          <p14:tracePt t="61041" x="4305300" y="3613150"/>
          <p14:tracePt t="61056" x="4305300" y="3606800"/>
          <p14:tracePt t="61064" x="4305300" y="3600450"/>
          <p14:tracePt t="61064" x="4305300" y="3594100"/>
          <p14:tracePt t="61083" x="4305300" y="3587750"/>
          <p14:tracePt t="61083" x="4305300" y="3581400"/>
          <p14:tracePt t="61099" x="4305300" y="3575050"/>
          <p14:tracePt t="61099" x="4305300" y="3568700"/>
          <p14:tracePt t="61117" x="4305300" y="3562350"/>
          <p14:tracePt t="61131" x="4305300" y="3556000"/>
          <p14:tracePt t="61148" x="4298950" y="3549650"/>
          <p14:tracePt t="61164" x="4292600" y="3543300"/>
          <p14:tracePt t="61181" x="4305300" y="3536950"/>
          <p14:tracePt t="61221" x="4311650" y="3530600"/>
          <p14:tracePt t="61229" x="4318000" y="3530600"/>
          <p14:tracePt t="61237" x="4324350" y="3530600"/>
          <p14:tracePt t="61237" x="4337050" y="3524250"/>
          <p14:tracePt t="61250" x="4349750" y="3517900"/>
          <p14:tracePt t="61250" x="4362450" y="3517900"/>
          <p14:tracePt t="61266" x="4375150" y="3511550"/>
          <p14:tracePt t="61266" x="4387850" y="3505200"/>
          <p14:tracePt t="61283" x="4406900" y="3498850"/>
          <p14:tracePt t="61283" x="4419600" y="3492500"/>
          <p14:tracePt t="61283" x="4432300" y="3492500"/>
          <p14:tracePt t="61302" x="4451350" y="3486150"/>
          <p14:tracePt t="61315" x="4464050" y="3479800"/>
          <p14:tracePt t="61315" x="4483100" y="3473450"/>
          <p14:tracePt t="61333" x="4495800" y="3473450"/>
          <p14:tracePt t="61333" x="4502150" y="3467100"/>
          <p14:tracePt t="61350" x="4508500" y="3460750"/>
          <p14:tracePt t="61350" x="4514850" y="3454400"/>
          <p14:tracePt t="61366" x="4514850" y="3448050"/>
          <p14:tracePt t="61366" x="4521200" y="3441700"/>
          <p14:tracePt t="61366" x="4521200" y="3429000"/>
          <p14:tracePt t="61388" x="4521200" y="3422650"/>
          <p14:tracePt t="61398" x="4521200" y="3416300"/>
          <p14:tracePt t="61398" x="4521200" y="3403600"/>
          <p14:tracePt t="61417" x="4514850" y="3397250"/>
          <p14:tracePt t="61432" x="4508500" y="3397250"/>
          <p14:tracePt t="61453" x="4502150" y="3390900"/>
          <p14:tracePt t="61485" x="4495800" y="3384550"/>
          <p14:tracePt t="61497" x="4495800" y="3378200"/>
          <p14:tracePt t="61513" x="4495800" y="3371850"/>
          <p14:tracePt t="61521" x="4495800" y="3365500"/>
          <p14:tracePt t="61532" x="4495800" y="3359150"/>
          <p14:tracePt t="61532" x="4495800" y="3352800"/>
          <p14:tracePt t="61550" x="4495800" y="3346450"/>
          <p14:tracePt t="61565" x="4495800" y="3340100"/>
          <p14:tracePt t="61589" x="4502150" y="3333750"/>
          <p14:tracePt t="61605" x="4502150" y="3321050"/>
          <p14:tracePt t="61624" x="4502150" y="3314700"/>
          <p14:tracePt t="61641" x="4508500" y="3308350"/>
          <p14:tracePt t="61657" x="4508500" y="3302000"/>
          <p14:tracePt t="61669" x="4508500" y="3295650"/>
          <p14:tracePt t="61685" x="4514850" y="3289300"/>
          <p14:tracePt t="61702" x="4514850" y="3282950"/>
          <p14:tracePt t="61716" x="4508500" y="3276600"/>
          <p14:tracePt t="61716" x="4508500" y="3270250"/>
          <p14:tracePt t="61734" x="4508500" y="3263900"/>
          <p14:tracePt t="61734" x="4508500" y="3257550"/>
          <p14:tracePt t="61734" x="4508500" y="3251200"/>
          <p14:tracePt t="61754" x="4508500" y="3244850"/>
          <p14:tracePt t="61766" x="4508500" y="3238500"/>
          <p14:tracePt t="61766" x="4508500" y="3232150"/>
          <p14:tracePt t="61784" x="4514850" y="3225800"/>
          <p14:tracePt t="61881" x="4514850" y="3219450"/>
          <p14:tracePt t="61896" x="4521200" y="3213100"/>
          <p14:tracePt t="61909" x="4521200" y="3206750"/>
          <p14:tracePt t="61925" x="4521200" y="3200400"/>
          <p14:tracePt t="61941" x="4527550" y="3194050"/>
          <p14:tracePt t="62009" x="4527550" y="3187700"/>
          <p14:tracePt t="62036" x="4527550" y="3181350"/>
          <p14:tracePt t="62173" x="4521200" y="3181350"/>
          <p14:tracePt t="62224" x="4514850" y="3181350"/>
          <p14:tracePt t="62277" x="4508500" y="3175000"/>
          <p14:tracePt t="62300" x="4502150" y="3175000"/>
          <p14:tracePt t="62316" x="4495800" y="3175000"/>
          <p14:tracePt t="62353" x="4489450" y="3175000"/>
          <p14:tracePt t="62369" x="4483100" y="3181350"/>
          <p14:tracePt t="62388" x="4483100" y="3187700"/>
          <p14:tracePt t="62437" x="4489450" y="3194050"/>
          <p14:tracePt t="62497" x="4489450" y="3187700"/>
          <p14:tracePt t="62516" x="4495800" y="3181350"/>
          <p14:tracePt t="62533" x="4495800" y="3175000"/>
          <p14:tracePt t="62549" x="4489450" y="3168650"/>
          <p14:tracePt t="62609" x="4483100" y="3168650"/>
          <p14:tracePt t="62620" x="4476750" y="3168650"/>
          <p14:tracePt t="62638" x="4470400" y="3168650"/>
          <p14:tracePt t="62645" x="4464050" y="3168650"/>
          <p14:tracePt t="62653" x="4457700" y="3168650"/>
          <p14:tracePt t="62669" x="4451350" y="3168650"/>
          <p14:tracePt t="62669" x="4445000" y="3168650"/>
          <p14:tracePt t="62669" x="4438650" y="3168650"/>
          <p14:tracePt t="62689" x="4432300" y="3175000"/>
          <p14:tracePt t="62706" x="4425950" y="3175000"/>
          <p14:tracePt t="62720" x="4419600" y="3181350"/>
          <p14:tracePt t="62737" x="4413250" y="3187700"/>
          <p14:tracePt t="62753" x="4413250" y="3194050"/>
          <p14:tracePt t="62770" x="4413250" y="3200400"/>
          <p14:tracePt t="62770" x="4419600" y="3213100"/>
          <p14:tracePt t="62789" x="4425950" y="3219450"/>
          <p14:tracePt t="62789" x="4425950" y="3232150"/>
          <p14:tracePt t="62805" x="4432300" y="3238500"/>
          <p14:tracePt t="62805" x="4438650" y="3251200"/>
          <p14:tracePt t="62822" x="4451350" y="3263900"/>
          <p14:tracePt t="62822" x="4457700" y="3270250"/>
          <p14:tracePt t="62838" x="4464050" y="3282950"/>
          <p14:tracePt t="62838" x="4476750" y="3295650"/>
          <p14:tracePt t="62854" x="4483100" y="3302000"/>
          <p14:tracePt t="62854" x="4495800" y="3321050"/>
          <p14:tracePt t="62871" x="4502150" y="3333750"/>
          <p14:tracePt t="62871" x="4502150" y="3340100"/>
          <p14:tracePt t="62888" x="4508500" y="3340100"/>
          <p14:tracePt t="62903" x="4508500" y="3352800"/>
          <p14:tracePt t="62920" x="4508500" y="3359150"/>
          <p14:tracePt t="62952" x="4508500" y="3352800"/>
          <p14:tracePt t="63064" x="4508500" y="3346450"/>
          <p14:tracePt t="63097" x="4514850" y="3340100"/>
          <p14:tracePt t="63124" x="4521200" y="3333750"/>
          <p14:tracePt t="63148" x="4521200" y="3327400"/>
          <p14:tracePt t="63160" x="4527550" y="3321050"/>
          <p14:tracePt t="63177" x="4527550" y="3308350"/>
          <p14:tracePt t="63193" x="4527550" y="3302000"/>
          <p14:tracePt t="63209" x="4521200" y="3308350"/>
          <p14:tracePt t="63252" x="4521200" y="3314700"/>
          <p14:tracePt t="63263" x="4521200" y="3321050"/>
          <p14:tracePt t="63271" x="4514850" y="3327400"/>
          <p14:tracePt t="63271" x="4514850" y="3340100"/>
          <p14:tracePt t="63289" x="4514850" y="3346450"/>
          <p14:tracePt t="63289" x="4508500" y="3352800"/>
          <p14:tracePt t="63306" x="4508500" y="3359150"/>
          <p14:tracePt t="63306" x="4508500" y="3365500"/>
          <p14:tracePt t="63322" x="4508500" y="3371850"/>
          <p14:tracePt t="63322" x="4514850" y="3378200"/>
          <p14:tracePt t="63322" x="4514850" y="3384550"/>
          <p14:tracePt t="63342" x="4521200" y="3390900"/>
          <p14:tracePt t="63357" x="4527550" y="3397250"/>
          <p14:tracePt t="63373" x="4533900" y="3403600"/>
          <p14:tracePt t="63389" x="4540250" y="3403600"/>
          <p14:tracePt t="63389" x="4546600" y="3409950"/>
          <p14:tracePt t="63406" x="4552950" y="3409950"/>
          <p14:tracePt t="63421" x="4559300" y="3416300"/>
          <p14:tracePt t="63421" x="4565650" y="3416300"/>
          <p14:tracePt t="63421" x="4572000" y="3422650"/>
          <p14:tracePt t="63442" x="4578350" y="3429000"/>
          <p14:tracePt t="63456" x="4584700" y="3435350"/>
          <p14:tracePt t="63472" x="4584700" y="3441700"/>
          <p14:tracePt t="63488" x="4591050" y="3448050"/>
          <p14:tracePt t="63505" x="4591050" y="3454400"/>
          <p14:tracePt t="63522" x="4584700" y="3467100"/>
          <p14:tracePt t="63522" x="4584700" y="3473450"/>
          <p14:tracePt t="63540" x="4578350" y="3479800"/>
          <p14:tracePt t="63555" x="4572000" y="3486150"/>
          <p14:tracePt t="63573" x="4565650" y="3486150"/>
          <p14:tracePt t="63573" x="4552950" y="3486150"/>
          <p14:tracePt t="63590" x="4546600" y="3486150"/>
          <p14:tracePt t="63607" x="4413250" y="3384550"/>
          <p14:tracePt t="63607" x="4400550" y="3359150"/>
          <p14:tracePt t="63701" x="4394200" y="3340100"/>
          <p14:tracePt t="63709" x="4381500" y="3308350"/>
          <p14:tracePt t="63722" x="4349750" y="3232150"/>
          <p14:tracePt t="63741" x="4337050" y="3181350"/>
          <p14:tracePt t="63758" x="4337050" y="3143250"/>
          <p14:tracePt t="63773" x="4343400" y="3117850"/>
          <p14:tracePt t="63790" x="4356100" y="3086100"/>
          <p14:tracePt t="63806" x="4387850" y="3041650"/>
          <p14:tracePt t="63823" x="4406900" y="3009900"/>
          <p14:tracePt t="63840" x="4438650" y="2984500"/>
          <p14:tracePt t="63857" x="4470400" y="2959100"/>
          <p14:tracePt t="63873" x="4540250" y="2940050"/>
          <p14:tracePt t="63890" x="4591050" y="2927350"/>
          <p14:tracePt t="63907" x="4635500" y="2921000"/>
          <p14:tracePt t="63924" x="4705350" y="2927350"/>
          <p14:tracePt t="63941" x="4743450" y="2946400"/>
          <p14:tracePt t="63957" x="4787900" y="2984500"/>
          <p14:tracePt t="63974" x="4826000" y="3022600"/>
          <p14:tracePt t="63991" x="4851400" y="3054350"/>
          <p14:tracePt t="63991" x="4864100" y="3073400"/>
          <p14:tracePt t="64011" x="4876800" y="3098800"/>
          <p14:tracePt t="64025" x="4876800" y="3130550"/>
          <p14:tracePt t="64041" x="4876800" y="3155950"/>
          <p14:tracePt t="64057" x="4864100" y="3200400"/>
          <p14:tracePt t="64075" x="4851400" y="3244850"/>
          <p14:tracePt t="64091" x="4838700" y="3289300"/>
          <p14:tracePt t="64091" x="4826000" y="3308350"/>
          <p14:tracePt t="64109" x="4806950" y="3346450"/>
          <p14:tracePt t="64124" x="4775200" y="3371850"/>
          <p14:tracePt t="64141" x="4737100" y="3390900"/>
          <p14:tracePt t="64158" x="4699000" y="3409950"/>
          <p14:tracePt t="64174" x="4648200" y="3429000"/>
          <p14:tracePt t="64191" x="4610100" y="3441700"/>
          <p14:tracePt t="64208" x="4572000" y="3448050"/>
          <p14:tracePt t="64225" x="4514850" y="3448050"/>
          <p14:tracePt t="64241" x="4470400" y="3441700"/>
          <p14:tracePt t="64261" x="4425950" y="3429000"/>
          <p14:tracePt t="64275" x="4381500" y="3409950"/>
          <p14:tracePt t="64291" x="4330700" y="3365500"/>
          <p14:tracePt t="64309" x="4298950" y="3327400"/>
          <p14:tracePt t="64325" x="4279900" y="3282950"/>
          <p14:tracePt t="64342" x="4260850" y="3232150"/>
          <p14:tracePt t="64358" x="4248150" y="3175000"/>
          <p14:tracePt t="64358" x="4248150" y="3149600"/>
          <p14:tracePt t="64378" x="4248150" y="3105150"/>
          <p14:tracePt t="64394" x="4260850" y="3060700"/>
          <p14:tracePt t="64409" x="4292600" y="3022600"/>
          <p14:tracePt t="64425" x="4337050" y="2990850"/>
          <p14:tracePt t="64442" x="4400550" y="2959100"/>
          <p14:tracePt t="64459" x="4464050" y="2940050"/>
          <p14:tracePt t="64459" x="4495800" y="2933700"/>
          <p14:tracePt t="64478" x="4559300" y="2921000"/>
          <p14:tracePt t="64492" x="4622800" y="2933700"/>
          <p14:tracePt t="64509" x="4686300" y="2959100"/>
          <p14:tracePt t="64526" x="4737100" y="2997200"/>
          <p14:tracePt t="64543" x="4800600" y="3054350"/>
          <p14:tracePt t="64559" x="4826000" y="3098800"/>
          <p14:tracePt t="64578" x="4832350" y="3143250"/>
          <p14:tracePt t="64593" x="4819650" y="3225800"/>
          <p14:tracePt t="64609" x="4794250" y="3282950"/>
          <p14:tracePt t="64626" x="4762500" y="3333750"/>
          <p14:tracePt t="64643" x="4718050" y="3378200"/>
          <p14:tracePt t="64643" x="4692650" y="3390900"/>
          <p14:tracePt t="64662" x="4641850" y="3409950"/>
          <p14:tracePt t="64678" x="4584700" y="3422650"/>
          <p14:tracePt t="64693" x="4521200" y="3429000"/>
          <p14:tracePt t="64710" x="4464050" y="3435350"/>
          <p14:tracePt t="64726" x="4413250" y="3441700"/>
          <p14:tracePt t="64726" x="4387850" y="3448050"/>
          <p14:tracePt t="64746" x="4356100" y="3467100"/>
          <p14:tracePt t="64763" x="4337050" y="3473450"/>
          <p14:tracePt t="64778" x="4311650" y="3479800"/>
          <p14:tracePt t="64778" x="4305300" y="3486150"/>
          <p14:tracePt t="64794" x="4292600" y="3479800"/>
          <p14:tracePt t="64794" x="4279900" y="3479800"/>
          <p14:tracePt t="64811" x="4267200" y="3473450"/>
          <p14:tracePt t="64811" x="4260850" y="3473450"/>
          <p14:tracePt t="64811" x="4248150" y="3467100"/>
          <p14:tracePt t="64830" x="4241800" y="3467100"/>
          <p14:tracePt t="64830" x="4235450" y="3460750"/>
          <p14:tracePt t="64844" x="4229100" y="3467100"/>
          <p14:tracePt t="64881" x="4229100" y="3473450"/>
          <p14:tracePt t="64897" x="4222750" y="3473450"/>
          <p14:tracePt t="64908" x="4216400" y="3479800"/>
          <p14:tracePt t="64933" x="4210050" y="3486150"/>
          <p14:tracePt t="64949" x="4203700" y="3486150"/>
          <p14:tracePt t="64961" x="4197350" y="3486150"/>
          <p14:tracePt t="64969" x="4191000" y="3486150"/>
          <p14:tracePt t="64977" x="4184650" y="3486150"/>
          <p14:tracePt t="64977" x="4178300" y="3486150"/>
          <p14:tracePt t="64995" x="4171950" y="3479800"/>
          <p14:tracePt t="64995" x="4159250" y="3479800"/>
          <p14:tracePt t="65013" x="4152900" y="3479800"/>
          <p14:tracePt t="65013" x="4140200" y="3479800"/>
          <p14:tracePt t="65031" x="4133850" y="3479800"/>
          <p14:tracePt t="65031" x="4127500" y="3486150"/>
          <p14:tracePt t="65045" x="4121150" y="3486150"/>
          <p14:tracePt t="65060" x="4114800" y="3498850"/>
          <p14:tracePt t="65060" x="4108450" y="3511550"/>
          <p14:tracePt t="65081" x="4108450" y="3517900"/>
          <p14:tracePt t="65097" x="4108450" y="3524250"/>
          <p14:tracePt t="65110" x="4114800" y="3536950"/>
          <p14:tracePt t="65128" x="4121150" y="3536950"/>
          <p14:tracePt t="65144" x="4127500" y="3536950"/>
          <p14:tracePt t="65161" x="4133850" y="3536950"/>
          <p14:tracePt t="65161" x="4140200" y="3536950"/>
          <p14:tracePt t="65179" x="4146550" y="3536950"/>
          <p14:tracePt t="65194" x="4152900" y="3530600"/>
          <p14:tracePt t="65194" x="4159250" y="3530600"/>
          <p14:tracePt t="65212" x="4159250" y="3536950"/>
          <p14:tracePt t="65241" x="4152900" y="3536950"/>
          <p14:tracePt t="65256" x="4146550" y="3536950"/>
          <p14:tracePt t="65261" x="4140200" y="3536950"/>
          <p14:tracePt t="65261" x="4133850" y="3536950"/>
          <p14:tracePt t="65279" x="4127500" y="3530600"/>
          <p14:tracePt t="65279" x="4121150" y="3530600"/>
          <p14:tracePt t="65296" x="4114800" y="3524250"/>
          <p14:tracePt t="65311" x="4108450" y="3511550"/>
          <p14:tracePt t="65311" x="4095750" y="3505200"/>
          <p14:tracePt t="65329" x="4089400" y="3498850"/>
          <p14:tracePt t="65329" x="4089400" y="3492500"/>
          <p14:tracePt t="65346" x="4083050" y="3486150"/>
          <p14:tracePt t="65346" x="4083050" y="3479800"/>
          <p14:tracePt t="65363" x="4076700" y="3479800"/>
          <p14:tracePt t="65378" x="4076700" y="3467100"/>
          <p14:tracePt t="65395" x="4076700" y="3460750"/>
          <p14:tracePt t="65395" x="4083050" y="3454400"/>
          <p14:tracePt t="65413" x="4083050" y="3448050"/>
          <p14:tracePt t="65413" x="4083050" y="3441700"/>
          <p14:tracePt t="65430" x="4089400" y="3435350"/>
          <p14:tracePt t="65430" x="4089400" y="3429000"/>
          <p14:tracePt t="65446" x="4089400" y="3422650"/>
          <p14:tracePt t="65446" x="4095750" y="3422650"/>
          <p14:tracePt t="65446" x="4095750" y="3416300"/>
          <p14:tracePt t="65465" x="4108450" y="3409950"/>
          <p14:tracePt t="65482" x="4114800" y="3403600"/>
          <p14:tracePt t="65533" x="4114800" y="3397250"/>
          <p14:tracePt t="65549" x="4114800" y="3390900"/>
          <p14:tracePt t="65560" x="4121150" y="3384550"/>
          <p14:tracePt t="65569" x="4121150" y="3378200"/>
          <p14:tracePt t="65578" x="4121150" y="3371850"/>
          <p14:tracePt t="65595" x="4133850" y="3365500"/>
          <p14:tracePt t="65612" x="4140200" y="3359150"/>
          <p14:tracePt t="65629" x="4146550" y="3359150"/>
          <p14:tracePt t="65646" x="4152900" y="3359150"/>
          <p14:tracePt t="65662" x="4152900" y="3352800"/>
          <p14:tracePt t="65681" x="4159250" y="3340100"/>
          <p14:tracePt t="65681" x="4165600" y="3333750"/>
          <p14:tracePt t="65697" x="4165600" y="3327400"/>
          <p14:tracePt t="65697" x="4165600" y="3321050"/>
          <p14:tracePt t="65714" x="4171950" y="3314700"/>
          <p14:tracePt t="65729" x="4171950" y="3308350"/>
          <p14:tracePt t="65746" x="4178300" y="3302000"/>
          <p14:tracePt t="65746" x="4184650" y="3302000"/>
          <p14:tracePt t="65768" x="4191000" y="3302000"/>
          <p14:tracePt t="65789" x="4191000" y="3295650"/>
          <p14:tracePt t="65817" x="4197350" y="3282950"/>
          <p14:tracePt t="65833" x="4203700" y="3282950"/>
          <p14:tracePt t="65849" x="4210050" y="3276600"/>
          <p14:tracePt t="65861" x="4216400" y="3270250"/>
          <p14:tracePt t="65876" x="4222750" y="3270250"/>
          <p14:tracePt t="65887" x="4229100" y="3263900"/>
          <p14:tracePt t="65901" x="4235450" y="3263900"/>
          <p14:tracePt t="65917" x="4241800" y="3257550"/>
          <p14:tracePt t="65930" x="4241800" y="3251200"/>
          <p14:tracePt t="65946" x="4248150" y="3244850"/>
          <p14:tracePt t="65963" x="4254500" y="3244850"/>
          <p14:tracePt t="65980" x="4260850" y="3244850"/>
          <p14:tracePt t="66012" x="4254500" y="3238500"/>
          <p14:tracePt t="66041" x="4248150" y="3238500"/>
          <p14:tracePt t="66065" x="4241800" y="3232150"/>
          <p14:tracePt t="66089" x="4235450" y="3232150"/>
          <p14:tracePt t="66101" x="4229100" y="3225800"/>
          <p14:tracePt t="66116" x="4229100" y="3219450"/>
          <p14:tracePt t="66133" x="4235450" y="3213100"/>
          <p14:tracePt t="66156" x="4235450" y="3206750"/>
          <p14:tracePt t="66169" x="4241800" y="3200400"/>
          <p14:tracePt t="66185" x="4241800" y="3194050"/>
          <p14:tracePt t="66193" x="4248150" y="3187700"/>
          <p14:tracePt t="66201" x="4260850" y="3175000"/>
          <p14:tracePt t="66217" x="4267200" y="3168650"/>
          <p14:tracePt t="66217" x="4273550" y="3162300"/>
          <p14:tracePt t="66232" x="4273550" y="3155950"/>
          <p14:tracePt t="66232" x="4279900" y="3149600"/>
          <p14:tracePt t="66249" x="4286250" y="3143250"/>
          <p14:tracePt t="66249" x="4292600" y="3136900"/>
          <p14:tracePt t="66266" x="4298950" y="3130550"/>
          <p14:tracePt t="66266" x="4305300" y="3117850"/>
          <p14:tracePt t="66283" x="4311650" y="3117850"/>
          <p14:tracePt t="66283" x="4318000" y="3117850"/>
          <p14:tracePt t="66299" x="4324350" y="3111500"/>
          <p14:tracePt t="66314" x="4330700" y="3105150"/>
          <p14:tracePt t="66331" x="4337050" y="3098800"/>
          <p14:tracePt t="66331" x="4343400" y="3092450"/>
          <p14:tracePt t="66350" x="4349750" y="3092450"/>
          <p14:tracePt t="66365" x="4356100" y="3086100"/>
          <p14:tracePt t="66381" x="4362450" y="3086100"/>
          <p14:tracePt t="66401" x="4368800" y="3086100"/>
          <p14:tracePt t="66417" x="4375150" y="3086100"/>
          <p14:tracePt t="66433" x="4381500" y="3079750"/>
          <p14:tracePt t="66449" x="4387850" y="3079750"/>
          <p14:tracePt t="66469" x="4387850" y="3073400"/>
          <p14:tracePt t="66485" x="4394200" y="3067050"/>
          <p14:tracePt t="66502" x="4400550" y="3067050"/>
          <p14:tracePt t="66517" x="4406900" y="3060700"/>
          <p14:tracePt t="66532" x="4413250" y="3060700"/>
          <p14:tracePt t="66548" x="4419600" y="3060700"/>
          <p14:tracePt t="66565" x="4425950" y="3054350"/>
          <p14:tracePt t="66565" x="4432300" y="3054350"/>
          <p14:tracePt t="66585" x="4438650" y="3054350"/>
          <p14:tracePt t="66598" x="4445000" y="3048000"/>
          <p14:tracePt t="66620" x="4451350" y="3048000"/>
          <p14:tracePt t="66632" x="4457700" y="3041650"/>
          <p14:tracePt t="66632" x="4464050" y="3041650"/>
          <p14:tracePt t="66650" x="4476750" y="3035300"/>
          <p14:tracePt t="66665" x="4483100" y="3028950"/>
          <p14:tracePt t="66682" x="4489450" y="3022600"/>
          <p14:tracePt t="66699" x="4495800" y="3022600"/>
          <p14:tracePt t="66716" x="4495800" y="3016250"/>
          <p14:tracePt t="66761" x="4502150" y="3009900"/>
          <p14:tracePt t="66784" x="4508500" y="3003550"/>
          <p14:tracePt t="66817" x="4514850" y="2997200"/>
          <p14:tracePt t="66853" x="4521200" y="2997200"/>
          <p14:tracePt t="66869" x="4527550" y="2990850"/>
          <p14:tracePt t="66881" x="4533900" y="2990850"/>
          <p14:tracePt t="66897" x="4540250" y="2990850"/>
          <p14:tracePt t="66913" x="4546600" y="2984500"/>
          <p14:tracePt t="66929" x="4552950" y="2984500"/>
          <p14:tracePt t="66941" x="4552950" y="2978150"/>
          <p14:tracePt t="66957" x="4546600" y="2971800"/>
          <p14:tracePt t="67001" x="4552950" y="2965450"/>
          <p14:tracePt t="67041" x="4552950" y="2959100"/>
          <p14:tracePt t="67069" x="4559300" y="2959100"/>
          <p14:tracePt t="67085" x="4559300" y="2952750"/>
          <p14:tracePt t="67129" x="4552950" y="2952750"/>
          <p14:tracePt t="67177" x="4559300" y="2946400"/>
          <p14:tracePt t="67221" x="4559300" y="2940050"/>
          <p14:tracePt t="67266" x="4552950" y="2940050"/>
          <p14:tracePt t="67297" x="4552950" y="2946400"/>
          <p14:tracePt t="67309" x="4546600" y="2946400"/>
          <p14:tracePt t="67341" x="4540250" y="2940050"/>
          <p14:tracePt t="67369" x="4540250" y="2933700"/>
          <p14:tracePt t="67409" x="4546600" y="2927350"/>
          <p14:tracePt t="67477" x="4552950" y="2933700"/>
          <p14:tracePt t="67496" x="4559300" y="2927350"/>
          <p14:tracePt t="67520" x="4565650" y="2927350"/>
          <p14:tracePt t="67549" x="4572000" y="2921000"/>
          <p14:tracePt t="67581" x="4572000" y="2914650"/>
          <p14:tracePt t="67608" x="4572000" y="2908300"/>
          <p14:tracePt t="67633" x="4578350" y="2901950"/>
          <p14:tracePt t="67657" x="4584700" y="2901950"/>
          <p14:tracePt t="67684" x="4591050" y="2901950"/>
          <p14:tracePt t="67700" x="4603750" y="2895600"/>
          <p14:tracePt t="67717" x="4610100" y="2895600"/>
          <p14:tracePt t="67729" x="4616450" y="2889250"/>
          <p14:tracePt t="67744" x="4622800" y="2889250"/>
          <p14:tracePt t="67761" x="4629150" y="2882900"/>
          <p14:tracePt t="67780" x="4622800" y="2876550"/>
          <p14:tracePt t="67805" x="4616450" y="2876550"/>
          <p14:tracePt t="67821" x="4610100" y="2882900"/>
          <p14:tracePt t="67841" x="4610100" y="2876550"/>
          <p14:tracePt t="67857" x="4597400" y="2876550"/>
          <p14:tracePt t="67889" x="4597400" y="2882900"/>
          <p14:tracePt t="67909" x="4591050" y="2876550"/>
          <p14:tracePt t="67949" x="4584700" y="2876550"/>
          <p14:tracePt t="67961" x="4578350" y="2870200"/>
          <p14:tracePt t="67977" x="4572000" y="2870200"/>
          <p14:tracePt t="67986" x="4565650" y="2870200"/>
          <p14:tracePt t="67986" x="4552950" y="2870200"/>
          <p14:tracePt t="68005" x="4546600" y="2870200"/>
          <p14:tracePt t="68005" x="4527550" y="2870200"/>
          <p14:tracePt t="68022" x="4508500" y="2876550"/>
          <p14:tracePt t="68022" x="4502150" y="2876550"/>
          <p14:tracePt t="68038" x="4489450" y="2882900"/>
          <p14:tracePt t="68038" x="4470400" y="2889250"/>
          <p14:tracePt t="68055" x="4457700" y="2895600"/>
          <p14:tracePt t="68055" x="4438650" y="2901950"/>
          <p14:tracePt t="68072" x="4419600" y="2908300"/>
          <p14:tracePt t="68072" x="4375150" y="2933700"/>
          <p14:tracePt t="68090" x="4349750" y="2946400"/>
          <p14:tracePt t="68090" x="4324350" y="2959100"/>
          <p14:tracePt t="68106" x="4292600" y="2971800"/>
          <p14:tracePt t="68106" x="4260850" y="2984500"/>
          <p14:tracePt t="68122" x="4229100" y="2997200"/>
          <p14:tracePt t="68122" x="4152900" y="3035300"/>
          <p14:tracePt t="68142" x="4114800" y="3054350"/>
          <p14:tracePt t="68153" x="4076700" y="3086100"/>
          <p14:tracePt t="68153" x="4038600" y="3117850"/>
          <p14:tracePt t="68153" x="4000500" y="3155950"/>
          <p14:tracePt t="68174" x="3962400" y="3200400"/>
          <p14:tracePt t="68174" x="3924300" y="3244850"/>
          <p14:tracePt t="68189" x="3886200" y="3295650"/>
          <p14:tracePt t="68189" x="3854450" y="3346450"/>
          <p14:tracePt t="68205" x="3816350" y="3397250"/>
          <p14:tracePt t="68205" x="3784600" y="3448050"/>
          <p14:tracePt t="68222" x="3752850" y="3498850"/>
          <p14:tracePt t="68222" x="3721100" y="3549650"/>
          <p14:tracePt t="68239" x="3689350" y="3594100"/>
          <p14:tracePt t="68239" x="3663950" y="3638550"/>
          <p14:tracePt t="68239" x="3638550" y="3683000"/>
          <p14:tracePt t="68257" x="3613150" y="3721100"/>
          <p14:tracePt t="68257" x="3594100" y="3759200"/>
          <p14:tracePt t="68272" x="3575050" y="3790950"/>
          <p14:tracePt t="68272" x="3562350" y="3822700"/>
          <p14:tracePt t="68289" x="3549650" y="3854450"/>
          <p14:tracePt t="68289" x="3536950" y="3886200"/>
          <p14:tracePt t="68305" x="3530600" y="3917950"/>
          <p14:tracePt t="68305" x="3517900" y="3975100"/>
          <p14:tracePt t="68322" x="3517900" y="4006850"/>
          <p14:tracePt t="68322" x="3517900" y="4038600"/>
          <p14:tracePt t="68339" x="3524250" y="4070350"/>
          <p14:tracePt t="68339" x="3530600" y="4108450"/>
          <p14:tracePt t="68356" x="3536950" y="4140200"/>
          <p14:tracePt t="68356" x="3543300" y="4178300"/>
          <p14:tracePt t="68372" x="3556000" y="4210050"/>
          <p14:tracePt t="68372" x="3575050" y="4273550"/>
          <p14:tracePt t="68391" x="3587750" y="4305300"/>
          <p14:tracePt t="68391" x="3594100" y="4330700"/>
          <p14:tracePt t="68406" x="3600450" y="4356100"/>
          <p14:tracePt t="68406" x="3606800" y="4381500"/>
          <p14:tracePt t="68423" x="3613150" y="4400550"/>
          <p14:tracePt t="68423" x="3619500" y="4419600"/>
          <p14:tracePt t="68423" x="3625850" y="4438650"/>
          <p14:tracePt t="68441" x="3632200" y="4457700"/>
          <p14:tracePt t="68454" x="3638550" y="4470400"/>
          <p14:tracePt t="68454" x="3644900" y="4502150"/>
          <p14:tracePt t="68473" x="3651250" y="4514850"/>
          <p14:tracePt t="68473" x="3657600" y="4527550"/>
          <p14:tracePt t="68490" x="3657600" y="4540250"/>
          <p14:tracePt t="68490" x="3663950" y="4546600"/>
          <p14:tracePt t="68506" x="3670300" y="4552950"/>
          <p14:tracePt t="68506" x="3676650" y="4559300"/>
          <p14:tracePt t="68506" x="3683000" y="4565650"/>
          <p14:tracePt t="68525" x="3689350" y="4565650"/>
          <p14:tracePt t="68538" x="3695700" y="4572000"/>
          <p14:tracePt t="68538" x="3708400" y="4578350"/>
          <p14:tracePt t="68558" x="3714750" y="4584700"/>
          <p14:tracePt t="68558" x="3721100" y="4591050"/>
          <p14:tracePt t="68558" x="3727450" y="4597400"/>
          <p14:tracePt t="68576" x="3727450" y="4610100"/>
          <p14:tracePt t="68588" x="3733800" y="4616450"/>
          <p14:tracePt t="68588" x="3740150" y="4622800"/>
          <p14:tracePt t="68607" x="3740150" y="4629150"/>
          <p14:tracePt t="68607" x="3752850" y="4641850"/>
          <p14:tracePt t="68623" x="3752850" y="4648200"/>
          <p14:tracePt t="68639" x="3759200" y="4654550"/>
          <p14:tracePt t="68660" x="3689350" y="4540250"/>
          <p14:tracePt t="68783" x="3683000" y="4521200"/>
          <p14:tracePt t="68788" x="3670300" y="4508500"/>
          <p14:tracePt t="68797" x="3657600" y="4489450"/>
          <p14:tracePt t="68806" x="3632200" y="4451350"/>
          <p14:tracePt t="68823" x="3606800" y="4400550"/>
          <p14:tracePt t="68823" x="3587750" y="4368800"/>
          <p14:tracePt t="68841" x="3556000" y="4305300"/>
          <p14:tracePt t="68857" x="3524250" y="4241800"/>
          <p14:tracePt t="68873" x="3492500" y="4171950"/>
          <p14:tracePt t="68890" x="3467100" y="4108450"/>
          <p14:tracePt t="68906" x="3435350" y="4013200"/>
          <p14:tracePt t="68923" x="3422650" y="3949700"/>
          <p14:tracePt t="68940" x="3416300" y="3892550"/>
          <p14:tracePt t="68956" x="3409950" y="3829050"/>
          <p14:tracePt t="68973" x="3403600" y="3740150"/>
          <p14:tracePt t="68990" x="3403600" y="3676650"/>
          <p14:tracePt t="69007" x="3403600" y="3606800"/>
          <p14:tracePt t="69024" x="3397250" y="3517900"/>
          <p14:tracePt t="69041" x="3397250" y="3473450"/>
          <p14:tracePt t="69057" x="3397250" y="3435350"/>
          <p14:tracePt t="69074" x="3403600" y="3403600"/>
          <p14:tracePt t="69090" x="3416300" y="3352800"/>
          <p14:tracePt t="69090" x="3422650" y="3321050"/>
          <p14:tracePt t="69110" x="3429000" y="3257550"/>
          <p14:tracePt t="69125" x="3441700" y="3187700"/>
          <p14:tracePt t="69141" x="3448050" y="3117850"/>
          <p14:tracePt t="69157" x="3460750" y="3060700"/>
          <p14:tracePt t="69174" x="3486150" y="3009900"/>
          <p14:tracePt t="69191" x="3517900" y="2959100"/>
          <p14:tracePt t="69191" x="3536950" y="2933700"/>
          <p14:tracePt t="69209" x="3581400" y="2889250"/>
          <p14:tracePt t="69224" x="3625850" y="2844800"/>
          <p14:tracePt t="69241" x="3670300" y="2806700"/>
          <p14:tracePt t="69241" x="3695700" y="2787650"/>
          <p14:tracePt t="69263" x="3714750" y="2768600"/>
          <p14:tracePt t="69274" x="3797300" y="2717800"/>
          <p14:tracePt t="69291" x="3854450" y="2679700"/>
          <p14:tracePt t="69308" x="3917950" y="2641600"/>
          <p14:tracePt t="69324" x="4000500" y="2578100"/>
          <p14:tracePt t="69341" x="4051300" y="2546350"/>
          <p14:tracePt t="69358" x="4102100" y="2508250"/>
          <p14:tracePt t="69375" x="4146550" y="2482850"/>
          <p14:tracePt t="69392" x="4203700" y="2444750"/>
          <p14:tracePt t="69409" x="4229100" y="2432050"/>
          <p14:tracePt t="69425" x="4248150" y="2419350"/>
          <p14:tracePt t="69442" x="4260850" y="2406650"/>
          <p14:tracePt t="69458" x="4273550" y="2400300"/>
          <p14:tracePt t="69458" x="4273550" y="2387600"/>
          <p14:tracePt t="69478" x="4279900" y="2381250"/>
          <p14:tracePt t="69493" x="4273550" y="2374900"/>
          <p14:tracePt t="69509" x="4273550" y="2381250"/>
          <p14:tracePt t="69537" x="4273550" y="2387600"/>
          <p14:tracePt t="69545" x="4273550" y="2393950"/>
          <p14:tracePt t="69558" x="4273550" y="2400300"/>
          <p14:tracePt t="69579" x="4267200" y="2406650"/>
          <p14:tracePt t="69579" x="4260850" y="2406650"/>
          <p14:tracePt t="69594" x="4254500" y="2406650"/>
          <p14:tracePt t="69594" x="4248150" y="2406650"/>
          <p14:tracePt t="69610" x="4241800" y="2400300"/>
          <p14:tracePt t="69610" x="4229100" y="2393950"/>
          <p14:tracePt t="69626" x="4216400" y="2387600"/>
          <p14:tracePt t="69626" x="4197350" y="2387600"/>
          <p14:tracePt t="69643" x="4184650" y="2387600"/>
          <p14:tracePt t="69643" x="4178300" y="2393950"/>
          <p14:tracePt t="69660" x="4165600" y="2400300"/>
          <p14:tracePt t="69660" x="4159250" y="2413000"/>
          <p14:tracePt t="69677" x="4152900" y="2425700"/>
          <p14:tracePt t="69677" x="4146550" y="2444750"/>
          <p14:tracePt t="69693" x="4133850" y="2470150"/>
          <p14:tracePt t="69693" x="4121150" y="2514600"/>
          <p14:tracePt t="69710" x="4108450" y="2533650"/>
          <p14:tracePt t="69710" x="4102100" y="2559050"/>
          <p14:tracePt t="69726" x="4095750" y="2578100"/>
          <p14:tracePt t="69726" x="4089400" y="2597150"/>
          <p14:tracePt t="69743" x="4076700" y="2616200"/>
          <p14:tracePt t="69743" x="4064000" y="2647950"/>
          <p14:tracePt t="69763" x="4057650" y="2667000"/>
          <p14:tracePt t="69763" x="4051300" y="2679700"/>
          <p14:tracePt t="69778" x="4044950" y="2686050"/>
          <p14:tracePt t="69778" x="4038600" y="2698750"/>
          <p14:tracePt t="69794" x="4032250" y="2705100"/>
          <p14:tracePt t="69794" x="4032250" y="2711450"/>
          <p14:tracePt t="69810" x="4025900" y="2724150"/>
          <p14:tracePt t="69810" x="4019550" y="2730500"/>
          <p14:tracePt t="69810" x="4019550" y="2736850"/>
          <p14:tracePt t="69829" x="4019550" y="2743200"/>
          <p14:tracePt t="69842" x="4013200" y="2749550"/>
          <p14:tracePt t="69842" x="4013200" y="2768600"/>
          <p14:tracePt t="69861" x="4013200" y="2774950"/>
          <p14:tracePt t="69861" x="4013200" y="2787650"/>
          <p14:tracePt t="69879" x="4013200" y="2794000"/>
          <p14:tracePt t="69879" x="4013200" y="2806700"/>
          <p14:tracePt t="69894" x="4013200" y="2813050"/>
          <p14:tracePt t="69894" x="4013200" y="2819400"/>
          <p14:tracePt t="69911" x="4006850" y="2825750"/>
          <p14:tracePt t="69926" x="4000500" y="2832100"/>
          <p14:tracePt t="69943" x="3994150" y="2832100"/>
          <p14:tracePt t="69959" x="3994150" y="2838450"/>
          <p14:tracePt t="69976" x="3994150" y="2844800"/>
          <p14:tracePt t="69976" x="3994150" y="2851150"/>
          <p14:tracePt t="69994" x="3987800" y="2851150"/>
          <p14:tracePt t="69994" x="3994150" y="2863850"/>
          <p14:tracePt t="70013" x="3987800" y="2870200"/>
          <p14:tracePt t="70013" x="3987800" y="2876550"/>
          <p14:tracePt t="70028" x="3987800" y="2882900"/>
          <p14:tracePt t="70043" x="3981450" y="2882900"/>
          <p14:tracePt t="70060" x="3975100" y="2882900"/>
          <p14:tracePt t="70078" x="3968750" y="2876550"/>
          <p14:tracePt t="70093" x="3956050" y="2882900"/>
          <p14:tracePt t="70110" x="3949700" y="2889250"/>
          <p14:tracePt t="70110" x="3949700" y="2895600"/>
          <p14:tracePt t="70131" x="3949700" y="2908300"/>
          <p14:tracePt t="70131" x="3943350" y="2908300"/>
          <p14:tracePt t="70145" x="3943350" y="2914650"/>
          <p14:tracePt t="70145" x="3937000" y="2921000"/>
          <p14:tracePt t="70161" x="3930650" y="2927350"/>
          <p14:tracePt t="70177" x="3924300" y="2927350"/>
          <p14:tracePt t="70193" x="3917950" y="2927350"/>
          <p14:tracePt t="70213" x="3917950" y="2933700"/>
          <p14:tracePt t="70237" x="3911600" y="2933700"/>
          <p14:tracePt t="70249" x="3911600" y="2940050"/>
          <p14:tracePt t="70262" x="3911600" y="2946400"/>
          <p14:tracePt t="70277" x="3911600" y="2952750"/>
          <p14:tracePt t="70294" x="3905250" y="2952750"/>
          <p14:tracePt t="70294" x="3898900" y="2946400"/>
          <p14:tracePt t="70313" x="3892550" y="2940050"/>
          <p14:tracePt t="70327" x="3879850" y="2940050"/>
          <p14:tracePt t="70356" x="3873500" y="2940050"/>
          <p14:tracePt t="70368" x="3867150" y="2940050"/>
          <p14:tracePt t="70385" x="3860800" y="2940050"/>
          <p14:tracePt t="70394" x="3860800" y="2933700"/>
          <p14:tracePt t="70394" x="3854450" y="2933700"/>
          <p14:tracePt t="70412" x="3848100" y="2927350"/>
          <p14:tracePt t="70412" x="3835400" y="2921000"/>
          <p14:tracePt t="70430" x="3829050" y="2914650"/>
          <p14:tracePt t="70444" x="3822700" y="2908300"/>
          <p14:tracePt t="70461" x="3822700" y="2901950"/>
          <p14:tracePt t="70461" x="3829050" y="2901950"/>
          <p14:tracePt t="70461" x="3835400" y="2901950"/>
          <p14:tracePt t="70482" x="3841750" y="2895600"/>
          <p14:tracePt t="70494" x="3848100" y="2895600"/>
          <p14:tracePt t="70494" x="3867150" y="2895600"/>
          <p14:tracePt t="70514" x="3873500" y="2901950"/>
          <p14:tracePt t="70514" x="3886200" y="2901950"/>
          <p14:tracePt t="70530" x="3892550" y="2901950"/>
          <p14:tracePt t="70530" x="3898900" y="2901950"/>
          <p14:tracePt t="70546" x="3905250" y="2901950"/>
          <p14:tracePt t="70546" x="3917950" y="2901950"/>
          <p14:tracePt t="70546" x="3924300" y="2901950"/>
          <p14:tracePt t="70565" x="3930650" y="2895600"/>
          <p14:tracePt t="70565" x="3943350" y="2889250"/>
          <p14:tracePt t="70582" x="3949700" y="2882900"/>
          <p14:tracePt t="70595" x="3956050" y="2876550"/>
          <p14:tracePt t="70595" x="3968750" y="2870200"/>
          <p14:tracePt t="70613" x="3975100" y="2863850"/>
          <p14:tracePt t="70628" x="3968750" y="2857500"/>
          <p14:tracePt t="70676" x="3962400" y="2857500"/>
          <p14:tracePt t="70685" x="3956050" y="2857500"/>
          <p14:tracePt t="70695" x="3949700" y="2857500"/>
          <p14:tracePt t="70712" x="3943350" y="2857500"/>
          <p14:tracePt t="70712" x="3930650" y="2857500"/>
          <p14:tracePt t="70730" x="3924300" y="2857500"/>
          <p14:tracePt t="70745" x="3917950" y="2863850"/>
          <p14:tracePt t="70764" x="3905250" y="2863850"/>
          <p14:tracePt t="70764" x="3898900" y="2870200"/>
          <p14:tracePt t="70781" x="3886200" y="2870200"/>
          <p14:tracePt t="70797" x="3879850" y="2870200"/>
          <p14:tracePt t="70813" x="3867150" y="2870200"/>
          <p14:tracePt t="70813" x="3860800" y="2876550"/>
          <p14:tracePt t="70830" x="3854450" y="2876550"/>
          <p14:tracePt t="70830" x="3848100" y="2876550"/>
          <p14:tracePt t="70830" x="3835400" y="2876550"/>
          <p14:tracePt t="70849" x="3829050" y="2882900"/>
          <p14:tracePt t="70862" x="3822700" y="2882900"/>
          <p14:tracePt t="70862" x="3810000" y="2889250"/>
          <p14:tracePt t="70881" x="3797300" y="2895600"/>
          <p14:tracePt t="70881" x="3790950" y="2895600"/>
          <p14:tracePt t="70898" x="3784600" y="2901950"/>
          <p14:tracePt t="70898" x="3771900" y="2901950"/>
          <p14:tracePt t="70914" x="3765550" y="2908300"/>
          <p14:tracePt t="70914" x="3752850" y="2908300"/>
          <p14:tracePt t="70930" x="3746500" y="2908300"/>
          <p14:tracePt t="70930" x="3733800" y="2914650"/>
          <p14:tracePt t="70930" x="3721100" y="2914650"/>
          <p14:tracePt t="70949" x="3708400" y="2914650"/>
          <p14:tracePt t="70949" x="3695700" y="2914650"/>
          <p14:tracePt t="70964" x="3689350" y="2908300"/>
          <p14:tracePt t="70964" x="3676650" y="2908300"/>
          <p14:tracePt t="70981" x="3663950" y="2901950"/>
          <p14:tracePt t="70981" x="3651250" y="2895600"/>
          <p14:tracePt t="70997" x="3644900" y="2889250"/>
          <p14:tracePt t="70997" x="3632200" y="2882900"/>
          <p14:tracePt t="70997" x="3625850" y="2876550"/>
          <p14:tracePt t="70997" x="3613150" y="2876550"/>
          <p14:tracePt t="71021" x="3606800" y="2870200"/>
          <p14:tracePt t="71029" x="3600450" y="2863850"/>
          <p14:tracePt t="71029" x="3594100" y="2857500"/>
          <p14:tracePt t="71048" x="3581400" y="2851150"/>
          <p14:tracePt t="71048" x="3581400" y="2844800"/>
          <p14:tracePt t="71065" x="3575050" y="2838450"/>
          <p14:tracePt t="71065" x="3562350" y="2825750"/>
          <p14:tracePt t="71082" x="3556000" y="2819400"/>
          <p14:tracePt t="71082" x="3556000" y="2813050"/>
          <p14:tracePt t="71098" x="3556000" y="2806700"/>
          <p14:tracePt t="71098" x="3549650" y="2800350"/>
          <p14:tracePt t="71115" x="3549650" y="2787650"/>
          <p14:tracePt t="71136" x="3556000" y="2787650"/>
          <p14:tracePt t="71149" x="3556000" y="2781300"/>
          <p14:tracePt t="71172" x="3562350" y="2787650"/>
          <p14:tracePt t="71200" x="3568700" y="2794000"/>
          <p14:tracePt t="71224" x="3568700" y="2800350"/>
          <p14:tracePt t="71240" x="3568700" y="2806700"/>
          <p14:tracePt t="71256" x="3568700" y="2813050"/>
          <p14:tracePt t="71269" x="3575050" y="2819400"/>
          <p14:tracePt t="71285" x="3575050" y="2825750"/>
          <p14:tracePt t="71301" x="3575050" y="2832100"/>
          <p14:tracePt t="71317" x="3568700" y="2838450"/>
          <p14:tracePt t="71331" x="3575050" y="2844800"/>
          <p14:tracePt t="71347" x="3568700" y="2851150"/>
          <p14:tracePt t="71364" x="3568700" y="2857500"/>
          <p14:tracePt t="71364" x="3568700" y="2863850"/>
          <p14:tracePt t="71382" x="3562350" y="2870200"/>
          <p14:tracePt t="71382" x="3562350" y="2876550"/>
          <p14:tracePt t="71399" x="3556000" y="2882900"/>
          <p14:tracePt t="71399" x="3549650" y="2882900"/>
          <p14:tracePt t="71416" x="3549650" y="2889250"/>
          <p14:tracePt t="71431" x="3536950" y="2895600"/>
          <p14:tracePt t="71431" x="3530600" y="2901950"/>
          <p14:tracePt t="71450" x="3536950" y="2895600"/>
          <p14:tracePt t="71496" x="3543300" y="2889250"/>
          <p14:tracePt t="71501" x="3549650" y="2882900"/>
          <p14:tracePt t="71515" x="3562350" y="2876550"/>
          <p14:tracePt t="71515" x="3587750" y="2857500"/>
          <p14:tracePt t="71533" x="3606800" y="2838450"/>
          <p14:tracePt t="71533" x="3625850" y="2825750"/>
          <p14:tracePt t="71550" x="3644900" y="2806700"/>
          <p14:tracePt t="71550" x="3670300" y="2787650"/>
          <p14:tracePt t="71566" x="3695700" y="2768600"/>
          <p14:tracePt t="71566" x="3727450" y="2749550"/>
          <p14:tracePt t="71566" x="3752850" y="2724150"/>
          <p14:tracePt t="71586" x="3784600" y="2705100"/>
          <p14:tracePt t="71598" x="3816350" y="2679700"/>
          <p14:tracePt t="71598" x="3886200" y="2641600"/>
          <p14:tracePt t="71618" x="3917950" y="2616200"/>
          <p14:tracePt t="71618" x="3943350" y="2597150"/>
          <p14:tracePt t="71633" x="3975100" y="2578100"/>
          <p14:tracePt t="71633" x="4000500" y="2559050"/>
          <p14:tracePt t="71650" x="4025900" y="2540000"/>
          <p14:tracePt t="71650" x="4051300" y="2520950"/>
          <p14:tracePt t="71667" x="4070350" y="2501900"/>
          <p14:tracePt t="71667" x="4114800" y="2470150"/>
          <p14:tracePt t="71683" x="4133850" y="2457450"/>
          <p14:tracePt t="71683" x="4146550" y="2444750"/>
          <p14:tracePt t="71700" x="4165600" y="2438400"/>
          <p14:tracePt t="71700" x="4178300" y="2425700"/>
          <p14:tracePt t="71717" x="4191000" y="2419350"/>
          <p14:tracePt t="71717" x="4197350" y="2413000"/>
          <p14:tracePt t="71733" x="4210050" y="2406650"/>
          <p14:tracePt t="71733" x="4222750" y="2400300"/>
          <p14:tracePt t="71750" x="4229100" y="2400300"/>
          <p14:tracePt t="71766" x="4229100" y="2406650"/>
          <p14:tracePt t="71789" x="4222750" y="2413000"/>
          <p14:tracePt t="71801" x="4216400" y="2419350"/>
          <p14:tracePt t="71801" x="4210050" y="2419350"/>
          <p14:tracePt t="71817" x="4203700" y="2425700"/>
          <p14:tracePt t="71817" x="4197350" y="2432050"/>
          <p14:tracePt t="71834" x="4191000" y="2432050"/>
          <p14:tracePt t="71834" x="4184650" y="2438400"/>
          <p14:tracePt t="71850" x="4171950" y="2444750"/>
          <p14:tracePt t="71850" x="4165600" y="2451100"/>
          <p14:tracePt t="71867" x="4159250" y="2457450"/>
          <p14:tracePt t="71867" x="4146550" y="2463800"/>
          <p14:tracePt t="71867" x="4140200" y="2470150"/>
          <p14:tracePt t="71889" x="4127500" y="2476500"/>
          <p14:tracePt t="71889" x="4121150" y="2482850"/>
          <p14:tracePt t="71901" x="4108450" y="2489200"/>
          <p14:tracePt t="71901" x="4095750" y="2495550"/>
          <p14:tracePt t="71918" x="4083050" y="2501900"/>
          <p14:tracePt t="71918" x="4070350" y="2508250"/>
          <p14:tracePt t="71934" x="4057650" y="2508250"/>
          <p14:tracePt t="71934" x="4044950" y="2514600"/>
          <p14:tracePt t="71951" x="4032250" y="2527300"/>
          <p14:tracePt t="71951" x="4019550" y="2533650"/>
          <p14:tracePt t="71951" x="4000500" y="2540000"/>
          <p14:tracePt t="71970" x="3987800" y="2552700"/>
          <p14:tracePt t="71970" x="3975100" y="2559050"/>
          <p14:tracePt t="71984" x="3956050" y="2571750"/>
          <p14:tracePt t="71984" x="3943350" y="2578100"/>
          <p14:tracePt t="72001" x="3924300" y="2590800"/>
          <p14:tracePt t="72001" x="3911600" y="2597150"/>
          <p14:tracePt t="72018" x="3898900" y="2609850"/>
          <p14:tracePt t="72018" x="3879850" y="2622550"/>
          <p14:tracePt t="72035" x="3860800" y="2628900"/>
          <p14:tracePt t="72035" x="3822700" y="2654300"/>
          <p14:tracePt t="72051" x="3803650" y="2660650"/>
          <p14:tracePt t="72051" x="3784600" y="2673350"/>
          <p14:tracePt t="72068" x="3765550" y="2686050"/>
          <p14:tracePt t="72068" x="3746500" y="2698750"/>
          <p14:tracePt t="72085" x="3727450" y="2705100"/>
          <p14:tracePt t="72085" x="3683000" y="2730500"/>
          <p14:tracePt t="72102" x="3663950" y="2743200"/>
          <p14:tracePt t="72102" x="3638550" y="2762250"/>
          <p14:tracePt t="72118" x="3619500" y="2774950"/>
          <p14:tracePt t="72118" x="3594100" y="2794000"/>
          <p14:tracePt t="72137" x="3575050" y="2806700"/>
          <p14:tracePt t="72137" x="3556000" y="2819400"/>
          <p14:tracePt t="72151" x="3536950" y="2832100"/>
          <p14:tracePt t="72151" x="3498850" y="2857500"/>
          <p14:tracePt t="72170" x="3486150" y="2863850"/>
          <p14:tracePt t="72170" x="3467100" y="2876550"/>
          <p14:tracePt t="72185" x="3454400" y="2882900"/>
          <p14:tracePt t="72185" x="3448050" y="2889250"/>
          <p14:tracePt t="72202" x="3435350" y="2895600"/>
          <p14:tracePt t="72202" x="3429000" y="2901950"/>
          <p14:tracePt t="72218" x="3422650" y="2908300"/>
          <p14:tracePt t="72218" x="3416300" y="2914650"/>
          <p14:tracePt t="72235" x="3409950" y="2914650"/>
          <p14:tracePt t="72235" x="3403600" y="2921000"/>
          <p14:tracePt t="72235" x="3397250" y="2927350"/>
          <p14:tracePt t="72254" x="3390900" y="2933700"/>
          <p14:tracePt t="72269" x="3397250" y="2927350"/>
          <p14:tracePt t="72296" x="3403600" y="2927350"/>
          <p14:tracePt t="72305" x="3409950" y="2921000"/>
          <p14:tracePt t="72317" x="3416300" y="2914650"/>
          <p14:tracePt t="72317" x="3422650" y="2908300"/>
          <p14:tracePt t="72317" x="3429000" y="2908300"/>
          <p14:tracePt t="72337" x="3435350" y="2895600"/>
          <p14:tracePt t="72337" x="3448050" y="2889250"/>
          <p14:tracePt t="72352" x="3460750" y="2882900"/>
          <p14:tracePt t="72352" x="3473450" y="2876550"/>
          <p14:tracePt t="72369" x="3486150" y="2863850"/>
          <p14:tracePt t="72369" x="3505200" y="2851150"/>
          <p14:tracePt t="72369" x="3524250" y="2838450"/>
          <p14:tracePt t="72390" x="3543300" y="2825750"/>
          <p14:tracePt t="72390" x="3562350" y="2813050"/>
          <p14:tracePt t="72402" x="3587750" y="2800350"/>
          <p14:tracePt t="72402" x="3613150" y="2787650"/>
          <p14:tracePt t="72419" x="3632200" y="2768600"/>
          <p14:tracePt t="72419" x="3663950" y="2749550"/>
          <p14:tracePt t="72436" x="3689350" y="2730500"/>
          <p14:tracePt t="72436" x="3721100" y="2711450"/>
          <p14:tracePt t="72452" x="3752850" y="2686050"/>
          <p14:tracePt t="72452" x="3816350" y="2635250"/>
          <p14:tracePt t="72469" x="3854450" y="2609850"/>
          <p14:tracePt t="72469" x="3886200" y="2584450"/>
          <p14:tracePt t="72486" x="3924300" y="2559050"/>
          <p14:tracePt t="72486" x="3956050" y="2533650"/>
          <p14:tracePt t="72503" x="3987800" y="2514600"/>
          <p14:tracePt t="72503" x="4019550" y="2495550"/>
          <p14:tracePt t="72503" x="4051300" y="2476500"/>
          <p14:tracePt t="72521" x="4076700" y="2457450"/>
          <p14:tracePt t="72534" x="4102100" y="2438400"/>
          <p14:tracePt t="72534" x="4152900" y="2413000"/>
          <p14:tracePt t="72554" x="4171950" y="2400300"/>
          <p14:tracePt t="72554" x="4191000" y="2387600"/>
          <p14:tracePt t="72570" x="4210050" y="2381250"/>
          <p14:tracePt t="72570" x="4222750" y="2368550"/>
          <p14:tracePt t="72586" x="4235450" y="2362200"/>
          <p14:tracePt t="72586" x="4248150" y="2355850"/>
          <p14:tracePt t="72586" x="4254500" y="2349500"/>
          <p14:tracePt t="72605" x="4267200" y="2343150"/>
          <p14:tracePt t="72618" x="4273550" y="2343150"/>
          <p14:tracePt t="72618" x="4286250" y="2336800"/>
          <p14:tracePt t="72641" x="4292600" y="2336800"/>
          <p14:tracePt t="72651" x="4298950" y="2336800"/>
          <p14:tracePt t="72689" x="4305300" y="2336800"/>
          <p14:tracePt t="72700" x="4311650" y="2336800"/>
          <p14:tracePt t="72716" x="4318000" y="2336800"/>
          <p14:tracePt t="72741" x="4311650" y="2336800"/>
          <p14:tracePt t="72817" x="4305300" y="2343150"/>
          <p14:tracePt t="72829" x="4298950" y="2343150"/>
          <p14:tracePt t="72845" x="4292600" y="2349500"/>
          <p14:tracePt t="72868" x="4298950" y="2343150"/>
          <p14:tracePt t="72980" x="4305300" y="2336800"/>
          <p14:tracePt t="73057" x="4305300" y="2330450"/>
          <p14:tracePt t="73152" x="4298950" y="2330450"/>
          <p14:tracePt t="73317" x="4292600" y="2324100"/>
          <p14:tracePt t="73357" x="4286250" y="2324100"/>
          <p14:tracePt t="73385" x="4279900" y="2330450"/>
          <p14:tracePt t="73401" x="4273550" y="2330450"/>
          <p14:tracePt t="73416" x="4267200" y="2324100"/>
          <p14:tracePt t="73444" x="4260850" y="2317750"/>
          <p14:tracePt t="73504" x="4260850" y="2311400"/>
          <p14:tracePt t="73528" x="4146550" y="2190750"/>
          <p14:tracePt t="73671" x="4133850" y="2171700"/>
          <p14:tracePt t="73677" x="4121150" y="2146300"/>
          <p14:tracePt t="73688" x="4095750" y="2095500"/>
          <p14:tracePt t="73705" x="4057650" y="2006600"/>
          <p14:tracePt t="73722" x="4032250" y="1955800"/>
          <p14:tracePt t="73739" x="4006850" y="1898650"/>
          <p14:tracePt t="73755" x="3981450" y="1847850"/>
          <p14:tracePt t="73772" x="3949700" y="1790700"/>
          <p14:tracePt t="73789" x="3930650" y="1765300"/>
          <p14:tracePt t="73805" x="3924300" y="1752600"/>
          <p14:tracePt t="73822" x="3924300" y="1746250"/>
          <p14:tracePt t="73839" x="3930650" y="1752600"/>
          <p14:tracePt t="73873" x="3937000" y="1752600"/>
          <p14:tracePt t="73890" x="3937000" y="1758950"/>
          <p14:tracePt t="73897" x="3943350" y="1765300"/>
          <p14:tracePt t="73905" x="3956050" y="1778000"/>
          <p14:tracePt t="73923" x="3968750" y="1803400"/>
          <p14:tracePt t="73923" x="3981450" y="1816100"/>
          <p14:tracePt t="73941" x="4006850" y="1854200"/>
          <p14:tracePt t="73957" x="4032250" y="1911350"/>
          <p14:tracePt t="73973" x="4070350" y="1981200"/>
          <p14:tracePt t="73990" x="4108450" y="2057400"/>
          <p14:tracePt t="74006" x="4178300" y="2171700"/>
          <p14:tracePt t="74023" x="4216400" y="2241550"/>
          <p14:tracePt t="74040" x="4260850" y="2311400"/>
          <p14:tracePt t="74056" x="4298950" y="2387600"/>
          <p14:tracePt t="74073" x="4356100" y="2495550"/>
          <p14:tracePt t="74091" x="4394200" y="2578100"/>
          <p14:tracePt t="74107" x="4432300" y="2647950"/>
          <p14:tracePt t="74123" x="4489450" y="2749550"/>
          <p14:tracePt t="74141" x="4527550" y="2813050"/>
          <p14:tracePt t="74157" x="4559300" y="2870200"/>
          <p14:tracePt t="74173" x="4591050" y="2921000"/>
          <p14:tracePt t="74190" x="4622800" y="2959100"/>
          <p14:tracePt t="74190" x="4629150" y="2971800"/>
          <p14:tracePt t="74210" x="4648200" y="2990850"/>
          <p14:tracePt t="74225" x="4654550" y="2997200"/>
          <p14:tracePt t="74240" x="4654550" y="3003550"/>
          <p14:tracePt t="74257" x="4654550" y="2997200"/>
          <p14:tracePt t="74273" x="4648200" y="2990850"/>
          <p14:tracePt t="74290" x="4641850" y="2971800"/>
          <p14:tracePt t="74290" x="4629150" y="2965450"/>
          <p14:tracePt t="74309" x="4616450" y="2933700"/>
          <p14:tracePt t="74324" x="4597400" y="2889250"/>
          <p14:tracePt t="74341" x="4572000" y="2825750"/>
          <p14:tracePt t="74357" x="4540250" y="2743200"/>
          <p14:tracePt t="74374" x="4470400" y="2578100"/>
          <p14:tracePt t="74391" x="4425950" y="2457450"/>
          <p14:tracePt t="74408" x="4375150" y="2336800"/>
          <p14:tracePt t="74424" x="4305300" y="2159000"/>
          <p14:tracePt t="74441" x="4267200" y="2057400"/>
          <p14:tracePt t="74458" x="4222750" y="1968500"/>
          <p14:tracePt t="74474" x="4184650" y="1905000"/>
          <p14:tracePt t="74491" x="4140200" y="1854200"/>
          <p14:tracePt t="74510" x="4114800" y="1841500"/>
          <p14:tracePt t="74525" x="4108450" y="1841500"/>
          <p14:tracePt t="74541" x="4108450" y="1847850"/>
          <p14:tracePt t="74569" x="4121150" y="1854200"/>
          <p14:tracePt t="74585" x="4127500" y="1854200"/>
          <p14:tracePt t="74594" x="4146550" y="1866900"/>
          <p14:tracePt t="74609" x="4171950" y="1885950"/>
          <p14:tracePt t="74625" x="4197350" y="1917700"/>
          <p14:tracePt t="74642" x="4222750" y="1962150"/>
          <p14:tracePt t="74658" x="4254500" y="2012950"/>
          <p14:tracePt t="74658" x="4267200" y="2044700"/>
          <p14:tracePt t="74678" x="4298950" y="2114550"/>
          <p14:tracePt t="74692" x="4330700" y="2190750"/>
          <p14:tracePt t="74708" x="4356100" y="2273300"/>
          <p14:tracePt t="74725" x="4394200" y="2400300"/>
          <p14:tracePt t="74742" x="4413250" y="2476500"/>
          <p14:tracePt t="74759" x="4425950" y="2552700"/>
          <p14:tracePt t="74776" x="4425950" y="2584450"/>
          <p14:tracePt t="74776" x="4425950" y="2616200"/>
          <p14:tracePt t="74793" x="4425950" y="2641600"/>
          <p14:tracePt t="74793" x="4413250" y="2686050"/>
          <p14:tracePt t="74810" x="4406900" y="2698750"/>
          <p14:tracePt t="74810" x="4400550" y="2717800"/>
          <p14:tracePt t="74826" x="4394200" y="2730500"/>
          <p14:tracePt t="74826" x="4387850" y="2743200"/>
          <p14:tracePt t="74844" x="4381500" y="2762250"/>
          <p14:tracePt t="74844" x="4368800" y="2794000"/>
          <p14:tracePt t="74862" x="4356100" y="2806700"/>
          <p14:tracePt t="74862" x="4349750" y="2825750"/>
          <p14:tracePt t="74878" x="4337050" y="2851150"/>
          <p14:tracePt t="74878" x="4324350" y="2870200"/>
          <p14:tracePt t="74894" x="4311650" y="2895600"/>
          <p14:tracePt t="74894" x="4298950" y="2914650"/>
          <p14:tracePt t="74910" x="4286250" y="2940050"/>
          <p14:tracePt t="74910" x="4273550" y="2965450"/>
          <p14:tracePt t="74910" x="4260850" y="2990850"/>
          <p14:tracePt t="74930" x="4248150" y="3016250"/>
          <p14:tracePt t="74942" x="4235450" y="3048000"/>
          <p14:tracePt t="74942" x="4210050" y="3098800"/>
          <p14:tracePt t="74961" x="4197350" y="3130550"/>
          <p14:tracePt t="74961" x="4178300" y="3162300"/>
          <p14:tracePt t="74978" x="4165600" y="3200400"/>
          <p14:tracePt t="74978" x="4152900" y="3238500"/>
          <p14:tracePt t="74994" x="4133850" y="3276600"/>
          <p14:tracePt t="74994" x="4095750" y="3352800"/>
          <p14:tracePt t="75014" x="4083050" y="3390900"/>
          <p14:tracePt t="75026" x="4064000" y="3429000"/>
          <p14:tracePt t="75026" x="4025900" y="3498850"/>
          <p14:tracePt t="75044" x="4006850" y="3536950"/>
          <p14:tracePt t="75044" x="3987800" y="3568700"/>
          <p14:tracePt t="75061" x="3968750" y="3594100"/>
          <p14:tracePt t="75061" x="3949700" y="3625850"/>
          <p14:tracePt t="75078" x="3930650" y="3657600"/>
          <p14:tracePt t="75078" x="3911600" y="3689350"/>
          <p14:tracePt t="75094" x="3886200" y="3714750"/>
          <p14:tracePt t="75094" x="3841750" y="3765550"/>
          <p14:tracePt t="75111" x="3822700" y="3790950"/>
          <p14:tracePt t="75111" x="3803650" y="3816350"/>
          <p14:tracePt t="75128" x="3778250" y="3841750"/>
          <p14:tracePt t="75128" x="3759200" y="3860800"/>
          <p14:tracePt t="75145" x="3746500" y="3879850"/>
          <p14:tracePt t="75145" x="3714750" y="3924300"/>
          <p14:tracePt t="75161" x="3708400" y="3943350"/>
          <p14:tracePt t="75161" x="3695700" y="3962400"/>
          <p14:tracePt t="75178" x="3689350" y="3975100"/>
          <p14:tracePt t="75178" x="3676650" y="3994150"/>
          <p14:tracePt t="75195" x="3670300" y="4006850"/>
          <p14:tracePt t="75195" x="3670300" y="4025900"/>
          <p14:tracePt t="75211" x="3663950" y="4038600"/>
          <p14:tracePt t="75211" x="3663950" y="4070350"/>
          <p14:tracePt t="75231" x="3663950" y="4083050"/>
          <p14:tracePt t="75231" x="3670300" y="4095750"/>
          <p14:tracePt t="75246" x="3670300" y="4108450"/>
          <p14:tracePt t="75246" x="3676650" y="4127500"/>
          <p14:tracePt t="75265" x="3683000" y="4140200"/>
          <p14:tracePt t="75265" x="3695700" y="4152900"/>
          <p14:tracePt t="75279" x="3702050" y="4171950"/>
          <p14:tracePt t="75279" x="3714750" y="4184650"/>
          <p14:tracePt t="75279" x="3727450" y="4197350"/>
          <p14:tracePt t="75297" x="3733800" y="4216400"/>
          <p14:tracePt t="75310" x="3746500" y="4229100"/>
          <p14:tracePt t="75310" x="3771900" y="4248150"/>
          <p14:tracePt t="75330" x="3784600" y="4254500"/>
          <p14:tracePt t="75330" x="3790950" y="4254500"/>
          <p14:tracePt t="75345" x="3797300" y="4254500"/>
          <p14:tracePt t="75345" x="3803650" y="4254500"/>
          <p14:tracePt t="75362" x="3810000" y="4248150"/>
          <p14:tracePt t="75362" x="3816350" y="4241800"/>
          <p14:tracePt t="75379" x="3816350" y="4229100"/>
          <p14:tracePt t="75379" x="3822700" y="4210050"/>
          <p14:tracePt t="75379" x="3822700" y="4191000"/>
          <p14:tracePt t="75398" x="3822700" y="4171950"/>
          <p14:tracePt t="75398" x="3822700" y="4146550"/>
          <p14:tracePt t="75412" x="3822700" y="4121150"/>
          <p14:tracePt t="75412" x="3829050" y="4095750"/>
          <p14:tracePt t="75429" x="3829050" y="4064000"/>
          <p14:tracePt t="75429" x="3835400" y="4032250"/>
          <p14:tracePt t="75445" x="3841750" y="3987800"/>
          <p14:tracePt t="75445" x="3848100" y="3898900"/>
          <p14:tracePt t="75462" x="3854450" y="3848100"/>
          <p14:tracePt t="75462" x="3867150" y="3790950"/>
          <p14:tracePt t="75479" x="3867150" y="3727450"/>
          <p14:tracePt t="75479" x="3873500" y="3663950"/>
          <p14:tracePt t="75496" x="3879850" y="3600450"/>
          <p14:tracePt t="75496" x="3886200" y="3536950"/>
          <p14:tracePt t="75513" x="3892550" y="3473450"/>
          <p14:tracePt t="75513" x="3905250" y="3359150"/>
          <p14:tracePt t="75529" x="3911600" y="3302000"/>
          <p14:tracePt t="75529" x="3924300" y="3244850"/>
          <p14:tracePt t="75546" x="3937000" y="3194050"/>
          <p14:tracePt t="75546" x="3949700" y="3143250"/>
          <p14:tracePt t="75562" x="3962400" y="3092450"/>
          <p14:tracePt t="75562" x="3981450" y="3048000"/>
          <p14:tracePt t="75562" x="3994150" y="3003550"/>
          <p14:tracePt t="75582" x="4013200" y="2959100"/>
          <p14:tracePt t="75594" x="4032250" y="2921000"/>
          <p14:tracePt t="75594" x="4064000" y="2857500"/>
          <p14:tracePt t="75613" x="4076700" y="2825750"/>
          <p14:tracePt t="75613" x="4089400" y="2800350"/>
          <p14:tracePt t="75631" x="4114800" y="2762250"/>
          <p14:tracePt t="75645" x="4121150" y="2743200"/>
          <p14:tracePt t="75645" x="4127500" y="2730500"/>
          <p14:tracePt t="75645" x="4140200" y="2717800"/>
          <p14:tracePt t="75665" x="4140200" y="2705100"/>
          <p14:tracePt t="75678" x="4146550" y="2698750"/>
          <p14:tracePt t="75678" x="4152900" y="2698750"/>
          <p14:tracePt t="75697" x="4152900" y="2705100"/>
          <p14:tracePt t="75697" x="4152900" y="2717800"/>
          <p14:tracePt t="75713" x="4146550" y="2730500"/>
          <p14:tracePt t="75713" x="4146550" y="2749550"/>
          <p14:tracePt t="75730" x="4140200" y="2768600"/>
          <p14:tracePt t="75730" x="4133850" y="2794000"/>
          <p14:tracePt t="75746" x="4127500" y="2813050"/>
          <p14:tracePt t="75746" x="4114800" y="2863850"/>
          <p14:tracePt t="75763" x="4102100" y="2889250"/>
          <p14:tracePt t="75763" x="4095750" y="2908300"/>
          <p14:tracePt t="75779" x="4089400" y="2933700"/>
          <p14:tracePt t="75779" x="4083050" y="2952750"/>
          <p14:tracePt t="75797" x="4076700" y="2978150"/>
          <p14:tracePt t="75797" x="4070350" y="2997200"/>
          <p14:tracePt t="75813" x="4070350" y="3016250"/>
          <p14:tracePt t="75813" x="4057650" y="3054350"/>
          <p14:tracePt t="75831" x="4051300" y="3073400"/>
          <p14:tracePt t="75831" x="4044950" y="3086100"/>
          <p14:tracePt t="75846" x="4038600" y="3105150"/>
          <p14:tracePt t="75846" x="4032250" y="3117850"/>
          <p14:tracePt t="75863" x="4019550" y="3136900"/>
          <p14:tracePt t="75863" x="4000500" y="3162300"/>
          <p14:tracePt t="75882" x="3987800" y="3181350"/>
          <p14:tracePt t="75882" x="3975100" y="3194050"/>
          <p14:tracePt t="75897" x="3962400" y="3206750"/>
          <p14:tracePt t="75897" x="3949700" y="3219450"/>
          <p14:tracePt t="75913" x="3930650" y="3232150"/>
          <p14:tracePt t="75913" x="3917950" y="3251200"/>
          <p14:tracePt t="75930" x="3898900" y="3270250"/>
          <p14:tracePt t="75930" x="3886200" y="3282950"/>
          <p14:tracePt t="75930" x="3867150" y="3302000"/>
          <p14:tracePt t="75950" x="3848100" y="3327400"/>
          <p14:tracePt t="75962" x="3829050" y="3346450"/>
          <p14:tracePt t="75962" x="3810000" y="3365500"/>
          <p14:tracePt t="75982" x="3771900" y="3409950"/>
          <p14:tracePt t="75982" x="3752850" y="3435350"/>
          <p14:tracePt t="75997" x="3733800" y="3454400"/>
          <p14:tracePt t="75997" x="3714750" y="3473450"/>
          <p14:tracePt t="76014" x="3695700" y="3498850"/>
          <p14:tracePt t="76014" x="3683000" y="3517900"/>
          <p14:tracePt t="76031" x="3663950" y="3530600"/>
          <p14:tracePt t="76031" x="3651250" y="3549650"/>
          <p14:tracePt t="76031" x="3632200" y="3562350"/>
          <p14:tracePt t="76050" x="3619500" y="3581400"/>
          <p14:tracePt t="76050" x="3606800" y="3594100"/>
          <p14:tracePt t="76064" x="3594100" y="3606800"/>
          <p14:tracePt t="76064" x="3587750" y="3619500"/>
          <p14:tracePt t="76081" x="3575050" y="3632200"/>
          <p14:tracePt t="76081" x="3568700" y="3644900"/>
          <p14:tracePt t="76098" x="3568700" y="3651250"/>
          <p14:tracePt t="76098" x="3562350" y="3663950"/>
          <p14:tracePt t="76114" x="3562350" y="3670300"/>
          <p14:tracePt t="76114" x="3562350" y="3683000"/>
          <p14:tracePt t="76131" x="3562350" y="3689350"/>
          <p14:tracePt t="76146" x="3562350" y="3695700"/>
          <p14:tracePt t="76163" x="3556000" y="3702050"/>
          <p14:tracePt t="76181" x="3549650" y="3702050"/>
          <p14:tracePt t="76197" x="3543300" y="3708400"/>
          <p14:tracePt t="76213" x="3536950" y="3714750"/>
          <p14:tracePt t="76213" x="3530600" y="3721100"/>
          <p14:tracePt t="76231" x="3524250" y="3727450"/>
          <p14:tracePt t="76231" x="3517900" y="3727450"/>
          <p14:tracePt t="76231" x="3511550" y="3733800"/>
          <p14:tracePt t="76250" x="3505200" y="3740150"/>
          <p14:tracePt t="76250" x="3498850" y="3740150"/>
          <p14:tracePt t="76266" x="3486150" y="3746500"/>
          <p14:tracePt t="76266" x="3479800" y="3752850"/>
          <p14:tracePt t="76281" x="3467100" y="3752850"/>
          <p14:tracePt t="76281" x="3460750" y="3759200"/>
          <p14:tracePt t="76298" x="3454400" y="3759200"/>
          <p14:tracePt t="76298" x="3441700" y="3765550"/>
          <p14:tracePt t="76315" x="3435350" y="3765550"/>
          <p14:tracePt t="76315" x="3429000" y="3771900"/>
          <p14:tracePt t="76315" x="3422650" y="3778250"/>
          <p14:tracePt t="76334" x="3416300" y="3778250"/>
          <p14:tracePt t="76347" x="3409950" y="3784600"/>
          <p14:tracePt t="76347" x="3390900" y="3790950"/>
          <p14:tracePt t="76365" x="3384550" y="3797300"/>
          <p14:tracePt t="76380" x="3378200" y="3803650"/>
          <p14:tracePt t="76380" x="3371850" y="3803650"/>
          <p14:tracePt t="76399" x="3365500" y="3803650"/>
          <p14:tracePt t="76414" x="3359150" y="3803650"/>
          <p14:tracePt t="76437" x="3359150" y="3797300"/>
          <p14:tracePt t="76512" x="3352800" y="3790950"/>
          <p14:tracePt t="76536" x="3352800" y="3784600"/>
          <p14:tracePt t="76557" x="3352800" y="3778250"/>
          <p14:tracePt t="76588" x="3352800" y="3771900"/>
          <p14:tracePt t="76600" x="3352800" y="3765550"/>
          <p14:tracePt t="76617" x="3352800" y="3759200"/>
          <p14:tracePt t="76624" x="3359150" y="3759200"/>
          <p14:tracePt t="76634" x="3359150" y="3752850"/>
          <p14:tracePt t="76634" x="3359150" y="3746500"/>
          <p14:tracePt t="76650" x="3359150" y="3740150"/>
          <p14:tracePt t="76650" x="3359150" y="3733800"/>
          <p14:tracePt t="76666" x="3359150" y="3727450"/>
          <p14:tracePt t="76666" x="3365500" y="3721100"/>
          <p14:tracePt t="76666" x="3365500" y="3714750"/>
          <p14:tracePt t="76685" x="3371850" y="3708400"/>
          <p14:tracePt t="76698" x="3378200" y="3702050"/>
          <p14:tracePt t="76698" x="3384550" y="3683000"/>
          <p14:tracePt t="76718" x="3390900" y="3670300"/>
          <p14:tracePt t="76718" x="3397250" y="3657600"/>
          <p14:tracePt t="76733" x="3397250" y="3644900"/>
          <p14:tracePt t="76733" x="3403600" y="3632200"/>
          <p14:tracePt t="76750" x="3409950" y="3613150"/>
          <p14:tracePt t="76750" x="3416300" y="3600450"/>
          <p14:tracePt t="76766" x="3416300" y="3587750"/>
          <p14:tracePt t="76766" x="3429000" y="3556000"/>
          <p14:tracePt t="76783" x="3435350" y="3543300"/>
          <p14:tracePt t="76783" x="3441700" y="3530600"/>
          <p14:tracePt t="76800" x="3448050" y="3524250"/>
          <p14:tracePt t="76800" x="3460750" y="3511550"/>
          <p14:tracePt t="76817" x="3467100" y="3498850"/>
          <p14:tracePt t="76817" x="3473450" y="3492500"/>
          <p14:tracePt t="76833" x="3479800" y="3479800"/>
          <p14:tracePt t="76833" x="3498850" y="3460750"/>
          <p14:tracePt t="76850" x="3505200" y="3454400"/>
          <p14:tracePt t="76850" x="3511550" y="3441700"/>
          <p14:tracePt t="76867" x="3511550" y="3435350"/>
          <p14:tracePt t="76867" x="3517900" y="3429000"/>
          <p14:tracePt t="76883" x="3517900" y="3416300"/>
          <p14:tracePt t="76883" x="3524250" y="3403600"/>
          <p14:tracePt t="76901" x="3524250" y="3397250"/>
          <p14:tracePt t="76901" x="3517900" y="3390900"/>
          <p14:tracePt t="76917" x="3517900" y="3384550"/>
          <p14:tracePt t="76917" x="3511550" y="3384550"/>
          <p14:tracePt t="76934" x="3511550" y="3378200"/>
          <p14:tracePt t="76934" x="3505200" y="3371850"/>
          <p14:tracePt t="76951" x="3498850" y="3365500"/>
          <p14:tracePt t="76951" x="3492500" y="3359150"/>
          <p14:tracePt t="76951" x="3486150" y="3352800"/>
          <p14:tracePt t="76969" x="3479800" y="3346450"/>
          <p14:tracePt t="76982" x="3473450" y="3340100"/>
          <p14:tracePt t="76982" x="3460750" y="3321050"/>
          <p14:tracePt t="77001" x="3454400" y="3314700"/>
          <p14:tracePt t="77001" x="3448050" y="3308350"/>
          <p14:tracePt t="77018" x="3441700" y="3302000"/>
          <p14:tracePt t="77018" x="3429000" y="3295650"/>
          <p14:tracePt t="77034" x="3429000" y="3289300"/>
          <p14:tracePt t="77034" x="3422650" y="3289300"/>
          <p14:tracePt t="77051" x="3416300" y="3295650"/>
          <p14:tracePt t="77051" x="3409950" y="3295650"/>
          <p14:tracePt t="77051" x="3403600" y="3302000"/>
          <p14:tracePt t="77070" x="3397250" y="3314700"/>
          <p14:tracePt t="77070" x="3390900" y="3327400"/>
          <p14:tracePt t="77084" x="3384550" y="3340100"/>
          <p14:tracePt t="77084" x="3378200" y="3359150"/>
          <p14:tracePt t="77101" x="3371850" y="3384550"/>
          <p14:tracePt t="77101" x="3359150" y="3403600"/>
          <p14:tracePt t="77117" x="3352800" y="3429000"/>
          <p14:tracePt t="77117" x="3346450" y="3460750"/>
          <p14:tracePt t="77117" x="3340100" y="3486150"/>
          <p14:tracePt t="77117" x="3340100" y="3511550"/>
          <p14:tracePt t="77142" x="3333750" y="3543300"/>
          <p14:tracePt t="77149" x="3327400" y="3568700"/>
          <p14:tracePt t="77149" x="3327400" y="3594100"/>
          <p14:tracePt t="77168" x="3321050" y="3619500"/>
          <p14:tracePt t="77168" x="3321050" y="3644900"/>
          <p14:tracePt t="77185" x="3321050" y="3663950"/>
          <p14:tracePt t="77185" x="3321050" y="3708400"/>
          <p14:tracePt t="77201" x="3321050" y="3727450"/>
          <p14:tracePt t="77201" x="3321050" y="3752850"/>
          <p14:tracePt t="77218" x="3321050" y="3771900"/>
          <p14:tracePt t="77218" x="3327400" y="3790950"/>
          <p14:tracePt t="77234" x="3333750" y="3816350"/>
          <p14:tracePt t="77234" x="3340100" y="3841750"/>
          <p14:tracePt t="77251" x="3346450" y="3860800"/>
          <p14:tracePt t="77251" x="3359150" y="3911600"/>
          <p14:tracePt t="77270" x="3371850" y="3930650"/>
          <p14:tracePt t="77270" x="3384550" y="3956050"/>
          <p14:tracePt t="77286" x="3397250" y="3981450"/>
          <p14:tracePt t="77286" x="3409950" y="4000500"/>
          <p14:tracePt t="77301" x="3422650" y="4025900"/>
          <p14:tracePt t="77301" x="3441700" y="4051300"/>
          <p14:tracePt t="77318" x="3460750" y="4076700"/>
          <p14:tracePt t="77318" x="3479800" y="4102100"/>
          <p14:tracePt t="77318" x="3498850" y="4127500"/>
          <p14:tracePt t="77337" x="3524250" y="4152900"/>
          <p14:tracePt t="77350" x="3543300" y="4184650"/>
          <p14:tracePt t="77350" x="3581400" y="4235450"/>
          <p14:tracePt t="77370" x="3600450" y="4267200"/>
          <p14:tracePt t="77370" x="3619500" y="4292600"/>
          <p14:tracePt t="77370" x="3632200" y="4318000"/>
          <p14:tracePt t="77390" x="3651250" y="4343400"/>
          <p14:tracePt t="77400" x="3663950" y="4375150"/>
          <p14:tracePt t="77400" x="3676650" y="4400550"/>
          <p14:tracePt t="77418" x="3695700" y="4432300"/>
          <p14:tracePt t="77418" x="3708400" y="4457700"/>
          <p14:tracePt t="77418" x="3721100" y="4489450"/>
          <p14:tracePt t="77437" x="3740150" y="4514850"/>
          <p14:tracePt t="77437" x="3752850" y="4540250"/>
          <p14:tracePt t="77452" x="3771900" y="4565650"/>
          <p14:tracePt t="77452" x="3784600" y="4591050"/>
          <p14:tracePt t="77469" x="3797300" y="4616450"/>
          <p14:tracePt t="77469" x="3816350" y="4635500"/>
          <p14:tracePt t="77485" x="3829050" y="4660900"/>
          <p14:tracePt t="77485" x="3854450" y="4699000"/>
          <p14:tracePt t="77502" x="3867150" y="4718050"/>
          <p14:tracePt t="77502" x="3873500" y="4737100"/>
          <p14:tracePt t="77520" x="3886200" y="4756150"/>
          <p14:tracePt t="77520" x="3892550" y="4768850"/>
          <p14:tracePt t="77536" x="3898900" y="4781550"/>
          <p14:tracePt t="77536" x="3905250" y="4794250"/>
          <p14:tracePt t="77552" x="3911600" y="4800600"/>
          <p14:tracePt t="77552" x="3917950" y="4800600"/>
          <p14:tracePt t="77569" x="3924300" y="4806950"/>
          <p14:tracePt t="77586" x="3924300" y="4800600"/>
          <p14:tracePt t="77637" x="3917950" y="4794250"/>
          <p14:tracePt t="77653" x="3911600" y="4787900"/>
          <p14:tracePt t="77660" x="3911600" y="4781550"/>
          <p14:tracePt t="77669" x="3911600" y="4775200"/>
          <p14:tracePt t="77669" x="3905250" y="4768850"/>
          <p14:tracePt t="77686" x="3905250" y="4762500"/>
          <p14:tracePt t="77686" x="3905250" y="4749800"/>
          <p14:tracePt t="77703" x="3905250" y="4737100"/>
          <p14:tracePt t="77703" x="3905250" y="4730750"/>
          <p14:tracePt t="77703" x="3905250" y="4718050"/>
          <p14:tracePt t="77722" x="3905250" y="4705350"/>
          <p14:tracePt t="77722" x="3905250" y="4692650"/>
          <p14:tracePt t="77736" x="3905250" y="4673600"/>
          <p14:tracePt t="77736" x="3911600" y="4660900"/>
          <p14:tracePt t="77753" x="3911600" y="4648200"/>
          <p14:tracePt t="77753" x="3917950" y="4629150"/>
          <p14:tracePt t="77770" x="3917950" y="4610100"/>
          <p14:tracePt t="77770" x="3924300" y="4591050"/>
          <p14:tracePt t="77786" x="3924300" y="4572000"/>
          <p14:tracePt t="77786" x="3943350" y="4527550"/>
          <p14:tracePt t="77803" x="3949700" y="4502150"/>
          <p14:tracePt t="77803" x="3962400" y="4476750"/>
          <p14:tracePt t="77820" x="3975100" y="4445000"/>
          <p14:tracePt t="77820" x="3981450" y="4419600"/>
          <p14:tracePt t="77837" x="4000500" y="4387850"/>
          <p14:tracePt t="77837" x="4013200" y="4356100"/>
          <p14:tracePt t="77853" x="4032250" y="4330700"/>
          <p14:tracePt t="77853" x="4064000" y="4267200"/>
          <p14:tracePt t="77870" x="4083050" y="4241800"/>
          <p14:tracePt t="77870" x="4102100" y="4210050"/>
          <p14:tracePt t="77890" x="4127500" y="4178300"/>
          <p14:tracePt t="77890" x="4146550" y="4146550"/>
          <p14:tracePt t="77903" x="4165600" y="4114800"/>
          <p14:tracePt t="77903" x="4210050" y="4057650"/>
          <p14:tracePt t="77922" x="4229100" y="4032250"/>
          <p14:tracePt t="77922" x="4248150" y="4006850"/>
          <p14:tracePt t="77937" x="4267200" y="3987800"/>
          <p14:tracePt t="77937" x="4286250" y="3968750"/>
          <p14:tracePt t="77954" x="4305300" y="3956050"/>
          <p14:tracePt t="77954" x="4318000" y="3943350"/>
          <p14:tracePt t="77970" x="4330700" y="3930650"/>
          <p14:tracePt t="77970" x="4343400" y="3924300"/>
          <p14:tracePt t="77970" x="4349750" y="3924300"/>
          <p14:tracePt t="77989" x="4356100" y="3924300"/>
          <p14:tracePt t="78002" x="4362450" y="3924300"/>
          <p14:tracePt t="78002" x="4362450" y="3930650"/>
          <p14:tracePt t="78021" x="4362450" y="3937000"/>
          <p14:tracePt t="78021" x="4356100" y="3943350"/>
          <p14:tracePt t="78037" x="4349750" y="3949700"/>
          <p14:tracePt t="78037" x="4337050" y="3956050"/>
          <p14:tracePt t="78054" x="4330700" y="3962400"/>
          <p14:tracePt t="78054" x="4324350" y="3962400"/>
          <p14:tracePt t="78054" x="4311650" y="3962400"/>
          <p14:tracePt t="78073" x="4305300" y="3968750"/>
          <p14:tracePt t="78086" x="4292600" y="3962400"/>
          <p14:tracePt t="78086" x="4273550" y="3956050"/>
          <p14:tracePt t="78104" x="4267200" y="3949700"/>
          <p14:tracePt t="78104" x="4260850" y="3943350"/>
          <p14:tracePt t="78121" x="4260850" y="3930650"/>
          <p14:tracePt t="78121" x="4260850" y="3911600"/>
          <p14:tracePt t="78138" x="4260850" y="3886200"/>
          <p14:tracePt t="78138" x="4273550" y="3829050"/>
          <p14:tracePt t="78154" x="4286250" y="3790950"/>
          <p14:tracePt t="78154" x="4298950" y="3752850"/>
          <p14:tracePt t="78171" x="4305300" y="3708400"/>
          <p14:tracePt t="78171" x="4324350" y="3663950"/>
          <p14:tracePt t="78188" x="4337050" y="3619500"/>
          <p14:tracePt t="78188" x="4349750" y="3575050"/>
          <p14:tracePt t="78204" x="4362450" y="3530600"/>
          <p14:tracePt t="78204" x="4381500" y="3460750"/>
          <p14:tracePt t="78221" x="4387850" y="3429000"/>
          <p14:tracePt t="78221" x="4400550" y="3403600"/>
          <p14:tracePt t="78238" x="4400550" y="3384550"/>
          <p14:tracePt t="78238" x="4406900" y="3365500"/>
          <p14:tracePt t="78255" x="4406900" y="3352800"/>
          <p14:tracePt t="78255" x="4400550" y="3346450"/>
          <p14:tracePt t="78255" x="4400550" y="3340100"/>
          <p14:tracePt t="78273" x="4394200" y="3340100"/>
          <p14:tracePt t="78286" x="4387850" y="3340100"/>
          <p14:tracePt t="78286" x="4368800" y="3346450"/>
          <p14:tracePt t="78305" x="4356100" y="3352800"/>
          <p14:tracePt t="78305" x="4343400" y="3359150"/>
          <p14:tracePt t="78322" x="4330700" y="3365500"/>
          <p14:tracePt t="78322" x="4318000" y="3371850"/>
          <p14:tracePt t="78338" x="4305300" y="3378200"/>
          <p14:tracePt t="78338" x="4292600" y="3384550"/>
          <p14:tracePt t="78355" x="4279900" y="3384550"/>
          <p14:tracePt t="78355" x="4267200" y="3390900"/>
          <p14:tracePt t="78355" x="4260850" y="3390900"/>
          <p14:tracePt t="78374" x="4248150" y="3397250"/>
          <p14:tracePt t="78387" x="4235450" y="3403600"/>
          <p14:tracePt t="78387" x="4216400" y="3416300"/>
          <p14:tracePt t="78405" x="4203700" y="3422650"/>
          <p14:tracePt t="78405" x="4191000" y="3429000"/>
          <p14:tracePt t="78422" x="4178300" y="3441700"/>
          <p14:tracePt t="78422" x="4165600" y="3454400"/>
          <p14:tracePt t="78438" x="4152900" y="3473450"/>
          <p14:tracePt t="78438" x="4127500" y="3524250"/>
          <p14:tracePt t="78455" x="4114800" y="3549650"/>
          <p14:tracePt t="78455" x="4102100" y="3587750"/>
          <p14:tracePt t="78472" x="4089400" y="3625850"/>
          <p14:tracePt t="78472" x="4076700" y="3670300"/>
          <p14:tracePt t="78488" x="4064000" y="3721100"/>
          <p14:tracePt t="78488" x="4051300" y="3771900"/>
          <p14:tracePt t="78505" x="4038600" y="3822700"/>
          <p14:tracePt t="78505" x="4019550" y="3930650"/>
          <p14:tracePt t="78523" x="4006850" y="3981450"/>
          <p14:tracePt t="78523" x="3994150" y="4032250"/>
          <p14:tracePt t="78539" x="3975100" y="4083050"/>
          <p14:tracePt t="78539" x="3962400" y="4133850"/>
          <p14:tracePt t="78555" x="3943350" y="4178300"/>
          <p14:tracePt t="78555" x="3911600" y="4267200"/>
          <p14:tracePt t="78575" x="3892550" y="4305300"/>
          <p14:tracePt t="78575" x="3873500" y="4337050"/>
          <p14:tracePt t="78590" x="3860800" y="4368800"/>
          <p14:tracePt t="78590" x="3841750" y="4400550"/>
          <p14:tracePt t="78605" x="3822700" y="4425950"/>
          <p14:tracePt t="78605" x="3803650" y="4451350"/>
          <p14:tracePt t="78623" x="3790950" y="4476750"/>
          <p14:tracePt t="78623" x="3771900" y="4495800"/>
          <p14:tracePt t="78623" x="3759200" y="4514850"/>
          <p14:tracePt t="78641" x="3746500" y="4533900"/>
          <p14:tracePt t="78654" x="3733800" y="4552950"/>
          <p14:tracePt t="78654" x="3714750" y="4578350"/>
          <p14:tracePt t="78673" x="3702050" y="4584700"/>
          <p14:tracePt t="78673" x="3695700" y="4591050"/>
          <p14:tracePt t="78690" x="3689350" y="4597400"/>
          <p14:tracePt t="78690" x="3683000" y="4603750"/>
          <p14:tracePt t="78706" x="3676650" y="4610100"/>
          <p14:tracePt t="78721" x="3676650" y="4603750"/>
          <p14:tracePt t="78761" x="3683000" y="4597400"/>
          <p14:tracePt t="78800" x="3689350" y="4591050"/>
          <p14:tracePt t="78820" x="3695700" y="4591050"/>
          <p14:tracePt t="78836" x="3702050" y="4597400"/>
          <p14:tracePt t="78853" x="3708400" y="4597400"/>
          <p14:tracePt t="78861" x="3714750" y="4603750"/>
          <p14:tracePt t="78871" x="3721100" y="4603750"/>
          <p14:tracePt t="78871" x="3733800" y="4616450"/>
          <p14:tracePt t="78890" x="3746500" y="4622800"/>
          <p14:tracePt t="78890" x="3752850" y="4629150"/>
          <p14:tracePt t="78907" x="3765550" y="4635500"/>
          <p14:tracePt t="78907" x="3778250" y="4641850"/>
          <p14:tracePt t="78924" x="3784600" y="4648200"/>
          <p14:tracePt t="78924" x="3816350" y="4660900"/>
          <p14:tracePt t="78942" x="3829050" y="4667250"/>
          <p14:tracePt t="78942" x="3841750" y="4673600"/>
          <p14:tracePt t="78957" x="3860800" y="4673600"/>
          <p14:tracePt t="78957" x="3873500" y="4679950"/>
          <p14:tracePt t="78973" x="3886200" y="4679950"/>
          <p14:tracePt t="78973" x="3898900" y="4679950"/>
          <p14:tracePt t="78990" x="3911600" y="4679950"/>
          <p14:tracePt t="78990" x="3924300" y="4679950"/>
          <p14:tracePt t="79007" x="3930650" y="4673600"/>
          <p14:tracePt t="79007" x="3943350" y="4667250"/>
          <p14:tracePt t="79025" x="3949700" y="4660900"/>
          <p14:tracePt t="79025" x="3956050" y="4648200"/>
          <p14:tracePt t="79041" x="3968750" y="4635500"/>
          <p14:tracePt t="79041" x="3975100" y="4622800"/>
          <p14:tracePt t="79057" x="3987800" y="4597400"/>
          <p14:tracePt t="79057" x="4000500" y="4578350"/>
          <p14:tracePt t="79075" x="4019550" y="4546600"/>
          <p14:tracePt t="79075" x="4044950" y="4514850"/>
          <p14:tracePt t="79091" x="4070350" y="4476750"/>
          <p14:tracePt t="79091" x="4095750" y="4438650"/>
          <p14:tracePt t="79091" x="4127500" y="4400550"/>
          <p14:tracePt t="79109" x="4159250" y="4356100"/>
          <p14:tracePt t="79109" x="4191000" y="4318000"/>
          <p14:tracePt t="79124" x="4229100" y="4273550"/>
          <p14:tracePt t="79124" x="4260850" y="4222750"/>
          <p14:tracePt t="79141" x="4298950" y="4171950"/>
          <p14:tracePt t="79141" x="4337050" y="4121150"/>
          <p14:tracePt t="79157" x="4375150" y="4057650"/>
          <p14:tracePt t="79157" x="4457700" y="3917950"/>
          <p14:tracePt t="79174" x="4495800" y="3835400"/>
          <p14:tracePt t="79174" x="4540250" y="3740150"/>
          <p14:tracePt t="79191" x="4591050" y="3644900"/>
          <p14:tracePt t="79191" x="4635500" y="3543300"/>
          <p14:tracePt t="79207" x="4692650" y="3441700"/>
          <p14:tracePt t="79207" x="4749800" y="3340100"/>
          <p14:tracePt t="79224" x="4819650" y="3238500"/>
          <p14:tracePt t="79224" x="4965700" y="3035300"/>
          <p14:tracePt t="79241" x="5041900" y="2933700"/>
          <p14:tracePt t="79241" x="5118100" y="2832100"/>
          <p14:tracePt t="79258" x="5200650" y="2724150"/>
          <p14:tracePt t="79258" x="5276850" y="2609850"/>
          <p14:tracePt t="79275" x="5346700" y="2501900"/>
          <p14:tracePt t="79275" x="5416550" y="2387600"/>
          <p14:tracePt t="79275" x="5480050" y="2279650"/>
          <p14:tracePt t="79293" x="5543550" y="2165350"/>
          <p14:tracePt t="79306" x="5600700" y="2063750"/>
          <p14:tracePt t="79306" x="5708650" y="1885950"/>
          <p14:tracePt t="79325" x="5765800" y="1803400"/>
          <p14:tracePt t="79325" x="5816600" y="1733550"/>
          <p14:tracePt t="79342" x="5867400" y="1663700"/>
          <p14:tracePt t="79342" x="5918200" y="1600200"/>
          <p14:tracePt t="79358" x="5969000" y="1543050"/>
          <p14:tracePt t="79358" x="6013450" y="1485900"/>
          <p14:tracePt t="79358" x="6057900" y="1428750"/>
          <p14:tracePt t="79377" x="6102350" y="1371600"/>
          <p14:tracePt t="79390" x="6140450" y="1320800"/>
          <p14:tracePt t="79390" x="6203950" y="1212850"/>
          <p14:tracePt t="79409" x="6229350" y="1168400"/>
          <p14:tracePt t="79409" x="6254750" y="1117600"/>
          <p14:tracePt t="79425" x="6273800" y="1073150"/>
          <p14:tracePt t="79425" x="6286500" y="1035050"/>
          <p14:tracePt t="79442" x="6299200" y="996950"/>
          <p14:tracePt t="79442" x="6305550" y="958850"/>
          <p14:tracePt t="79458" x="6318250" y="920750"/>
          <p14:tracePt t="79458" x="6330950" y="863600"/>
          <p14:tracePt t="79475" x="6337300" y="838200"/>
          <p14:tracePt t="79475" x="6337300" y="819150"/>
          <p14:tracePt t="79492" x="6343650" y="806450"/>
          <p14:tracePt t="79492" x="6343650" y="793750"/>
          <p14:tracePt t="79492" x="6343650" y="787400"/>
          <p14:tracePt t="79514" x="6343650" y="781050"/>
          <p14:tracePt t="79524" x="6343650" y="774700"/>
          <p14:tracePt t="79524" x="6343650" y="768350"/>
          <p14:tracePt t="79542" x="6337300" y="762000"/>
          <p14:tracePt t="79542" x="6330950" y="762000"/>
          <p14:tracePt t="79559" x="6324600" y="762000"/>
          <p14:tracePt t="79559" x="6318250" y="762000"/>
          <p14:tracePt t="79577" x="6305550" y="762000"/>
          <p14:tracePt t="79577" x="6286500" y="762000"/>
          <p14:tracePt t="79593" x="6273800" y="762000"/>
          <p14:tracePt t="79593" x="6261100" y="762000"/>
          <p14:tracePt t="79610" x="6248400" y="762000"/>
          <p14:tracePt t="79610" x="6235700" y="762000"/>
          <p14:tracePt t="79626" x="6223000" y="768350"/>
          <p14:tracePt t="79626" x="6210300" y="774700"/>
          <p14:tracePt t="79643" x="6197600" y="781050"/>
          <p14:tracePt t="79643" x="6191250" y="787400"/>
          <p14:tracePt t="79643" x="6178550" y="800100"/>
          <p14:tracePt t="79661" x="6172200" y="806450"/>
          <p14:tracePt t="79674" x="6172200" y="812800"/>
          <p14:tracePt t="79674" x="6165850" y="819150"/>
          <p14:tracePt t="79693" x="6172200" y="812800"/>
          <p14:tracePt t="79713" x="6311900" y="768350"/>
          <p14:tracePt t="79815" x="6330950" y="768350"/>
          <p14:tracePt t="79821" x="6350000" y="774700"/>
          <p14:tracePt t="79829" x="6407150" y="781050"/>
          <p14:tracePt t="79842" x="6489700" y="793750"/>
          <p14:tracePt t="79859" x="6604000" y="800100"/>
          <p14:tracePt t="79875" x="6807200" y="800100"/>
          <p14:tracePt t="79893" x="6959600" y="800100"/>
          <p14:tracePt t="79909" x="7105650" y="800100"/>
          <p14:tracePt t="79925" x="7251700" y="800100"/>
          <p14:tracePt t="79942" x="7397750" y="806450"/>
          <p14:tracePt t="79942" x="7467600" y="812800"/>
          <p14:tracePt t="79961" x="7600950" y="819150"/>
          <p14:tracePt t="79978" x="7708900" y="819150"/>
          <p14:tracePt t="79993" x="7797800" y="819150"/>
          <p14:tracePt t="80011" x="7867650" y="812800"/>
          <p14:tracePt t="80026" x="7912100" y="806450"/>
          <p14:tracePt t="80043" x="7937500" y="806450"/>
          <p14:tracePt t="80043" x="7943850" y="812800"/>
          <p14:tracePt t="80062" x="7931150" y="812800"/>
          <p14:tracePt t="80081" x="7912100" y="812800"/>
          <p14:tracePt t="80092" x="7886700" y="812800"/>
          <p14:tracePt t="80092" x="7861300" y="812800"/>
          <p14:tracePt t="80110" x="7829550" y="812800"/>
          <p14:tracePt t="80110" x="7791450" y="819150"/>
          <p14:tracePt t="80110" x="7753350" y="819150"/>
          <p14:tracePt t="80130" x="7708900" y="831850"/>
          <p14:tracePt t="80130" x="7658100" y="844550"/>
          <p14:tracePt t="80144" x="7600950" y="857250"/>
          <p14:tracePt t="80144" x="7543800" y="882650"/>
          <p14:tracePt t="80160" x="7480300" y="914400"/>
          <p14:tracePt t="80160" x="7410450" y="946150"/>
          <p14:tracePt t="80179" x="7340600" y="990600"/>
          <p14:tracePt t="80179" x="7181850" y="1079500"/>
          <p14:tracePt t="80194" x="7092950" y="1130300"/>
          <p14:tracePt t="80194" x="7004050" y="1181100"/>
          <p14:tracePt t="80211" x="6915150" y="1238250"/>
          <p14:tracePt t="80211" x="6819900" y="1289050"/>
          <p14:tracePt t="80228" x="6718300" y="1346200"/>
          <p14:tracePt t="80228" x="6616700" y="1403350"/>
          <p14:tracePt t="80244" x="6521450" y="1460500"/>
          <p14:tracePt t="80244" x="6311900" y="1587500"/>
          <p14:tracePt t="80262" x="6210300" y="1657350"/>
          <p14:tracePt t="80262" x="6108700" y="1727200"/>
          <p14:tracePt t="80279" x="6007100" y="1803400"/>
          <p14:tracePt t="80279" x="5899150" y="1885950"/>
          <p14:tracePt t="80295" x="5797550" y="1968500"/>
          <p14:tracePt t="80295" x="5695950" y="2057400"/>
          <p14:tracePt t="80295" x="5594350" y="2146300"/>
          <p14:tracePt t="80313" x="5499100" y="2235200"/>
          <p14:tracePt t="80326" x="5403850" y="2330450"/>
          <p14:tracePt t="80326" x="5232400" y="2501900"/>
          <p14:tracePt t="80345" x="5156200" y="2584450"/>
          <p14:tracePt t="80345" x="5080000" y="2660650"/>
          <p14:tracePt t="80362" x="5016500" y="2730500"/>
          <p14:tracePt t="80362" x="4953000" y="2794000"/>
          <p14:tracePt t="80379" x="4895850" y="2857500"/>
          <p14:tracePt t="80379" x="4838700" y="2908300"/>
          <p14:tracePt t="80379" x="4794250" y="2959100"/>
          <p14:tracePt t="80397" x="4743450" y="3003550"/>
          <p14:tracePt t="80410" x="4705350" y="3048000"/>
          <p14:tracePt t="80410" x="4629150" y="3124200"/>
          <p14:tracePt t="80430" x="4597400" y="3155950"/>
          <p14:tracePt t="80430" x="4572000" y="3187700"/>
          <p14:tracePt t="80445" x="4546600" y="3219450"/>
          <p14:tracePt t="80445" x="4527550" y="3244850"/>
          <p14:tracePt t="80462" x="4508500" y="3276600"/>
          <p14:tracePt t="80462" x="4489450" y="3302000"/>
          <p14:tracePt t="80462" x="4476750" y="3333750"/>
          <p14:tracePt t="80481" x="4464050" y="3359150"/>
          <p14:tracePt t="80481" x="4451350" y="3390900"/>
          <p14:tracePt t="80495" x="4438650" y="3416300"/>
          <p14:tracePt t="80495" x="4432300" y="3435350"/>
          <p14:tracePt t="80513" x="4425950" y="3460750"/>
          <p14:tracePt t="80513" x="4419600" y="3479800"/>
          <p14:tracePt t="80529" x="4413250" y="3498850"/>
          <p14:tracePt t="80529" x="4406900" y="3517900"/>
          <p14:tracePt t="80545" x="4400550" y="3536950"/>
          <p14:tracePt t="80545" x="4375150" y="3581400"/>
          <p14:tracePt t="80562" x="4362450" y="3606800"/>
          <p14:tracePt t="80562" x="4349750" y="3632200"/>
          <p14:tracePt t="80581" x="4337050" y="3657600"/>
          <p14:tracePt t="80581" x="4324350" y="3683000"/>
          <p14:tracePt t="80595" x="4311650" y="3708400"/>
          <p14:tracePt t="80595" x="4286250" y="3759200"/>
          <p14:tracePt t="80613" x="4279900" y="3784600"/>
          <p14:tracePt t="80613" x="4273550" y="3803650"/>
          <p14:tracePt t="80629" x="4260850" y="3822700"/>
          <p14:tracePt t="80629" x="4254500" y="3848100"/>
          <p14:tracePt t="80646" x="4248150" y="3867150"/>
          <p14:tracePt t="80646" x="4235450" y="3886200"/>
          <p14:tracePt t="80662" x="4229100" y="3905250"/>
          <p14:tracePt t="80662" x="4222750" y="3924300"/>
          <p14:tracePt t="80662" x="4210050" y="3937000"/>
          <p14:tracePt t="80681" x="4203700" y="3956050"/>
          <p14:tracePt t="80694" x="4197350" y="3975100"/>
          <p14:tracePt t="80694" x="4191000" y="4006850"/>
          <p14:tracePt t="80713" x="4184650" y="4025900"/>
          <p14:tracePt t="80713" x="4184650" y="4044950"/>
          <p14:tracePt t="80730" x="4184650" y="4064000"/>
          <p14:tracePt t="80730" x="4184650" y="4083050"/>
          <p14:tracePt t="80746" x="4184650" y="4102100"/>
          <p14:tracePt t="80746" x="4184650" y="4121150"/>
          <p14:tracePt t="80746" x="4184650" y="4140200"/>
          <p14:tracePt t="80765" x="4191000" y="4159250"/>
          <p14:tracePt t="80778" x="4191000" y="4178300"/>
          <p14:tracePt t="80778" x="4191000" y="4210050"/>
          <p14:tracePt t="80796" x="4184650" y="4222750"/>
          <p14:tracePt t="80796" x="4184650" y="4235450"/>
          <p14:tracePt t="80813" x="4184650" y="4241800"/>
          <p14:tracePt t="80813" x="4184650" y="4254500"/>
          <p14:tracePt t="80829" x="4178300" y="4260850"/>
          <p14:tracePt t="80829" x="4178300" y="4267200"/>
          <p14:tracePt t="80846" x="4178300" y="4273550"/>
          <p14:tracePt t="80846" x="4171950" y="4279900"/>
          <p14:tracePt t="80863" x="4171950" y="4286250"/>
          <p14:tracePt t="80878" x="4165600" y="4286250"/>
          <p14:tracePt t="80895" x="4165600" y="4279900"/>
          <p14:tracePt t="80920" x="4165600" y="4273550"/>
          <p14:tracePt t="80936" x="4171950" y="4267200"/>
          <p14:tracePt t="80945" x="4171950" y="4254500"/>
          <p14:tracePt t="80945" x="4178300" y="4248150"/>
          <p14:tracePt t="80963" x="4178300" y="4235450"/>
          <p14:tracePt t="80963" x="4178300" y="4229100"/>
          <p14:tracePt t="80963" x="4184650" y="4216400"/>
          <p14:tracePt t="80982" x="4184650" y="4203700"/>
          <p14:tracePt t="80982" x="4184650" y="4184650"/>
          <p14:tracePt t="80997" x="4184650" y="4171950"/>
          <p14:tracePt t="80997" x="4184650" y="4152900"/>
          <p14:tracePt t="81014" x="4178300" y="4127500"/>
          <p14:tracePt t="81014" x="4178300" y="4108450"/>
          <p14:tracePt t="81031" x="4178300" y="4083050"/>
          <p14:tracePt t="81031" x="4171950" y="4057650"/>
          <p14:tracePt t="81047" x="4171950" y="4025900"/>
          <p14:tracePt t="81047" x="4171950" y="3994150"/>
          <p14:tracePt t="81047" x="4165600" y="3962400"/>
          <p14:tracePt t="81066" x="4165600" y="3930650"/>
          <p14:tracePt t="81066" x="4159250" y="3898900"/>
          <p14:tracePt t="81082" x="4159250" y="3867150"/>
          <p14:tracePt t="81082" x="4159250" y="3841750"/>
          <p14:tracePt t="81097" x="4159250" y="3810000"/>
          <p14:tracePt t="81097" x="4159250" y="3784600"/>
          <p14:tracePt t="81113" x="4159250" y="3752850"/>
          <p14:tracePt t="81113" x="4159250" y="3727450"/>
          <p14:tracePt t="81130" x="4159250" y="3695700"/>
          <p14:tracePt t="81130" x="4165600" y="3663950"/>
          <p14:tracePt t="81147" x="4159250" y="3632200"/>
          <p14:tracePt t="81147" x="4159250" y="3568700"/>
          <p14:tracePt t="81164" x="4159250" y="3536950"/>
          <p14:tracePt t="81164" x="4159250" y="3505200"/>
          <p14:tracePt t="81181" x="4159250" y="3479800"/>
          <p14:tracePt t="81181" x="4165600" y="3454400"/>
          <p14:tracePt t="81197" x="4165600" y="3435350"/>
          <p14:tracePt t="81197" x="4178300" y="3409950"/>
          <p14:tracePt t="81214" x="4191000" y="3397250"/>
          <p14:tracePt t="81214" x="4203700" y="3390900"/>
          <p14:tracePt t="81231" x="4216400" y="3384550"/>
          <p14:tracePt t="81231" x="4229100" y="3378200"/>
          <p14:tracePt t="81248" x="4241800" y="3371850"/>
          <p14:tracePt t="81248" x="4260850" y="3365500"/>
          <p14:tracePt t="81264" x="4273550" y="3352800"/>
          <p14:tracePt t="81264" x="4305300" y="3340100"/>
          <p14:tracePt t="81284" x="4324350" y="3340100"/>
          <p14:tracePt t="81284" x="4343400" y="3333750"/>
          <p14:tracePt t="81298" x="4362450" y="3333750"/>
          <p14:tracePt t="81298" x="4381500" y="3340100"/>
          <p14:tracePt t="81315" x="4400550" y="3346450"/>
          <p14:tracePt t="81315" x="4425950" y="3352800"/>
          <p14:tracePt t="81315" x="4445000" y="3359150"/>
          <p14:tracePt t="81333" x="4464050" y="3371850"/>
          <p14:tracePt t="81346" x="4489450" y="3378200"/>
          <p14:tracePt t="81346" x="4521200" y="3397250"/>
          <p14:tracePt t="81365" x="4540250" y="3403600"/>
          <p14:tracePt t="81365" x="4552950" y="3409950"/>
          <p14:tracePt t="81382" x="4565650" y="3409950"/>
          <p14:tracePt t="81382" x="4578350" y="3416300"/>
          <p14:tracePt t="81382" x="4584700" y="3422650"/>
          <p14:tracePt t="81403" x="4591050" y="3435350"/>
          <p14:tracePt t="81413" x="4597400" y="3441700"/>
          <p14:tracePt t="81413" x="4603750" y="3454400"/>
          <p14:tracePt t="81413" x="4610100" y="3467100"/>
          <p14:tracePt t="81434" x="4610100" y="3479800"/>
          <p14:tracePt t="81447" x="4616450" y="3492500"/>
          <p14:tracePt t="81447" x="4616450" y="3517900"/>
          <p14:tracePt t="81465" x="4610100" y="3530600"/>
          <p14:tracePt t="81465" x="4610100" y="3536950"/>
          <p14:tracePt t="81482" x="4610100" y="3549650"/>
          <p14:tracePt t="81482" x="4603750" y="3556000"/>
          <p14:tracePt t="81498" x="4597400" y="3568700"/>
          <p14:tracePt t="81498" x="4584700" y="3581400"/>
          <p14:tracePt t="81515" x="4572000" y="3594100"/>
          <p14:tracePt t="81515" x="4565650" y="3600450"/>
          <p14:tracePt t="81532" x="4559300" y="3613150"/>
          <p14:tracePt t="81532" x="4546600" y="3619500"/>
          <p14:tracePt t="81549" x="4540250" y="3632200"/>
          <p14:tracePt t="81549" x="4533900" y="3638550"/>
          <p14:tracePt t="81565" x="4527550" y="3651250"/>
          <p14:tracePt t="81565" x="4521200" y="3670300"/>
          <p14:tracePt t="81583" x="4521200" y="3683000"/>
          <p14:tracePt t="81583" x="4521200" y="3689350"/>
          <p14:tracePt t="81599" x="4521200" y="3702050"/>
          <p14:tracePt t="81599" x="4527550" y="3708400"/>
          <p14:tracePt t="81616" x="4533900" y="3714750"/>
          <p14:tracePt t="81616" x="4546600" y="3721100"/>
          <p14:tracePt t="81634" x="4552950" y="3727450"/>
          <p14:tracePt t="81634" x="4565650" y="3733800"/>
          <p14:tracePt t="81649" x="4578350" y="3733800"/>
          <p14:tracePt t="81649" x="4597400" y="3740150"/>
          <p14:tracePt t="81666" x="4610100" y="3746500"/>
          <p14:tracePt t="81666" x="4629150" y="3746500"/>
          <p14:tracePt t="81682" x="4648200" y="3746500"/>
          <p14:tracePt t="81682" x="4673600" y="3746500"/>
          <p14:tracePt t="81699" x="4692650" y="3746500"/>
          <p14:tracePt t="81699" x="4737100" y="3740150"/>
          <p14:tracePt t="81717" x="4756150" y="3733800"/>
          <p14:tracePt t="81717" x="4775200" y="3727450"/>
          <p14:tracePt t="81733" x="4794250" y="3714750"/>
          <p14:tracePt t="81733" x="4813300" y="3708400"/>
          <p14:tracePt t="81750" x="4826000" y="3695700"/>
          <p14:tracePt t="81750" x="4845050" y="3689350"/>
          <p14:tracePt t="81766" x="4851400" y="3676650"/>
          <p14:tracePt t="81766" x="4864100" y="3670300"/>
          <p14:tracePt t="81766" x="4870450" y="3657600"/>
          <p14:tracePt t="81785" x="4876800" y="3644900"/>
          <p14:tracePt t="81798" x="4883150" y="3638550"/>
          <p14:tracePt t="81798" x="4883150" y="3613150"/>
          <p14:tracePt t="81816" x="4883150" y="3600450"/>
          <p14:tracePt t="81816" x="4876800" y="3594100"/>
          <p14:tracePt t="81833" x="4870450" y="3581400"/>
          <p14:tracePt t="81833" x="4857750" y="3575050"/>
          <p14:tracePt t="81850" x="4845050" y="3568700"/>
          <p14:tracePt t="81850" x="4826000" y="3562350"/>
          <p14:tracePt t="81866" x="4806950" y="3556000"/>
          <p14:tracePt t="81866" x="4749800" y="3556000"/>
          <p14:tracePt t="81883" x="4718050" y="3556000"/>
          <p14:tracePt t="81883" x="4679950" y="3556000"/>
          <p14:tracePt t="81899" x="4641850" y="3556000"/>
          <p14:tracePt t="81899" x="4603750" y="3562350"/>
          <p14:tracePt t="81916" x="4565650" y="3568700"/>
          <p14:tracePt t="81916" x="4489450" y="3581400"/>
          <p14:tracePt t="81934" x="4457700" y="3587750"/>
          <p14:tracePt t="81934" x="4425950" y="3594100"/>
          <p14:tracePt t="81950" x="4394200" y="3600450"/>
          <p14:tracePt t="81950" x="4362450" y="3606800"/>
          <p14:tracePt t="81967" x="4337050" y="3606800"/>
          <p14:tracePt t="81967" x="4311650" y="3613150"/>
          <p14:tracePt t="81983" x="4292600" y="3613150"/>
          <p14:tracePt t="81983" x="4273550" y="3613150"/>
          <p14:tracePt t="81983" x="4254500" y="3613150"/>
          <p14:tracePt t="82002" x="4241800" y="3619500"/>
          <p14:tracePt t="82002" x="4235450" y="3613150"/>
          <p14:tracePt t="82017" x="4222750" y="3613150"/>
          <p14:tracePt t="82017" x="4216400" y="3613150"/>
          <p14:tracePt t="82034" x="4216400" y="3606800"/>
          <p14:tracePt t="82034" x="4210050" y="3600450"/>
          <p14:tracePt t="82050" x="4210050" y="3587750"/>
          <p14:tracePt t="82050" x="4216400" y="3575050"/>
          <p14:tracePt t="82050" x="4216400" y="3562350"/>
          <p14:tracePt t="82070" x="4222750" y="3549650"/>
          <p14:tracePt t="82082" x="4229100" y="3530600"/>
          <p14:tracePt t="82082" x="4229100" y="3511550"/>
          <p14:tracePt t="82102" x="4241800" y="3473450"/>
          <p14:tracePt t="82102" x="4248150" y="3454400"/>
          <p14:tracePt t="82117" x="4254500" y="3441700"/>
          <p14:tracePt t="82117" x="4260850" y="3422650"/>
          <p14:tracePt t="82133" x="4267200" y="3409950"/>
          <p14:tracePt t="82133" x="4279900" y="3390900"/>
          <p14:tracePt t="82155" x="4286250" y="3384550"/>
          <p14:tracePt t="82166" x="4298950" y="3384550"/>
          <p14:tracePt t="82166" x="4318000" y="3384550"/>
          <p14:tracePt t="82184" x="4330700" y="3397250"/>
          <p14:tracePt t="82184" x="4343400" y="3409950"/>
          <p14:tracePt t="82200" x="4356100" y="3429000"/>
          <p14:tracePt t="82200" x="4375150" y="3454400"/>
          <p14:tracePt t="82218" x="4394200" y="3479800"/>
          <p14:tracePt t="82218" x="4438650" y="3530600"/>
          <p14:tracePt t="82234" x="4457700" y="3562350"/>
          <p14:tracePt t="82234" x="4483100" y="3587750"/>
          <p14:tracePt t="82251" x="4508500" y="3613150"/>
          <p14:tracePt t="82251" x="4533900" y="3632200"/>
          <p14:tracePt t="82267" x="4552950" y="3651250"/>
          <p14:tracePt t="82267" x="4578350" y="3670300"/>
          <p14:tracePt t="82284" x="4597400" y="3683000"/>
          <p14:tracePt t="82284" x="4629150" y="3708400"/>
          <p14:tracePt t="82302" x="4641850" y="3721100"/>
          <p14:tracePt t="82302" x="4654550" y="3733800"/>
          <p14:tracePt t="82318" x="4667250" y="3740150"/>
          <p14:tracePt t="82318" x="4679950" y="3746500"/>
          <p14:tracePt t="82335" x="4692650" y="3759200"/>
          <p14:tracePt t="82335" x="4705350" y="3765550"/>
          <p14:tracePt t="82335" x="4718050" y="3771900"/>
          <p14:tracePt t="82353" x="4737100" y="3778250"/>
          <p14:tracePt t="82366" x="4749800" y="3778250"/>
          <p14:tracePt t="82366" x="4775200" y="3784600"/>
          <p14:tracePt t="82385" x="4787900" y="3790950"/>
          <p14:tracePt t="82385" x="4794250" y="3790950"/>
          <p14:tracePt t="82403" x="4806950" y="3790950"/>
          <p14:tracePt t="82403" x="4813300" y="3784600"/>
          <p14:tracePt t="82418" x="4819650" y="3784600"/>
          <p14:tracePt t="82418" x="4832350" y="3784600"/>
          <p14:tracePt t="82435" x="4838700" y="3778250"/>
          <p14:tracePt t="82435" x="4845050" y="3771900"/>
          <p14:tracePt t="82435" x="4851400" y="3765550"/>
          <p14:tracePt t="82454" x="4864100" y="3759200"/>
          <p14:tracePt t="82466" x="4870450" y="3752850"/>
          <p14:tracePt t="82466" x="4883150" y="3727450"/>
          <p14:tracePt t="82485" x="4889500" y="3714750"/>
          <p14:tracePt t="82485" x="4889500" y="3702050"/>
          <p14:tracePt t="82501" x="4895850" y="3689350"/>
          <p14:tracePt t="82501" x="4895850" y="3670300"/>
          <p14:tracePt t="82518" x="4902200" y="3657600"/>
          <p14:tracePt t="82518" x="4902200" y="3625850"/>
          <p14:tracePt t="82535" x="4902200" y="3613150"/>
          <p14:tracePt t="82535" x="4902200" y="3594100"/>
          <p14:tracePt t="82552" x="4895850" y="3581400"/>
          <p14:tracePt t="82552" x="4889500" y="3568700"/>
          <p14:tracePt t="82568" x="4883150" y="3556000"/>
          <p14:tracePt t="82568" x="4876800" y="3543300"/>
          <p14:tracePt t="82586" x="4864100" y="3530600"/>
          <p14:tracePt t="82586" x="4851400" y="3511550"/>
          <p14:tracePt t="82602" x="4838700" y="3505200"/>
          <p14:tracePt t="82602" x="4832350" y="3498850"/>
          <p14:tracePt t="82619" x="4826000" y="3492500"/>
          <p14:tracePt t="82641" x="4832350" y="3498850"/>
          <p14:tracePt t="82669" x="4832350" y="3505200"/>
          <p14:tracePt t="82677" x="4838700" y="3505200"/>
          <p14:tracePt t="82685" x="4851400" y="3511550"/>
          <p14:tracePt t="82685" x="4857750" y="3511550"/>
          <p14:tracePt t="82702" x="4870450" y="3517900"/>
          <p14:tracePt t="82702" x="4883150" y="3517900"/>
          <p14:tracePt t="82702" x="4895850" y="3517900"/>
          <p14:tracePt t="82721" x="4914900" y="3517900"/>
          <p14:tracePt t="82734" x="4933950" y="3517900"/>
          <p14:tracePt t="82734" x="4972050" y="3511550"/>
          <p14:tracePt t="82753" x="4991100" y="3505200"/>
          <p14:tracePt t="82753" x="5010150" y="3498850"/>
          <p14:tracePt t="82770" x="5029200" y="3498850"/>
          <p14:tracePt t="82770" x="5041900" y="3492500"/>
          <p14:tracePt t="82786" x="5054600" y="3486150"/>
          <p14:tracePt t="82786" x="5067300" y="3479800"/>
          <p14:tracePt t="82803" x="5080000" y="3479800"/>
          <p14:tracePt t="82803" x="5086350" y="3473450"/>
          <p14:tracePt t="82820" x="5080000" y="3473450"/>
          <p14:tracePt t="82848" x="5073650" y="3473450"/>
          <p14:tracePt t="82857" x="5060950" y="3473450"/>
          <p14:tracePt t="82868" x="5054600" y="3473450"/>
          <p14:tracePt t="82868" x="5041900" y="3473450"/>
          <p14:tracePt t="82886" x="5029200" y="3473450"/>
          <p14:tracePt t="82886" x="5003800" y="3473450"/>
          <p14:tracePt t="82903" x="4991100" y="3473450"/>
          <p14:tracePt t="82903" x="4972050" y="3473450"/>
          <p14:tracePt t="82920" x="4953000" y="3479800"/>
          <p14:tracePt t="82920" x="4933950" y="3479800"/>
          <p14:tracePt t="82936" x="4921250" y="3486150"/>
          <p14:tracePt t="82936" x="4883150" y="3498850"/>
          <p14:tracePt t="82954" x="4870450" y="3505200"/>
          <p14:tracePt t="82954" x="4857750" y="3517900"/>
          <p14:tracePt t="82970" x="4845050" y="3524250"/>
          <p14:tracePt t="82970" x="4832350" y="3536950"/>
          <p14:tracePt t="82986" x="4826000" y="3543300"/>
          <p14:tracePt t="82986" x="4819650" y="3556000"/>
          <p14:tracePt t="83003" x="4813300" y="3562350"/>
          <p14:tracePt t="83003" x="4800600" y="3581400"/>
          <p14:tracePt t="83021" x="4800600" y="3594100"/>
          <p14:tracePt t="83021" x="4794250" y="3600450"/>
          <p14:tracePt t="83037" x="4794250" y="3613150"/>
          <p14:tracePt t="83037" x="4794250" y="3625850"/>
          <p14:tracePt t="83054" x="4794250" y="3638550"/>
          <p14:tracePt t="83054" x="4787900" y="3651250"/>
          <p14:tracePt t="83070" x="4787900" y="3663950"/>
          <p14:tracePt t="83070" x="4781550" y="3676650"/>
          <p14:tracePt t="83070" x="4781550" y="3695700"/>
          <p14:tracePt t="83089" x="4775200" y="3708400"/>
          <p14:tracePt t="83102" x="4768850" y="3727450"/>
          <p14:tracePt t="83102" x="4749800" y="3752850"/>
          <p14:tracePt t="83121" x="4743450" y="3765550"/>
          <p14:tracePt t="83121" x="4724400" y="3778250"/>
          <p14:tracePt t="83137" x="4711700" y="3790950"/>
          <p14:tracePt t="83137" x="4686300" y="3810000"/>
          <p14:tracePt t="83154" x="4660900" y="3822700"/>
          <p14:tracePt t="83154" x="4635500" y="3841750"/>
          <p14:tracePt t="83171" x="4597400" y="3860800"/>
          <p14:tracePt t="83171" x="4565650" y="3879850"/>
          <p14:tracePt t="83171" x="4521200" y="3905250"/>
          <p14:tracePt t="83190" x="4483100" y="3924300"/>
          <p14:tracePt t="83190" x="4438650" y="3943350"/>
          <p14:tracePt t="83204" x="4394200" y="3962400"/>
          <p14:tracePt t="83204" x="4349750" y="3981450"/>
          <p14:tracePt t="83221" x="4298950" y="4000500"/>
          <p14:tracePt t="83221" x="4254500" y="4019550"/>
          <p14:tracePt t="83237" x="4210050" y="4038600"/>
          <p14:tracePt t="83237" x="4114800" y="4076700"/>
          <p14:tracePt t="83254" x="4064000" y="4095750"/>
          <p14:tracePt t="83254" x="4013200" y="4114800"/>
          <p14:tracePt t="83271" x="3962400" y="4133850"/>
          <p14:tracePt t="83271" x="3911600" y="4152900"/>
          <p14:tracePt t="83289" x="3860800" y="4165600"/>
          <p14:tracePt t="83289" x="3816350" y="4178300"/>
          <p14:tracePt t="83304" x="3765550" y="4184650"/>
          <p14:tracePt t="83304" x="3683000" y="4184650"/>
          <p14:tracePt t="83321" x="3644900" y="4184650"/>
          <p14:tracePt t="83321" x="3613150" y="4178300"/>
          <p14:tracePt t="83338" x="3581400" y="4171950"/>
          <p14:tracePt t="83338" x="3556000" y="4165600"/>
          <p14:tracePt t="83354" x="3530600" y="4152900"/>
          <p14:tracePt t="83354" x="3505200" y="4140200"/>
          <p14:tracePt t="83354" x="3486150" y="4127500"/>
          <p14:tracePt t="83373" x="3473450" y="4114800"/>
          <p14:tracePt t="83386" x="3460750" y="4095750"/>
          <p14:tracePt t="83386" x="3454400" y="4064000"/>
          <p14:tracePt t="83405" x="3460750" y="4044950"/>
          <p14:tracePt t="83405" x="3467100" y="4025900"/>
          <p14:tracePt t="83421" x="3479800" y="4013200"/>
          <p14:tracePt t="83421" x="3492500" y="4000500"/>
          <p14:tracePt t="83438" x="3511550" y="3981450"/>
          <p14:tracePt t="83438" x="3530600" y="3968750"/>
          <p14:tracePt t="83438" x="3549650" y="3956050"/>
          <p14:tracePt t="83457" x="3575050" y="3937000"/>
          <p14:tracePt t="83470" x="3600450" y="3924300"/>
          <p14:tracePt t="83470" x="3657600" y="3892550"/>
          <p14:tracePt t="83490" x="3689350" y="3873500"/>
          <p14:tracePt t="83490" x="3721100" y="3854450"/>
          <p14:tracePt t="83505" x="3759200" y="3835400"/>
          <p14:tracePt t="83505" x="3790950" y="3816350"/>
          <p14:tracePt t="83522" x="3829050" y="3797300"/>
          <p14:tracePt t="83522" x="3860800" y="3778250"/>
          <p14:tracePt t="83539" x="3898900" y="3759200"/>
          <p14:tracePt t="83539" x="3968750" y="3721100"/>
          <p14:tracePt t="83555" x="4006850" y="3702050"/>
          <p14:tracePt t="83555" x="4038600" y="3683000"/>
          <p14:tracePt t="83573" x="4076700" y="3663950"/>
          <p14:tracePt t="83573" x="4114800" y="3651250"/>
          <p14:tracePt t="83588" x="4146550" y="3632200"/>
          <p14:tracePt t="83588" x="4178300" y="3613150"/>
          <p14:tracePt t="83605" x="4210050" y="3600450"/>
          <p14:tracePt t="83605" x="4273550" y="3562350"/>
          <p14:tracePt t="83622" x="4298950" y="3549650"/>
          <p14:tracePt t="83622" x="4324350" y="3530600"/>
          <p14:tracePt t="83638" x="4349750" y="3511550"/>
          <p14:tracePt t="83638" x="4375150" y="3498850"/>
          <p14:tracePt t="83655" x="4394200" y="3479800"/>
          <p14:tracePt t="83655" x="4432300" y="3448050"/>
          <p14:tracePt t="83674" x="4451350" y="3435350"/>
          <p14:tracePt t="83674" x="4457700" y="3422650"/>
          <p14:tracePt t="83689" x="4470400" y="3409950"/>
          <p14:tracePt t="83689" x="4470400" y="3397250"/>
          <p14:tracePt t="83705" x="4470400" y="3384550"/>
          <p14:tracePt t="83705" x="4470400" y="3365500"/>
          <p14:tracePt t="83723" x="4464050" y="3346450"/>
          <p14:tracePt t="83723" x="4457700" y="3327400"/>
          <p14:tracePt t="83739" x="4445000" y="3302000"/>
          <p14:tracePt t="83739" x="4432300" y="3282950"/>
          <p14:tracePt t="83739" x="4413250" y="3257550"/>
          <p14:tracePt t="83758" x="4394200" y="3232150"/>
          <p14:tracePt t="83771" x="4368800" y="3213100"/>
          <p14:tracePt t="83771" x="4324350" y="3175000"/>
          <p14:tracePt t="83790" x="4298950" y="3155950"/>
          <p14:tracePt t="83790" x="4267200" y="3136900"/>
          <p14:tracePt t="83806" x="4241800" y="3117850"/>
          <p14:tracePt t="83806" x="4216400" y="3105150"/>
          <p14:tracePt t="83806" x="4184650" y="3079750"/>
          <p14:tracePt t="83825" x="4159250" y="3060700"/>
          <p14:tracePt t="83838" x="4127500" y="3035300"/>
          <p14:tracePt t="83838" x="4070350" y="2978150"/>
          <p14:tracePt t="83855" x="4044950" y="2952750"/>
          <p14:tracePt t="83855" x="4019550" y="2927350"/>
          <p14:tracePt t="83872" x="3994150" y="2901950"/>
          <p14:tracePt t="83872" x="3975100" y="2882900"/>
          <p14:tracePt t="83890" x="3962400" y="2863850"/>
          <p14:tracePt t="83890" x="3937000" y="2838450"/>
          <p14:tracePt t="83910" x="3924300" y="2825750"/>
          <p14:tracePt t="83910" x="3917950" y="2819400"/>
          <p14:tracePt t="83923" x="3911600" y="2806700"/>
          <p14:tracePt t="83923" x="3905250" y="2794000"/>
          <p14:tracePt t="83940" x="3898900" y="2781300"/>
          <p14:tracePt t="83940" x="3898900" y="2774950"/>
          <p14:tracePt t="83956" x="3892550" y="2762250"/>
          <p14:tracePt t="83956" x="3892550" y="2749550"/>
          <p14:tracePt t="83973" x="3892550" y="2743200"/>
          <p14:tracePt t="83988" x="3898900" y="2736850"/>
          <p14:tracePt t="84005" x="3905250" y="2736850"/>
          <p14:tracePt t="84021" x="3911600" y="2730500"/>
          <p14:tracePt t="84021" x="3924300" y="2724150"/>
          <p14:tracePt t="84042" x="3930650" y="2717800"/>
          <p14:tracePt t="84042" x="3943350" y="2705100"/>
          <p14:tracePt t="84057" x="3949700" y="2698750"/>
          <p14:tracePt t="84057" x="3962400" y="2686050"/>
          <p14:tracePt t="84074" x="3975100" y="2673350"/>
          <p14:tracePt t="84074" x="3987800" y="2660650"/>
          <p14:tracePt t="84090" x="4000500" y="2641600"/>
          <p14:tracePt t="84090" x="4013200" y="2628900"/>
          <p14:tracePt t="84090" x="4025900" y="2616200"/>
          <p14:tracePt t="84109" x="4044950" y="2597150"/>
          <p14:tracePt t="84122" x="4064000" y="2584450"/>
          <p14:tracePt t="84122" x="4102100" y="2546350"/>
          <p14:tracePt t="84142" x="4121150" y="2527300"/>
          <p14:tracePt t="84142" x="4140200" y="2508250"/>
          <p14:tracePt t="84142" x="4159250" y="2489200"/>
          <p14:tracePt t="84162" x="4178300" y="2463800"/>
          <p14:tracePt t="84172" x="4197350" y="2444750"/>
          <p14:tracePt t="84172" x="4210050" y="2425700"/>
          <p14:tracePt t="84191" x="4222750" y="2413000"/>
          <p14:tracePt t="84191" x="4235450" y="2393950"/>
          <p14:tracePt t="84207" x="4248150" y="2387600"/>
          <p14:tracePt t="84207" x="4260850" y="2368550"/>
          <p14:tracePt t="84224" x="4267200" y="2368550"/>
          <p14:tracePt t="84224" x="4273550" y="2362200"/>
          <p14:tracePt t="84240" x="4273550" y="2355850"/>
          <p14:tracePt t="84256" x="4286250" y="2349500"/>
          <p14:tracePt t="84256" x="4292600" y="2336800"/>
          <p14:tracePt t="84274" x="4292600" y="2330450"/>
          <p14:tracePt t="84289" x="4292600" y="2324100"/>
          <p14:tracePt t="84306" x="4292600" y="2317750"/>
          <p14:tracePt t="84332" x="4286250" y="2311400"/>
          <p14:tracePt t="84372" x="4292600" y="2311400"/>
          <p14:tracePt t="84388" x="4292600" y="2305050"/>
          <p14:tracePt t="84400" x="4298950" y="2305050"/>
          <p14:tracePt t="84425" x="4298950" y="2311400"/>
          <p14:tracePt t="84441" x="4298950" y="2317750"/>
          <p14:tracePt t="84449" x="4298950" y="2324100"/>
          <p14:tracePt t="84456" x="4298950" y="2336800"/>
          <p14:tracePt t="84456" x="4298950" y="2349500"/>
          <p14:tracePt t="84475" x="4298950" y="2368550"/>
          <p14:tracePt t="84475" x="4298950" y="2387600"/>
          <p14:tracePt t="84475" x="4298950" y="2406650"/>
          <p14:tracePt t="84494" x="4298950" y="2432050"/>
          <p14:tracePt t="84507" x="4298950" y="2457450"/>
          <p14:tracePt t="84507" x="4298950" y="2527300"/>
          <p14:tracePt t="84527" x="4298950" y="2571750"/>
          <p14:tracePt t="84527" x="4305300" y="2616200"/>
          <p14:tracePt t="84542" x="4305300" y="2660650"/>
          <p14:tracePt t="84542" x="4311650" y="2705100"/>
          <p14:tracePt t="84558" x="4311650" y="2749550"/>
          <p14:tracePt t="84558" x="4324350" y="2825750"/>
          <p14:tracePt t="84577" x="4330700" y="2857500"/>
          <p14:tracePt t="84577" x="4337050" y="2882900"/>
          <p14:tracePt t="84592" x="4349750" y="2908300"/>
          <p14:tracePt t="84592" x="4356100" y="2927350"/>
          <p14:tracePt t="84608" x="4368800" y="2946400"/>
          <p14:tracePt t="84608" x="4381500" y="2965450"/>
          <p14:tracePt t="84625" x="4387850" y="2984500"/>
          <p14:tracePt t="84625" x="4413250" y="3016250"/>
          <p14:tracePt t="84642" x="4419600" y="3035300"/>
          <p14:tracePt t="84642" x="4432300" y="3048000"/>
          <p14:tracePt t="84659" x="4445000" y="3054350"/>
          <p14:tracePt t="84659" x="4451350" y="3067050"/>
          <p14:tracePt t="84675" x="4457700" y="3073400"/>
          <p14:tracePt t="84675" x="4470400" y="3079750"/>
          <p14:tracePt t="84694" x="4464050" y="3086100"/>
          <p14:tracePt t="84740" x="4451350" y="3086100"/>
          <p14:tracePt t="84749" x="4445000" y="3086100"/>
          <p14:tracePt t="84757" x="4438650" y="3086100"/>
          <p14:tracePt t="84757" x="4425950" y="3086100"/>
          <p14:tracePt t="84779" x="4400550" y="3079750"/>
          <p14:tracePt t="84779" x="4387850" y="3073400"/>
          <p14:tracePt t="84793" x="4375150" y="3067050"/>
          <p14:tracePt t="84793" x="4362450" y="3054350"/>
          <p14:tracePt t="84809" x="4349750" y="3048000"/>
          <p14:tracePt t="84809" x="4337050" y="3041650"/>
          <p14:tracePt t="84826" x="4318000" y="3028950"/>
          <p14:tracePt t="84826" x="4305300" y="3022600"/>
          <p14:tracePt t="84842" x="4292600" y="3016250"/>
          <p14:tracePt t="84842" x="4279900" y="3009900"/>
          <p14:tracePt t="84842" x="4267200" y="3009900"/>
          <p14:tracePt t="84861" x="4260850" y="3009900"/>
          <p14:tracePt t="84861" x="4254500" y="3009900"/>
          <p14:tracePt t="84876" x="4248150" y="3009900"/>
          <p14:tracePt t="84891" x="4241800" y="3009900"/>
          <p14:tracePt t="84908" x="4241800" y="3016250"/>
          <p14:tracePt t="84929" x="4248150" y="3016250"/>
          <p14:tracePt t="84941" x="4254500" y="3016250"/>
          <p14:tracePt t="84958" x="4260850" y="3016250"/>
          <p14:tracePt t="84975" x="4267200" y="3016250"/>
          <p14:tracePt t="84975" x="4273550" y="3016250"/>
          <p14:tracePt t="84993" x="4279900" y="3022600"/>
          <p14:tracePt t="84993" x="4286250" y="3022600"/>
          <p14:tracePt t="85010" x="4292600" y="3022600"/>
          <p14:tracePt t="85025" x="4305300" y="3022600"/>
          <p14:tracePt t="85042" x="4311650" y="3022600"/>
          <p14:tracePt t="85058" x="4318000" y="3022600"/>
          <p14:tracePt t="85076" x="4330700" y="3022600"/>
          <p14:tracePt t="85095" x="4337050" y="3022600"/>
          <p14:tracePt t="85109" x="4343400" y="3022600"/>
          <p14:tracePt t="85125" x="4343400" y="3028950"/>
          <p14:tracePt t="85142" x="4349750" y="3028950"/>
          <p14:tracePt t="85161" x="4356100" y="3028950"/>
          <p14:tracePt t="85176" x="4356100" y="3035300"/>
          <p14:tracePt t="85229" x="4362450" y="3028950"/>
          <p14:tracePt t="85324" x="4368800" y="3035300"/>
          <p14:tracePt t="85377" x="4368800" y="3041650"/>
          <p14:tracePt t="85392" x="4375150" y="3048000"/>
          <p14:tracePt t="85413" x="4381500" y="3054350"/>
          <p14:tracePt t="85429" x="4387850" y="3054350"/>
          <p14:tracePt t="85436" x="4394200" y="3054350"/>
          <p14:tracePt t="85445" x="4394200" y="3060700"/>
          <p14:tracePt t="85460" x="4406900" y="3060700"/>
          <p14:tracePt t="85476" x="4413250" y="3067050"/>
          <p14:tracePt t="85493" x="4413250" y="3073400"/>
          <p14:tracePt t="85510" x="4413250" y="3079750"/>
          <p14:tracePt t="85510" x="4419600" y="3092450"/>
          <p14:tracePt t="85530" x="4425950" y="3098800"/>
          <p14:tracePt t="85530" x="4425950" y="3105150"/>
          <p14:tracePt t="85545" x="4432300" y="3117850"/>
          <p14:tracePt t="85545" x="4438650" y="3130550"/>
          <p14:tracePt t="85561" x="4451350" y="3136900"/>
          <p14:tracePt t="85561" x="4457700" y="3155950"/>
          <p14:tracePt t="85561" x="4470400" y="3168650"/>
          <p14:tracePt t="85581" x="4483100" y="3181350"/>
          <p14:tracePt t="85581" x="4489450" y="3187700"/>
          <p14:tracePt t="85595" x="4502150" y="3200400"/>
          <p14:tracePt t="85595" x="4514850" y="3213100"/>
          <p14:tracePt t="85612" x="4527550" y="3225800"/>
          <p14:tracePt t="85612" x="4540250" y="3244850"/>
          <p14:tracePt t="85629" x="4546600" y="3257550"/>
          <p14:tracePt t="85629" x="4559300" y="3270250"/>
          <p14:tracePt t="85645" x="4572000" y="3289300"/>
          <p14:tracePt t="85645" x="4591050" y="3321050"/>
          <p14:tracePt t="85662" x="4603750" y="3340100"/>
          <p14:tracePt t="85662" x="4616450" y="3352800"/>
          <p14:tracePt t="85679" x="4622800" y="3365500"/>
          <p14:tracePt t="85679" x="4629150" y="3378200"/>
          <p14:tracePt t="85696" x="4635500" y="3384550"/>
          <p14:tracePt t="85696" x="4648200" y="3403600"/>
          <p14:tracePt t="85714" x="4648200" y="3409950"/>
          <p14:tracePt t="85714" x="4654550" y="3416300"/>
          <p14:tracePt t="85730" x="4660900" y="3422650"/>
          <p14:tracePt t="85745" x="4673600" y="3429000"/>
          <p14:tracePt t="85761" x="4679950" y="3435350"/>
          <p14:tracePt t="85761" x="4686300" y="3441700"/>
          <p14:tracePt t="85783" x="4692650" y="3448050"/>
          <p14:tracePt t="85794" x="4699000" y="3454400"/>
          <p14:tracePt t="85794" x="4711700" y="3460750"/>
          <p14:tracePt t="85812" x="4718050" y="3473450"/>
          <p14:tracePt t="85830" x="4724400" y="3479800"/>
          <p14:tracePt t="85844" x="4730750" y="3486150"/>
          <p14:tracePt t="85861" x="4730750" y="3492500"/>
          <p14:tracePt t="85878" x="4724400" y="3498850"/>
          <p14:tracePt t="85878" x="4718050" y="3517900"/>
          <p14:tracePt t="85896" x="4711700" y="3524250"/>
          <p14:tracePt t="85896" x="4699000" y="3530600"/>
          <p14:tracePt t="85913" x="4692650" y="3536950"/>
          <p14:tracePt t="85913" x="4686300" y="3549650"/>
          <p14:tracePt t="85929" x="4679950" y="3549650"/>
          <p14:tracePt t="85945" x="4673600" y="3556000"/>
          <p14:tracePt t="85945" x="4673600" y="3562350"/>
          <p14:tracePt t="85963" x="4673600" y="3568700"/>
          <p14:tracePt t="85963" x="4673600" y="3575050"/>
          <p14:tracePt t="85979" x="4679950" y="3587750"/>
          <p14:tracePt t="85979" x="4679950" y="3594100"/>
          <p14:tracePt t="85996" x="4686300" y="3606800"/>
          <p14:tracePt t="85996" x="4692650" y="3632200"/>
          <p14:tracePt t="86013" x="4699000" y="3638550"/>
          <p14:tracePt t="86013" x="4705350" y="3651250"/>
          <p14:tracePt t="86030" x="4718050" y="3657600"/>
          <p14:tracePt t="86030" x="4724400" y="3663950"/>
          <p14:tracePt t="86047" x="4737100" y="3670300"/>
          <p14:tracePt t="86047" x="4749800" y="3676650"/>
          <p14:tracePt t="86063" x="4768850" y="3683000"/>
          <p14:tracePt t="86063" x="4794250" y="3695700"/>
          <p14:tracePt t="86083" x="4813300" y="3702050"/>
          <p14:tracePt t="86083" x="4826000" y="3708400"/>
          <p14:tracePt t="86098" x="4838700" y="3714750"/>
          <p14:tracePt t="86098" x="4857750" y="3721100"/>
          <p14:tracePt t="86113" x="4876800" y="3721100"/>
          <p14:tracePt t="86113" x="4889500" y="3727450"/>
          <p14:tracePt t="86129" x="4908550" y="3727450"/>
          <p14:tracePt t="86129" x="4921250" y="3733800"/>
          <p14:tracePt t="86146" x="4940300" y="3733800"/>
          <p14:tracePt t="86146" x="4972050" y="3740150"/>
          <p14:tracePt t="86168" x="4991100" y="3740150"/>
          <p14:tracePt t="86179" x="5003800" y="3746500"/>
          <p14:tracePt t="86179" x="5029200" y="3752850"/>
          <p14:tracePt t="86197" x="5041900" y="3752850"/>
          <p14:tracePt t="86197" x="5048250" y="3752850"/>
          <p14:tracePt t="86214" x="5054600" y="3759200"/>
          <p14:tracePt t="86214" x="5067300" y="3759200"/>
          <p14:tracePt t="86230" x="5073650" y="3759200"/>
          <p14:tracePt t="86230" x="5080000" y="3759200"/>
          <p14:tracePt t="86248" x="5086350" y="3759200"/>
          <p14:tracePt t="86262" x="5092700" y="3752850"/>
          <p14:tracePt t="86279" x="5086350" y="3752850"/>
          <p14:tracePt t="86308" x="5080000" y="3759200"/>
          <p14:tracePt t="86320" x="5067300" y="3759200"/>
          <p14:tracePt t="86337" x="5060950" y="3759200"/>
          <p14:tracePt t="86346" x="5054600" y="3759200"/>
          <p14:tracePt t="86346" x="5048250" y="3759200"/>
          <p14:tracePt t="86364" x="5035550" y="3752850"/>
          <p14:tracePt t="86364" x="5010150" y="3746500"/>
          <p14:tracePt t="86381" x="4997450" y="3740150"/>
          <p14:tracePt t="86381" x="4978400" y="3733800"/>
          <p14:tracePt t="86398" x="4959350" y="3727450"/>
          <p14:tracePt t="86398" x="4940300" y="3714750"/>
          <p14:tracePt t="86414" x="4921250" y="3702050"/>
          <p14:tracePt t="86414" x="4902200" y="3689350"/>
          <p14:tracePt t="86414" x="4876800" y="3670300"/>
          <p14:tracePt t="86433" x="4857750" y="3657600"/>
          <p14:tracePt t="86446" x="4832350" y="3632200"/>
          <p14:tracePt t="86446" x="4781550" y="3581400"/>
          <p14:tracePt t="86465" x="4756150" y="3549650"/>
          <p14:tracePt t="86465" x="4724400" y="3517900"/>
          <p14:tracePt t="86482" x="4699000" y="3486150"/>
          <p14:tracePt t="86482" x="4667250" y="3448050"/>
          <p14:tracePt t="86498" x="4635500" y="3416300"/>
          <p14:tracePt t="86498" x="4603750" y="3378200"/>
          <p14:tracePt t="86515" x="4572000" y="3346450"/>
          <p14:tracePt t="86515" x="4521200" y="3282950"/>
          <p14:tracePt t="86533" x="4489450" y="3251200"/>
          <p14:tracePt t="86546" x="4470400" y="3225800"/>
          <p14:tracePt t="86546" x="4425950" y="3175000"/>
          <p14:tracePt t="86565" x="4406900" y="3155950"/>
          <p14:tracePt t="86565" x="4394200" y="3130550"/>
          <p14:tracePt t="86565" x="4381500" y="3111500"/>
          <p14:tracePt t="86585" x="4368800" y="3092450"/>
          <p14:tracePt t="86597" x="4362450" y="3073400"/>
          <p14:tracePt t="86597" x="4349750" y="3035300"/>
          <p14:tracePt t="86615" x="4343400" y="3016250"/>
          <p14:tracePt t="86615" x="4343400" y="3003550"/>
          <p14:tracePt t="86632" x="4337050" y="2990850"/>
          <p14:tracePt t="86632" x="4337050" y="2978150"/>
          <p14:tracePt t="86650" x="4337050" y="2965450"/>
          <p14:tracePt t="86650" x="4337050" y="2952750"/>
          <p14:tracePt t="86665" x="4337050" y="2940050"/>
          <p14:tracePt t="86665" x="4343400" y="2921000"/>
          <p14:tracePt t="86682" x="4343400" y="2908300"/>
          <p14:tracePt t="86682" x="4349750" y="2901950"/>
          <p14:tracePt t="86698" x="4349750" y="2889250"/>
          <p14:tracePt t="86698" x="4349750" y="2882900"/>
          <p14:tracePt t="86715" x="4349750" y="2870200"/>
          <p14:tracePt t="86715" x="4349750" y="2851150"/>
          <p14:tracePt t="86733" x="4349750" y="2838450"/>
          <p14:tracePt t="86733" x="4349750" y="2825750"/>
          <p14:tracePt t="86749" x="4349750" y="2819400"/>
          <p14:tracePt t="86749" x="4343400" y="2806700"/>
          <p14:tracePt t="86765" x="4343400" y="2794000"/>
          <p14:tracePt t="86765" x="4343400" y="2781300"/>
          <p14:tracePt t="86782" x="4343400" y="2762250"/>
          <p14:tracePt t="86782" x="4337050" y="2743200"/>
          <p14:tracePt t="86782" x="4337050" y="2724150"/>
          <p14:tracePt t="86801" x="4337050" y="2698750"/>
          <p14:tracePt t="86814" x="4330700" y="2673350"/>
          <p14:tracePt t="86814" x="4330700" y="2641600"/>
          <p14:tracePt t="86833" x="4324350" y="2584450"/>
          <p14:tracePt t="86833" x="4324350" y="2552700"/>
          <p14:tracePt t="86850" x="4324350" y="2520950"/>
          <p14:tracePt t="86850" x="4318000" y="2495550"/>
          <p14:tracePt t="86866" x="4318000" y="2470150"/>
          <p14:tracePt t="86866" x="4318000" y="2444750"/>
          <p14:tracePt t="86866" x="4318000" y="2425700"/>
          <p14:tracePt t="86885" x="4318000" y="2400300"/>
          <p14:tracePt t="86898" x="4318000" y="2381250"/>
          <p14:tracePt t="86898" x="4318000" y="2343150"/>
          <p14:tracePt t="86916" x="4318000" y="2330450"/>
          <p14:tracePt t="86916" x="4318000" y="2317750"/>
          <p14:tracePt t="86933" x="4318000" y="2305050"/>
          <p14:tracePt t="86933" x="4318000" y="2292350"/>
          <p14:tracePt t="86950" x="4318000" y="2286000"/>
          <p14:tracePt t="86965" x="4318000" y="2279650"/>
          <p14:tracePt t="86981" x="4318000" y="2286000"/>
          <p14:tracePt t="86998" x="4324350" y="2279650"/>
          <p14:tracePt t="87048" x="4330700" y="2286000"/>
          <p14:tracePt t="87116" x="4330700" y="2279650"/>
          <p14:tracePt t="87154" x="4330700" y="2273300"/>
          <p14:tracePt t="87184" x="4324350" y="2279650"/>
          <p14:tracePt t="87221" x="4324350" y="2286000"/>
          <p14:tracePt t="87253" x="4318000" y="2292350"/>
          <p14:tracePt t="87269" x="4311650" y="2298700"/>
          <p14:tracePt t="87280" x="4305300" y="2305050"/>
          <p14:tracePt t="87296" x="4305300" y="2311400"/>
          <p14:tracePt t="87304" x="4305300" y="2317750"/>
          <p14:tracePt t="87316" x="4305300" y="2330450"/>
          <p14:tracePt t="87316" x="4298950" y="2355850"/>
          <p14:tracePt t="87334" x="4298950" y="2374900"/>
          <p14:tracePt t="87334" x="4298950" y="2393950"/>
          <p14:tracePt t="87350" x="4298950" y="2419350"/>
          <p14:tracePt t="87350" x="4292600" y="2444750"/>
          <p14:tracePt t="87367" x="4292600" y="2476500"/>
          <p14:tracePt t="87367" x="4286250" y="2501900"/>
          <p14:tracePt t="87384" x="4286250" y="2533650"/>
          <p14:tracePt t="87384" x="4273550" y="2597150"/>
          <p14:tracePt t="87404" x="4273550" y="2628900"/>
          <p14:tracePt t="87404" x="4267200" y="2654300"/>
          <p14:tracePt t="87417" x="4267200" y="2686050"/>
          <p14:tracePt t="87417" x="4260850" y="2711450"/>
          <p14:tracePt t="87434" x="4254500" y="2736850"/>
          <p14:tracePt t="87434" x="4248150" y="2762250"/>
          <p14:tracePt t="87451" x="4241800" y="2787650"/>
          <p14:tracePt t="87451" x="4235450" y="2806700"/>
          <p14:tracePt t="87451" x="4229100" y="2819400"/>
          <p14:tracePt t="87470" x="4222750" y="2838450"/>
          <p14:tracePt t="87470" x="4210050" y="2851150"/>
          <p14:tracePt t="87485" x="4203700" y="2857500"/>
          <p14:tracePt t="87485" x="4184650" y="2870200"/>
          <p14:tracePt t="87501" x="4171950" y="2876550"/>
          <p14:tracePt t="87501" x="4152900" y="2882900"/>
          <p14:tracePt t="87518" x="4140200" y="2889250"/>
          <p14:tracePt t="87518" x="4114800" y="2895600"/>
          <p14:tracePt t="87518" x="4095750" y="2895600"/>
          <p14:tracePt t="87537" x="4076700" y="2901950"/>
          <p14:tracePt t="87550" x="4057650" y="2901950"/>
          <p14:tracePt t="87550" x="4038600" y="2901950"/>
          <p14:tracePt t="87570" x="3841750" y="2743200"/>
          <p14:tracePt t="87635" x="3822700" y="2711450"/>
          <p14:tracePt t="87640" x="3797300" y="2679700"/>
          <p14:tracePt t="87650" x="3759200" y="2590800"/>
          <p14:tracePt t="87667" x="3721100" y="2495550"/>
          <p14:tracePt t="87684" x="3689350" y="2324100"/>
          <p14:tracePt t="87701" x="3683000" y="2197100"/>
          <p14:tracePt t="87717" x="3683000" y="2076450"/>
          <p14:tracePt t="87734" x="3695700" y="1968500"/>
          <p14:tracePt t="87734" x="3708400" y="1917700"/>
          <p14:tracePt t="87754" x="3746500" y="1835150"/>
          <p14:tracePt t="87769" x="3803650" y="1758950"/>
          <p14:tracePt t="87785" x="3879850" y="1689100"/>
          <p14:tracePt t="87801" x="3987800" y="1631950"/>
          <p14:tracePt t="87818" x="4102100" y="1581150"/>
          <p14:tracePt t="87834" x="4216400" y="1555750"/>
          <p14:tracePt t="87834" x="4273550" y="1549400"/>
          <p14:tracePt t="87854" x="4387850" y="1549400"/>
          <p14:tracePt t="87869" x="4502150" y="1574800"/>
          <p14:tracePt t="87885" x="4616450" y="1606550"/>
          <p14:tracePt t="87901" x="4718050" y="1657350"/>
          <p14:tracePt t="87918" x="4845050" y="1752600"/>
          <p14:tracePt t="87935" x="4908550" y="1835150"/>
          <p14:tracePt t="87951" x="4953000" y="1930400"/>
          <p14:tracePt t="87968" x="4984750" y="2032000"/>
          <p14:tracePt t="87985" x="4991100" y="2082800"/>
          <p14:tracePt t="87985" x="4984750" y="2178050"/>
          <p14:tracePt t="88003" x="4978400" y="2222500"/>
          <p14:tracePt t="88003" x="4965700" y="2260600"/>
          <p14:tracePt t="88021" x="4953000" y="2305050"/>
          <p14:tracePt t="88021" x="4940300" y="2343150"/>
          <p14:tracePt t="88036" x="4927600" y="2374900"/>
          <p14:tracePt t="88036" x="4895850" y="2451100"/>
          <p14:tracePt t="88053" x="4883150" y="2495550"/>
          <p14:tracePt t="88053" x="4876800" y="2546350"/>
          <p14:tracePt t="88071" x="4870450" y="2603500"/>
          <p14:tracePt t="88071" x="4864100" y="2660650"/>
          <p14:tracePt t="88086" x="4857750" y="2724150"/>
          <p14:tracePt t="88086" x="4851400" y="2787650"/>
          <p14:tracePt t="88103" x="4845050" y="2851150"/>
          <p14:tracePt t="88103" x="4845050" y="2914650"/>
          <p14:tracePt t="88121" x="4838700" y="3035300"/>
          <p14:tracePt t="88121" x="4845050" y="3092450"/>
          <p14:tracePt t="88137" x="4851400" y="3149600"/>
          <p14:tracePt t="88137" x="4857750" y="3206750"/>
          <p14:tracePt t="88154" x="4870450" y="3263900"/>
          <p14:tracePt t="88154" x="4883150" y="3321050"/>
          <p14:tracePt t="88154" x="4895850" y="3384550"/>
          <p14:tracePt t="88175" x="4914900" y="3441700"/>
          <p14:tracePt t="88185" x="4933950" y="3492500"/>
          <p14:tracePt t="88185" x="4953000" y="3549650"/>
          <p14:tracePt t="88185" x="4965700" y="3594100"/>
          <p14:tracePt t="88206" x="4984750" y="3638550"/>
          <p14:tracePt t="88219" x="5003800" y="3676650"/>
          <p14:tracePt t="88219" x="5035550" y="3746500"/>
          <p14:tracePt t="88237" x="5048250" y="3771900"/>
          <p14:tracePt t="88237" x="5067300" y="3803650"/>
          <p14:tracePt t="88253" x="5073650" y="3829050"/>
          <p14:tracePt t="88253" x="5086350" y="3854450"/>
          <p14:tracePt t="88270" x="5092700" y="3879850"/>
          <p14:tracePt t="88270" x="5105400" y="3905250"/>
          <p14:tracePt t="88287" x="5105400" y="3930650"/>
          <p14:tracePt t="88287" x="5111750" y="3987800"/>
          <p14:tracePt t="88304" x="5111750" y="4006850"/>
          <p14:tracePt t="88304" x="5105400" y="4032250"/>
          <p14:tracePt t="88320" x="5105400" y="4051300"/>
          <p14:tracePt t="88320" x="5099050" y="4070350"/>
          <p14:tracePt t="88337" x="5092700" y="4089400"/>
          <p14:tracePt t="88337" x="5060950" y="4121150"/>
          <p14:tracePt t="88354" x="5048250" y="4140200"/>
          <p14:tracePt t="88354" x="5022850" y="4146550"/>
          <p14:tracePt t="88371" x="4997450" y="4159250"/>
          <p14:tracePt t="88371" x="4959350" y="4171950"/>
          <p14:tracePt t="88387" x="2787650" y="3181350"/>
          <p14:tracePt t="88387" x="2743200" y="3111500"/>
          <p14:tracePt t="88652" x="2705100" y="3041650"/>
          <p14:tracePt t="88660" x="2667000" y="2978150"/>
          <p14:tracePt t="88671" x="2616200" y="2832100"/>
          <p14:tracePt t="88687" x="2571750" y="2673350"/>
          <p14:tracePt t="88704" x="2546350" y="2432050"/>
          <p14:tracePt t="88721" x="2540000" y="2260600"/>
          <p14:tracePt t="88737" x="2546350" y="2095500"/>
          <p14:tracePt t="88754" x="2559050" y="1936750"/>
          <p14:tracePt t="88754" x="2571750" y="1860550"/>
          <p14:tracePt t="88773" x="2603500" y="1708150"/>
          <p14:tracePt t="88789" x="2647950" y="1562100"/>
          <p14:tracePt t="88805" x="2705100" y="1422400"/>
          <p14:tracePt t="88821" x="2774950" y="1282700"/>
          <p14:tracePt t="88838" x="2851150" y="1149350"/>
          <p14:tracePt t="88854" x="2933700" y="1016000"/>
          <p14:tracePt t="88854" x="2978150" y="958850"/>
          <p14:tracePt t="88873" x="3079750" y="857250"/>
          <p14:tracePt t="88889" x="3194050" y="762000"/>
          <p14:tracePt t="88905" x="3314700" y="673100"/>
          <p14:tracePt t="88921" x="3441700" y="590550"/>
          <p14:tracePt t="88938" x="3632200" y="463550"/>
          <p14:tracePt t="88955" x="3759200" y="393700"/>
          <p14:tracePt t="88971" x="3898900" y="342900"/>
          <p14:tracePt t="88988" x="4038600" y="304800"/>
          <p14:tracePt t="89005" x="4267200" y="273050"/>
          <p14:tracePt t="89022" x="4425950" y="254000"/>
          <p14:tracePt t="89039" x="4578350" y="247650"/>
          <p14:tracePt t="89055" x="4806950" y="234950"/>
          <p14:tracePt t="89074" x="4953000" y="234950"/>
          <p14:tracePt t="89088" x="5105400" y="247650"/>
          <p14:tracePt t="89105" x="5257800" y="260350"/>
          <p14:tracePt t="89122" x="5416550" y="285750"/>
          <p14:tracePt t="89139" x="5575300" y="323850"/>
          <p14:tracePt t="89139" x="5657850" y="342900"/>
          <p14:tracePt t="89156" x="5810250" y="400050"/>
          <p14:tracePt t="89173" x="5956300" y="476250"/>
          <p14:tracePt t="89189" x="6096000" y="558800"/>
          <p14:tracePt t="89205" x="6235700" y="654050"/>
          <p14:tracePt t="89222" x="6362700" y="762000"/>
          <p14:tracePt t="89222" x="6426200" y="819150"/>
          <p14:tracePt t="89241" x="6540500" y="933450"/>
          <p14:tracePt t="89256" x="6654800" y="1060450"/>
          <p14:tracePt t="89272" x="6750050" y="1181100"/>
          <p14:tracePt t="89289" x="6838950" y="1308100"/>
          <p14:tracePt t="89306" x="6934200" y="1498600"/>
          <p14:tracePt t="89323" x="6978650" y="1631950"/>
          <p14:tracePt t="89339" x="7016750" y="1765300"/>
          <p14:tracePt t="89356" x="7048500" y="1974850"/>
          <p14:tracePt t="89373" x="7067550" y="2114550"/>
          <p14:tracePt t="89389" x="7073900" y="2254250"/>
          <p14:tracePt t="89406" x="7067550" y="2393950"/>
          <p14:tracePt t="89423" x="7042150" y="2603500"/>
          <p14:tracePt t="89441" x="7010400" y="2736850"/>
          <p14:tracePt t="89457" x="6972300" y="2870200"/>
          <p14:tracePt t="89473" x="6915150" y="2997200"/>
          <p14:tracePt t="89490" x="6851650" y="3124200"/>
          <p14:tracePt t="89506" x="6731000" y="3308350"/>
          <p14:tracePt t="89525" x="6635750" y="3435350"/>
          <p14:tracePt t="89541" x="6521450" y="3556000"/>
          <p14:tracePt t="89557" x="6394450" y="3683000"/>
          <p14:tracePt t="89573" x="6248400" y="3803650"/>
          <p14:tracePt t="89590" x="6089650" y="3930650"/>
          <p14:tracePt t="89590" x="6007100" y="3987800"/>
          <p14:tracePt t="89609" x="5829300" y="4102100"/>
          <p14:tracePt t="89624" x="5645150" y="4203700"/>
          <p14:tracePt t="89640" x="5454650" y="4298950"/>
          <p14:tracePt t="89657" x="5149850" y="4413250"/>
          <p14:tracePt t="89674" x="4940300" y="4483100"/>
          <p14:tracePt t="89690" x="4724400" y="4546600"/>
          <p14:tracePt t="89707" x="4502150" y="4603750"/>
          <p14:tracePt t="89724" x="4171950" y="4673600"/>
          <p14:tracePt t="89741" x="3968750" y="4699000"/>
          <p14:tracePt t="89757" x="3784600" y="4718050"/>
          <p14:tracePt t="89774" x="3625850" y="4718050"/>
          <p14:tracePt t="89774" x="3556000" y="4711700"/>
          <p14:tracePt t="89796" x="3448050" y="4699000"/>
          <p14:tracePt t="89809" x="3371850" y="4679950"/>
          <p14:tracePt t="89825" x="3340100" y="4660900"/>
          <p14:tracePt t="89841" x="3302000" y="4629150"/>
          <p14:tracePt t="89841" x="3289300" y="4610100"/>
          <p14:tracePt t="89859" x="3276600" y="4584700"/>
          <p14:tracePt t="89859" x="3276600" y="4565650"/>
          <p14:tracePt t="89859" x="3276600" y="4540250"/>
          <p14:tracePt t="89877" x="3282950" y="4514850"/>
          <p14:tracePt t="89891" x="3289300" y="4495800"/>
          <p14:tracePt t="89891" x="3327400" y="4464050"/>
          <p14:tracePt t="89910" x="3352800" y="4451350"/>
          <p14:tracePt t="89910" x="3378200" y="4445000"/>
          <p14:tracePt t="89926" x="3409950" y="4438650"/>
          <p14:tracePt t="89926" x="3441700" y="4438650"/>
          <p14:tracePt t="89942" x="3473450" y="4438650"/>
          <p14:tracePt t="89942" x="3511550" y="4445000"/>
          <p14:tracePt t="89942" x="3556000" y="4451350"/>
          <p14:tracePt t="89961" x="3600450" y="4457700"/>
          <p14:tracePt t="89961" x="3644900" y="4464050"/>
          <p14:tracePt t="89976" x="3695700" y="4476750"/>
          <p14:tracePt t="89976" x="3746500" y="4483100"/>
          <p14:tracePt t="89993" x="3803650" y="4495800"/>
          <p14:tracePt t="89993" x="3854450" y="4502150"/>
          <p14:tracePt t="90009" x="3911600" y="4514850"/>
          <p14:tracePt t="90009" x="3962400" y="4527550"/>
          <p14:tracePt t="90026" x="4013200" y="4540250"/>
          <p14:tracePt t="90026" x="4102100" y="4572000"/>
          <p14:tracePt t="90045" x="4146550" y="4584700"/>
          <p14:tracePt t="90045" x="4184650" y="4597400"/>
          <p14:tracePt t="90060" x="4222750" y="4610100"/>
          <p14:tracePt t="90060" x="4254500" y="4629150"/>
          <p14:tracePt t="90077" x="4279900" y="4641850"/>
          <p14:tracePt t="90077" x="4330700" y="4673600"/>
          <p14:tracePt t="90093" x="4349750" y="4686300"/>
          <p14:tracePt t="90093" x="4368800" y="4705350"/>
          <p14:tracePt t="90110" x="4381500" y="4718050"/>
          <p14:tracePt t="90110" x="4387850" y="4730750"/>
          <p14:tracePt t="90126" x="4400550" y="4743450"/>
          <p14:tracePt t="90126" x="4400550" y="4756150"/>
          <p14:tracePt t="90143" x="4406900" y="4768850"/>
          <p14:tracePt t="90143" x="4406900" y="4775200"/>
          <p14:tracePt t="90143" x="4406900" y="4781550"/>
          <p14:tracePt t="90162" x="4406900" y="4787900"/>
          <p14:tracePt t="90176" x="4400550" y="4787900"/>
          <p14:tracePt t="90192" x="4394200" y="4781550"/>
          <p14:tracePt t="90192" x="4387850" y="4775200"/>
          <p14:tracePt t="90210" x="4387850" y="4768850"/>
          <p14:tracePt t="90210" x="4381500" y="4756150"/>
          <p14:tracePt t="90226" x="4381500" y="4749800"/>
          <p14:tracePt t="90226" x="4375150" y="4737100"/>
          <p14:tracePt t="90226" x="4381500" y="4724400"/>
          <p14:tracePt t="90246" x="4381500" y="4711700"/>
          <p14:tracePt t="90259" x="4381500" y="4699000"/>
          <p14:tracePt t="90259" x="4394200" y="4679950"/>
          <p14:tracePt t="90276" x="4400550" y="4667250"/>
          <p14:tracePt t="90276" x="4406900" y="4660900"/>
          <p14:tracePt t="90276" x="4413250" y="4654550"/>
          <p14:tracePt t="90296" x="4419600" y="4648200"/>
          <p14:tracePt t="90309" x="4432300" y="4641850"/>
          <p14:tracePt t="90309" x="4438650" y="4641850"/>
          <p14:tracePt t="90309" x="4445000" y="4635500"/>
          <p14:tracePt t="90329" x="4457700" y="4635500"/>
          <p14:tracePt t="90329" x="4464050" y="4629150"/>
          <p14:tracePt t="90344" x="4470400" y="4629150"/>
          <p14:tracePt t="90344" x="4476750" y="4629150"/>
          <p14:tracePt t="90361" x="4483100" y="4629150"/>
          <p14:tracePt t="90361" x="4489450" y="4629150"/>
          <p14:tracePt t="90377" x="4495800" y="4622800"/>
          <p14:tracePt t="90377" x="4502150" y="4622800"/>
          <p14:tracePt t="90394" x="4495800" y="4622800"/>
          <p14:tracePt t="90449" x="4489450" y="4622800"/>
          <p14:tracePt t="90461" x="4483100" y="4622800"/>
          <p14:tracePt t="90469" x="4476750" y="4616450"/>
          <p14:tracePt t="90477" x="4470400" y="4616450"/>
          <p14:tracePt t="90477" x="4464050" y="4616450"/>
          <p14:tracePt t="90494" x="4457700" y="4616450"/>
          <p14:tracePt t="90494" x="4451350" y="4616450"/>
          <p14:tracePt t="90511" x="4445000" y="4616450"/>
          <p14:tracePt t="90511" x="4438650" y="4610100"/>
          <p14:tracePt t="90511" x="4432300" y="4610100"/>
          <p14:tracePt t="90530" x="4425950" y="4603750"/>
          <p14:tracePt t="90545" x="4419600" y="4603750"/>
          <p14:tracePt t="90561" x="4413250" y="4597400"/>
          <p14:tracePt t="90578" x="4406900" y="4591050"/>
          <p14:tracePt t="90612" x="4400550" y="4584700"/>
          <p14:tracePt t="90629" x="4394200" y="4578350"/>
          <p14:tracePt t="90636" x="4394200" y="4572000"/>
          <p14:tracePt t="90636" x="4387850" y="4565650"/>
          <p14:tracePt t="90649" x="4381500" y="4559300"/>
          <p14:tracePt t="90660" x="4375150" y="4546600"/>
          <p14:tracePt t="90660" x="4368800" y="4533900"/>
          <p14:tracePt t="90660" x="4368800" y="4521200"/>
          <p14:tracePt t="90681" x="4362450" y="4508500"/>
          <p14:tracePt t="90681" x="4356100" y="4495800"/>
          <p14:tracePt t="90694" x="4349750" y="4483100"/>
          <p14:tracePt t="90694" x="4343400" y="4476750"/>
          <p14:tracePt t="90711" x="4337050" y="4464050"/>
          <p14:tracePt t="90711" x="4330700" y="4451350"/>
          <p14:tracePt t="90729" x="4324350" y="4438650"/>
          <p14:tracePt t="90729" x="4318000" y="4425950"/>
          <p14:tracePt t="90745" x="4311650" y="4406900"/>
          <p14:tracePt t="90745" x="4298950" y="4375150"/>
          <p14:tracePt t="90762" x="4292600" y="4356100"/>
          <p14:tracePt t="90762" x="4279900" y="4337050"/>
          <p14:tracePt t="90779" x="4273550" y="4318000"/>
          <p14:tracePt t="90779" x="4260850" y="4292600"/>
          <p14:tracePt t="90795" x="4241800" y="4273550"/>
          <p14:tracePt t="90795" x="4216400" y="4235450"/>
          <p14:tracePt t="90814" x="4197350" y="4216400"/>
          <p14:tracePt t="90814" x="4178300" y="4197350"/>
          <p14:tracePt t="90830" x="4165600" y="4178300"/>
          <p14:tracePt t="90830" x="4146550" y="4159250"/>
          <p14:tracePt t="90845" x="4133850" y="4146550"/>
          <p14:tracePt t="90845" x="4114800" y="4127500"/>
          <p14:tracePt t="90862" x="4102100" y="4108450"/>
          <p14:tracePt t="90862" x="4089400" y="4095750"/>
          <p14:tracePt t="90862" x="4076700" y="4083050"/>
          <p14:tracePt t="90881" x="4064000" y="4064000"/>
          <p14:tracePt t="90894" x="4051300" y="4051300"/>
          <p14:tracePt t="90894" x="4038600" y="4038600"/>
          <p14:tracePt t="90913" x="4013200" y="4019550"/>
          <p14:tracePt t="90913" x="4006850" y="4013200"/>
          <p14:tracePt t="90929" x="3987800" y="4006850"/>
          <p14:tracePt t="90929" x="3981450" y="4006850"/>
          <p14:tracePt t="90945" x="3968750" y="4000500"/>
          <p14:tracePt t="90945" x="3962400" y="4000500"/>
          <p14:tracePt t="90962" x="3949700" y="4000500"/>
          <p14:tracePt t="90962" x="3943350" y="4006850"/>
          <p14:tracePt t="90962" x="3937000" y="4013200"/>
          <p14:tracePt t="90982" x="3930650" y="4019550"/>
          <p14:tracePt t="90982" x="3924300" y="4032250"/>
          <p14:tracePt t="90995" x="3917950" y="4044950"/>
          <p14:tracePt t="90995" x="3905250" y="4057650"/>
          <p14:tracePt t="91013" x="3898900" y="4076700"/>
          <p14:tracePt t="91013" x="3892550" y="4095750"/>
          <p14:tracePt t="91030" x="3886200" y="4121150"/>
          <p14:tracePt t="91030" x="3879850" y="4146550"/>
          <p14:tracePt t="91047" x="3873500" y="4165600"/>
          <p14:tracePt t="91047" x="3867150" y="4210050"/>
          <p14:tracePt t="91063" x="3860800" y="4235450"/>
          <p14:tracePt t="91063" x="3860800" y="4260850"/>
          <p14:tracePt t="91080" x="3854450" y="4279900"/>
          <p14:tracePt t="91080" x="3854450" y="4298950"/>
          <p14:tracePt t="91096" x="3854450" y="4318000"/>
          <p14:tracePt t="91096" x="3860800" y="4356100"/>
          <p14:tracePt t="91113" x="3860800" y="4375150"/>
          <p14:tracePt t="91113" x="3860800" y="4387850"/>
          <p14:tracePt t="91130" x="3860800" y="4406900"/>
          <p14:tracePt t="91130" x="3867150" y="4419600"/>
          <p14:tracePt t="91146" x="3867150" y="4432300"/>
          <p14:tracePt t="91146" x="3867150" y="4445000"/>
          <p14:tracePt t="91163" x="3867150" y="4457700"/>
          <p14:tracePt t="91163" x="3867150" y="4483100"/>
          <p14:tracePt t="91182" x="3867150" y="4489450"/>
          <p14:tracePt t="91182" x="3867150" y="4502150"/>
          <p14:tracePt t="91197" x="3867150" y="4508500"/>
          <p14:tracePt t="91197" x="3867150" y="4521200"/>
          <p14:tracePt t="91213" x="3867150" y="4533900"/>
          <p14:tracePt t="91213" x="3867150" y="4546600"/>
          <p14:tracePt t="91230" x="3867150" y="4559300"/>
          <p14:tracePt t="91230" x="3867150" y="4572000"/>
          <p14:tracePt t="91246" x="3867150" y="4584700"/>
          <p14:tracePt t="91246" x="3867150" y="4603750"/>
          <p14:tracePt t="91246" x="3873500" y="4616450"/>
          <p14:tracePt t="91266" x="3873500" y="4629150"/>
          <p14:tracePt t="91278" x="3873500" y="4641850"/>
          <p14:tracePt t="91278" x="3879850" y="4660900"/>
          <p14:tracePt t="91297" x="3879850" y="4673600"/>
          <p14:tracePt t="91297" x="3879850" y="4679950"/>
          <p14:tracePt t="91313" x="3879850" y="4686300"/>
          <p14:tracePt t="91313" x="3879850" y="4692650"/>
          <p14:tracePt t="91330" x="3879850" y="4699000"/>
          <p14:tracePt t="91330" x="3879850" y="4711700"/>
          <p14:tracePt t="91330" x="3873500" y="4711700"/>
          <p14:tracePt t="91349" x="3873500" y="4718050"/>
          <p14:tracePt t="91349" x="3873500" y="4724400"/>
          <p14:tracePt t="91364" x="3867150" y="4737100"/>
          <p14:tracePt t="91379" x="3860800" y="4743450"/>
          <p14:tracePt t="91395" x="3854450" y="4743450"/>
          <p14:tracePt t="91395" x="3841750" y="4749800"/>
          <p14:tracePt t="91414" x="3835400" y="4749800"/>
          <p14:tracePt t="91429" x="3829050" y="4756150"/>
          <p14:tracePt t="91446" x="3816350" y="4762500"/>
          <p14:tracePt t="91462" x="3810000" y="4768850"/>
          <p14:tracePt t="91480" x="3803650" y="4775200"/>
          <p14:tracePt t="91496" x="3797300" y="4775200"/>
          <p14:tracePt t="91513" x="3790950" y="4775200"/>
          <p14:tracePt t="91529" x="3784600" y="4781550"/>
          <p14:tracePt t="91546" x="3784600" y="4775200"/>
          <p14:tracePt t="91609" x="3778250" y="4768850"/>
          <p14:tracePt t="91632" x="3771900" y="4762500"/>
          <p14:tracePt t="91641" x="3765550" y="4756150"/>
          <p14:tracePt t="91649" x="3676650" y="4584700"/>
          <p14:tracePt t="91731" x="3657600" y="4565650"/>
          <p14:tracePt t="91737" x="3644900" y="4540250"/>
          <p14:tracePt t="91747" x="3619500" y="4483100"/>
          <p14:tracePt t="91764" x="3568700" y="4400550"/>
          <p14:tracePt t="91781" x="3530600" y="4337050"/>
          <p14:tracePt t="91797" x="3492500" y="4273550"/>
          <p14:tracePt t="91814" x="3454400" y="4216400"/>
          <p14:tracePt t="91814" x="3441700" y="4191000"/>
          <p14:tracePt t="91833" x="3409950" y="4133850"/>
          <p14:tracePt t="91849" x="3378200" y="4076700"/>
          <p14:tracePt t="91865" x="3346450" y="4025900"/>
          <p14:tracePt t="91881" x="3314700" y="3968750"/>
          <p14:tracePt t="91898" x="3282950" y="3911600"/>
          <p14:tracePt t="91914" x="3263900" y="3860800"/>
          <p14:tracePt t="91914" x="3251200" y="3835400"/>
          <p14:tracePt t="91935" x="3238500" y="3790950"/>
          <p14:tracePt t="91949" x="3232150" y="3759200"/>
          <p14:tracePt t="91964" x="3232150" y="3727450"/>
          <p14:tracePt t="91981" x="3238500" y="3689350"/>
          <p14:tracePt t="91998" x="3244850" y="3625850"/>
          <p14:tracePt t="92015" x="3251200" y="3575050"/>
          <p14:tracePt t="92032" x="3263900" y="3511550"/>
          <p14:tracePt t="92048" x="3270250" y="3448050"/>
          <p14:tracePt t="92065" x="3282950" y="3346450"/>
          <p14:tracePt t="92082" x="3289300" y="3282950"/>
          <p14:tracePt t="92098" x="3302000" y="3219450"/>
          <p14:tracePt t="92115" x="3314700" y="3136900"/>
          <p14:tracePt t="92133" x="3327400" y="3098800"/>
          <p14:tracePt t="92149" x="3346450" y="3060700"/>
          <p14:tracePt t="92165" x="3365500" y="3022600"/>
          <p14:tracePt t="92184" x="3390900" y="2978150"/>
          <p14:tracePt t="92184" x="3409950" y="2959100"/>
          <p14:tracePt t="92201" x="3422650" y="2933700"/>
          <p14:tracePt t="92201" x="3448050" y="2914650"/>
          <p14:tracePt t="92217" x="3492500" y="2863850"/>
          <p14:tracePt t="92234" x="3549650" y="2819400"/>
          <p14:tracePt t="92249" x="3613150" y="2774950"/>
          <p14:tracePt t="92265" x="3676650" y="2730500"/>
          <p14:tracePt t="92282" x="3740150" y="2686050"/>
          <p14:tracePt t="92282" x="3771900" y="2667000"/>
          <p14:tracePt t="92301" x="3841750" y="2622550"/>
          <p14:tracePt t="92318" x="3905250" y="2578100"/>
          <p14:tracePt t="92332" x="3968750" y="2533650"/>
          <p14:tracePt t="92349" x="4019550" y="2495550"/>
          <p14:tracePt t="92366" x="4089400" y="2444750"/>
          <p14:tracePt t="92382" x="4127500" y="2419350"/>
          <p14:tracePt t="92399" x="4159250" y="2393950"/>
          <p14:tracePt t="92416" x="4210050" y="2362200"/>
          <p14:tracePt t="92435" x="4235450" y="2336800"/>
          <p14:tracePt t="92449" x="4254500" y="2330450"/>
          <p14:tracePt t="92466" x="4267200" y="2330450"/>
          <p14:tracePt t="92483" x="4248150" y="2349500"/>
          <p14:tracePt t="92501" x="4241800" y="2362200"/>
          <p14:tracePt t="92501" x="4229100" y="2374900"/>
          <p14:tracePt t="92518" x="4210050" y="2387600"/>
          <p14:tracePt t="92518" x="4197350" y="2400300"/>
          <p14:tracePt t="92534" x="4178300" y="2419350"/>
          <p14:tracePt t="92534" x="4159250" y="2432050"/>
          <p14:tracePt t="92534" x="4146550" y="2451100"/>
          <p14:tracePt t="92553" x="4133850" y="2463800"/>
          <p14:tracePt t="92566" x="4127500" y="2482850"/>
          <p14:tracePt t="92566" x="4108450" y="2520950"/>
          <p14:tracePt t="92586" x="4102100" y="2540000"/>
          <p14:tracePt t="92586" x="4095750" y="2559050"/>
          <p14:tracePt t="92602" x="4089400" y="2578100"/>
          <p14:tracePt t="92602" x="4089400" y="2597150"/>
          <p14:tracePt t="92617" x="4089400" y="2616200"/>
          <p14:tracePt t="92617" x="4089400" y="2635250"/>
          <p14:tracePt t="92635" x="4095750" y="2654300"/>
          <p14:tracePt t="92635" x="4095750" y="2673350"/>
          <p14:tracePt t="92635" x="4108450" y="2692400"/>
          <p14:tracePt t="92654" x="4114800" y="2711450"/>
          <p14:tracePt t="92666" x="4121150" y="2736850"/>
          <p14:tracePt t="92666" x="4140200" y="2781300"/>
          <p14:tracePt t="92666" x="4152900" y="2806700"/>
          <p14:tracePt t="92690" x="4159250" y="2832100"/>
          <p14:tracePt t="92700" x="4171950" y="2863850"/>
          <p14:tracePt t="92700" x="4178300" y="2889250"/>
          <p14:tracePt t="92718" x="4191000" y="2914650"/>
          <p14:tracePt t="92718" x="4203700" y="2971800"/>
          <p14:tracePt t="92735" x="4210050" y="2997200"/>
          <p14:tracePt t="92735" x="4222750" y="3022600"/>
          <p14:tracePt t="92751" x="4229100" y="3048000"/>
          <p14:tracePt t="92751" x="4241800" y="3073400"/>
          <p14:tracePt t="92768" x="4254500" y="3092450"/>
          <p14:tracePt t="92768" x="4260850" y="3117850"/>
          <p14:tracePt t="92784" x="4273550" y="3136900"/>
          <p14:tracePt t="92784" x="4298950" y="3175000"/>
          <p14:tracePt t="92802" x="4311650" y="3187700"/>
          <p14:tracePt t="92802" x="4318000" y="3200400"/>
          <p14:tracePt t="92819" x="4330700" y="3206750"/>
          <p14:tracePt t="92819" x="4337050" y="3213100"/>
          <p14:tracePt t="92835" x="4337050" y="3219450"/>
          <p14:tracePt t="92835" x="4343400" y="3225800"/>
          <p14:tracePt t="92835" x="4349750" y="3225800"/>
          <p14:tracePt t="92853" x="4356100" y="3232150"/>
          <p14:tracePt t="92869" x="4356100" y="3238500"/>
          <p14:tracePt t="92885" x="4349750" y="3244850"/>
          <p14:tracePt t="92901" x="4343400" y="3251200"/>
          <p14:tracePt t="92936" x="4337050" y="3251200"/>
          <p14:tracePt t="92989" x="4330700" y="3251200"/>
          <p14:tracePt t="93012" x="4324350" y="3244850"/>
          <p14:tracePt t="93029" x="4318000" y="3244850"/>
          <p14:tracePt t="93057" x="4324350" y="3238500"/>
          <p14:tracePt t="93080" x="4330700" y="3244850"/>
          <p14:tracePt t="93093" x="4337050" y="3244850"/>
          <p14:tracePt t="93108" x="4343400" y="3244850"/>
          <p14:tracePt t="93118" x="4349750" y="3244850"/>
          <p14:tracePt t="93140" x="4356100" y="3244850"/>
          <p14:tracePt t="93153" x="4362450" y="3244850"/>
          <p14:tracePt t="93169" x="4368800" y="3238500"/>
          <p14:tracePt t="93185" x="4381500" y="3238500"/>
          <p14:tracePt t="93201" x="4387850" y="3238500"/>
          <p14:tracePt t="93201" x="4394200" y="3238500"/>
          <p14:tracePt t="93221" x="4394200" y="3232150"/>
          <p14:tracePt t="93272" x="4387850" y="3225800"/>
          <p14:tracePt t="93288" x="4381500" y="3219450"/>
          <p14:tracePt t="93329" x="4375150" y="3219450"/>
          <p14:tracePt t="93357" x="4375150" y="3213100"/>
          <p14:tracePt t="93388" x="4375150" y="3206750"/>
          <p14:tracePt t="93400" x="4375150" y="3200400"/>
          <p14:tracePt t="93408" x="4375150" y="3194050"/>
          <p14:tracePt t="93419" x="4375150" y="3187700"/>
          <p14:tracePt t="93436" x="4381500" y="3181350"/>
          <p14:tracePt t="93436" x="4387850" y="3175000"/>
          <p14:tracePt t="93454" x="4394200" y="3175000"/>
          <p14:tracePt t="93469" x="4394200" y="3168650"/>
          <p14:tracePt t="93536" x="4387850" y="3162300"/>
          <p14:tracePt t="93563" x="4387850" y="3168650"/>
          <p14:tracePt t="93596" x="4394200" y="3162300"/>
          <p14:tracePt t="93648" x="4400550" y="3162300"/>
          <p14:tracePt t="93673" x="4406900" y="3162300"/>
          <p14:tracePt t="93689" x="4413250" y="3162300"/>
          <p14:tracePt t="93716" x="4425950" y="3162300"/>
          <p14:tracePt t="93732" x="4432300" y="3155950"/>
          <p14:tracePt t="93748" x="4438650" y="3149600"/>
          <p14:tracePt t="93753" x="4445000" y="3149600"/>
          <p14:tracePt t="93753" x="4451350" y="3143250"/>
          <p14:tracePt t="93771" x="4457700" y="3136900"/>
          <p14:tracePt t="93771" x="4464050" y="3136900"/>
          <p14:tracePt t="93788" x="4476750" y="3130550"/>
          <p14:tracePt t="93788" x="4489450" y="3130550"/>
          <p14:tracePt t="93805" x="4495800" y="3130550"/>
          <p14:tracePt t="93805" x="4527550" y="3130550"/>
          <p14:tracePt t="93822" x="4540250" y="3130550"/>
          <p14:tracePt t="93822" x="4552950" y="3130550"/>
          <p14:tracePt t="93838" x="4565650" y="3136900"/>
          <p14:tracePt t="93838" x="4578350" y="3136900"/>
          <p14:tracePt t="93855" x="4584700" y="3136900"/>
          <p14:tracePt t="93855" x="4597400" y="3143250"/>
          <p14:tracePt t="93855" x="4603750" y="3143250"/>
          <p14:tracePt t="93874" x="4616450" y="3149600"/>
          <p14:tracePt t="93874" x="4622800" y="3149600"/>
          <p14:tracePt t="93889" x="4629150" y="3149600"/>
          <p14:tracePt t="93889" x="4635500" y="3155950"/>
          <p14:tracePt t="93905" x="4641850" y="3155950"/>
          <p14:tracePt t="93921" x="4641850" y="3168650"/>
          <p14:tracePt t="93938" x="4635500" y="3175000"/>
          <p14:tracePt t="93954" x="4629150" y="3181350"/>
          <p14:tracePt t="93954" x="4622800" y="3187700"/>
          <p14:tracePt t="93973" x="4610100" y="3187700"/>
          <p14:tracePt t="93973" x="4603750" y="3187700"/>
          <p14:tracePt t="93989" x="4597400" y="3187700"/>
          <p14:tracePt t="93989" x="4591050" y="3194050"/>
          <p14:tracePt t="94005" x="4584700" y="3194050"/>
          <p14:tracePt t="94005" x="4578350" y="3200400"/>
          <p14:tracePt t="94023" x="4572000" y="3200400"/>
          <p14:tracePt t="94023" x="4565650" y="3200400"/>
          <p14:tracePt t="94023" x="4559300" y="3200400"/>
          <p14:tracePt t="94041" x="4552950" y="3206750"/>
          <p14:tracePt t="94041" x="4546600" y="3206750"/>
          <p14:tracePt t="94056" x="4533900" y="3206750"/>
          <p14:tracePt t="94056" x="4527550" y="3206750"/>
          <p14:tracePt t="94073" x="4521200" y="3213100"/>
          <p14:tracePt t="94073" x="4514850" y="3213100"/>
          <p14:tracePt t="94089" x="4508500" y="3213100"/>
          <p14:tracePt t="94089" x="4495800" y="3219450"/>
          <p14:tracePt t="94106" x="4495800" y="3225800"/>
          <p14:tracePt t="94106" x="4489450" y="3232150"/>
          <p14:tracePt t="94123" x="4483100" y="3232150"/>
          <p14:tracePt t="94123" x="4476750" y="3244850"/>
          <p14:tracePt t="94139" x="4470400" y="3244850"/>
          <p14:tracePt t="94139" x="4464050" y="3251200"/>
          <p14:tracePt t="94156" x="4457700" y="3263900"/>
          <p14:tracePt t="94156" x="4451350" y="3270250"/>
          <p14:tracePt t="94173" x="4445000" y="3282950"/>
          <p14:tracePt t="94173" x="4438650" y="3289300"/>
          <p14:tracePt t="94190" x="4432300" y="3289300"/>
          <p14:tracePt t="94190" x="4432300" y="3295650"/>
          <p14:tracePt t="94206" x="4425950" y="3302000"/>
          <p14:tracePt t="94206" x="4419600" y="3308350"/>
          <p14:tracePt t="94206" x="4413250" y="3314700"/>
          <p14:tracePt t="94225" x="4413250" y="3321050"/>
          <p14:tracePt t="94238" x="4406900" y="3327400"/>
          <p14:tracePt t="94238" x="4400550" y="3340100"/>
          <p14:tracePt t="94257" x="4394200" y="3346450"/>
          <p14:tracePt t="94272" x="4387850" y="3352800"/>
          <p14:tracePt t="94288" x="4387850" y="3359150"/>
          <p14:tracePt t="94306" x="4381500" y="3359150"/>
          <p14:tracePt t="94377" x="4381500" y="3365500"/>
          <p14:tracePt t="94392" x="4387850" y="3371850"/>
          <p14:tracePt t="94409" x="4387850" y="3378200"/>
          <p14:tracePt t="94420" x="4381500" y="3384550"/>
          <p14:tracePt t="94437" x="4381500" y="3397250"/>
          <p14:tracePt t="94452" x="4375150" y="3397250"/>
          <p14:tracePt t="94461" x="4375150" y="3409950"/>
          <p14:tracePt t="94461" x="4375150" y="3416300"/>
          <p14:tracePt t="94473" x="4375150" y="3422650"/>
          <p14:tracePt t="94473" x="4375150" y="3429000"/>
          <p14:tracePt t="94490" x="4375150" y="3435350"/>
          <p14:tracePt t="94490" x="4368800" y="3441700"/>
          <p14:tracePt t="94507" x="4375150" y="3448050"/>
          <p14:tracePt t="94522" x="4375150" y="3454400"/>
          <p14:tracePt t="94522" x="4375150" y="3460750"/>
          <p14:tracePt t="94541" x="4375150" y="3467100"/>
          <p14:tracePt t="94559" x="4375150" y="3473450"/>
          <p14:tracePt t="94573" x="4375150" y="3479800"/>
          <p14:tracePt t="94573" x="4375150" y="3492500"/>
          <p14:tracePt t="94594" x="4368800" y="3498850"/>
          <p14:tracePt t="94606" x="4368800" y="3505200"/>
          <p14:tracePt t="94606" x="4362450" y="3517900"/>
          <p14:tracePt t="94625" x="4356100" y="3524250"/>
          <p14:tracePt t="94625" x="4349750" y="3530600"/>
          <p14:tracePt t="94641" x="4343400" y="3536950"/>
          <p14:tracePt t="94641" x="4343400" y="3549650"/>
          <p14:tracePt t="94657" x="4337050" y="3556000"/>
          <p14:tracePt t="94657" x="4330700" y="3562350"/>
          <p14:tracePt t="94675" x="4324350" y="3575050"/>
          <p14:tracePt t="94675" x="4318000" y="3581400"/>
          <p14:tracePt t="94675" x="4318000" y="3594100"/>
          <p14:tracePt t="94694" x="4311650" y="3600450"/>
          <p14:tracePt t="94706" x="4305300" y="3606800"/>
          <p14:tracePt t="94706" x="4292600" y="3625850"/>
          <p14:tracePt t="94724" x="4286250" y="3632200"/>
          <p14:tracePt t="94724" x="4279900" y="3638550"/>
          <p14:tracePt t="94741" x="4273550" y="3644900"/>
          <p14:tracePt t="94741" x="4267200" y="3651250"/>
          <p14:tracePt t="94758" x="4267200" y="3663950"/>
          <p14:tracePt t="94758" x="4254500" y="3683000"/>
          <p14:tracePt t="94774" x="4248150" y="3689350"/>
          <p14:tracePt t="94774" x="4241800" y="3702050"/>
          <p14:tracePt t="94791" x="4235450" y="3714750"/>
          <p14:tracePt t="94791" x="4235450" y="3721100"/>
          <p14:tracePt t="94808" x="4229100" y="3733800"/>
          <p14:tracePt t="94808" x="4229100" y="3740150"/>
          <p14:tracePt t="94825" x="4222750" y="3752850"/>
          <p14:tracePt t="94825" x="4216400" y="3771900"/>
          <p14:tracePt t="94842" x="4203700" y="3778250"/>
          <p14:tracePt t="94842" x="4197350" y="3790950"/>
          <p14:tracePt t="94858" x="4191000" y="3803650"/>
          <p14:tracePt t="94858" x="4178300" y="3816350"/>
          <p14:tracePt t="94875" x="4165600" y="3829050"/>
          <p14:tracePt t="94875" x="4152900" y="3841750"/>
          <p14:tracePt t="94875" x="4140200" y="3854450"/>
          <p14:tracePt t="94894" x="4127500" y="3867150"/>
          <p14:tracePt t="94894" x="4108450" y="3879850"/>
          <p14:tracePt t="94909" x="4095750" y="3892550"/>
          <p14:tracePt t="94909" x="4076700" y="3911600"/>
          <p14:tracePt t="94925" x="4057650" y="3924300"/>
          <p14:tracePt t="94925" x="4044950" y="3949700"/>
          <p14:tracePt t="94942" x="4025900" y="3968750"/>
          <p14:tracePt t="94942" x="4006850" y="3987800"/>
          <p14:tracePt t="94958" x="3987800" y="4013200"/>
          <p14:tracePt t="94958" x="3968750" y="4032250"/>
          <p14:tracePt t="94958" x="3956050" y="4057650"/>
          <p14:tracePt t="94978" x="3937000" y="4076700"/>
          <p14:tracePt t="94990" x="3917950" y="4095750"/>
          <p14:tracePt t="94990" x="3886200" y="4133850"/>
          <p14:tracePt t="95008" x="3873500" y="4152900"/>
          <p14:tracePt t="95008" x="3860800" y="4171950"/>
          <p14:tracePt t="95026" x="3841750" y="4191000"/>
          <p14:tracePt t="95026" x="3829050" y="4203700"/>
          <p14:tracePt t="95043" x="3816350" y="4222750"/>
          <p14:tracePt t="95043" x="3797300" y="4260850"/>
          <p14:tracePt t="95063" x="3784600" y="4279900"/>
          <p14:tracePt t="95063" x="3778250" y="4298950"/>
          <p14:tracePt t="95077" x="3765550" y="4318000"/>
          <p14:tracePt t="95077" x="3765550" y="4330700"/>
          <p14:tracePt t="95092" x="3759200" y="4349750"/>
          <p14:tracePt t="95092" x="3759200" y="4368800"/>
          <p14:tracePt t="95109" x="3752850" y="4381500"/>
          <p14:tracePt t="95109" x="3759200" y="4413250"/>
          <p14:tracePt t="95126" x="3759200" y="4425950"/>
          <p14:tracePt t="95126" x="3765550" y="4438650"/>
          <p14:tracePt t="95142" x="3771900" y="4457700"/>
          <p14:tracePt t="95142" x="3778250" y="4470400"/>
          <p14:tracePt t="95159" x="3784600" y="4483100"/>
          <p14:tracePt t="95159" x="3790950" y="4495800"/>
          <p14:tracePt t="95176" x="3797300" y="4508500"/>
          <p14:tracePt t="95176" x="3822700" y="4533900"/>
          <p14:tracePt t="95194" x="3829050" y="4546600"/>
          <p14:tracePt t="95194" x="3841750" y="4559300"/>
          <p14:tracePt t="95209" x="3854450" y="4572000"/>
          <p14:tracePt t="95209" x="3867150" y="4584700"/>
          <p14:tracePt t="95226" x="3879850" y="4597400"/>
          <p14:tracePt t="95226" x="3892550" y="4603750"/>
          <p14:tracePt t="95243" x="3905250" y="4616450"/>
          <p14:tracePt t="95243" x="3911600" y="4629150"/>
          <p14:tracePt t="95243" x="3924300" y="4635500"/>
          <p14:tracePt t="95262" x="3930650" y="4648200"/>
          <p14:tracePt t="95262" x="3943350" y="4654550"/>
          <p14:tracePt t="95277" x="3949700" y="4660900"/>
          <p14:tracePt t="95277" x="3949700" y="4673600"/>
          <p14:tracePt t="95293" x="3956050" y="4679950"/>
          <p14:tracePt t="95293" x="3956050" y="4686300"/>
          <p14:tracePt t="95314" x="3956050" y="4692650"/>
          <p14:tracePt t="95325" x="3956050" y="4699000"/>
          <p14:tracePt t="95342" x="3949700" y="4705350"/>
          <p14:tracePt t="95359" x="3943350" y="4711700"/>
          <p14:tracePt t="95359" x="3937000" y="4718050"/>
          <p14:tracePt t="95376" x="3930650" y="4730750"/>
          <p14:tracePt t="95392" x="3917950" y="4737100"/>
          <p14:tracePt t="95408" x="3911600" y="4737100"/>
          <p14:tracePt t="95408" x="3905250" y="4737100"/>
          <p14:tracePt t="95427" x="3892550" y="4737100"/>
          <p14:tracePt t="95427" x="3886200" y="4737100"/>
          <p14:tracePt t="95444" x="3879850" y="4737100"/>
          <p14:tracePt t="95444" x="3873500" y="4737100"/>
          <p14:tracePt t="95460" x="3860800" y="4737100"/>
          <p14:tracePt t="95460" x="3854450" y="4737100"/>
          <p14:tracePt t="95477" x="3841750" y="4730750"/>
          <p14:tracePt t="95477" x="3829050" y="4730750"/>
          <p14:tracePt t="95494" x="3822700" y="4730750"/>
          <p14:tracePt t="95494" x="3810000" y="4724400"/>
          <p14:tracePt t="95510" x="3803650" y="4724400"/>
          <p14:tracePt t="95525" x="3797300" y="4724400"/>
          <p14:tracePt t="95525" x="3790950" y="4724400"/>
          <p14:tracePt t="95546" x="3784600" y="4724400"/>
          <p14:tracePt t="95561" x="3778250" y="4724400"/>
          <p14:tracePt t="95578" x="3771900" y="4724400"/>
          <p14:tracePt t="95600" x="3771900" y="4730750"/>
          <p14:tracePt t="95636" x="3778250" y="4737100"/>
          <p14:tracePt t="95660" x="3784600" y="4743450"/>
          <p14:tracePt t="95697" x="3790950" y="4743450"/>
          <p14:tracePt t="95712" x="3797300" y="4743450"/>
          <p14:tracePt t="95724" x="3803650" y="4737100"/>
          <p14:tracePt t="95764" x="3810000" y="4730750"/>
          <p14:tracePt t="95800" x="3803650" y="4730750"/>
          <p14:tracePt t="95825" x="3803650" y="4724400"/>
          <p14:tracePt t="95848" x="3797300" y="4718050"/>
          <p14:tracePt t="95868" x="3797300" y="4711700"/>
          <p14:tracePt t="95892" x="3790950" y="4705350"/>
          <p14:tracePt t="95913" x="3784600" y="4699000"/>
          <p14:tracePt t="95960" x="3784600" y="4692650"/>
          <p14:tracePt t="95973" x="3784600" y="4686300"/>
          <p14:tracePt t="95981" x="3778250" y="4679950"/>
          <p14:tracePt t="95994" x="3771900" y="4667250"/>
          <p14:tracePt t="95994" x="3752850" y="4641850"/>
          <p14:tracePt t="96013" x="3740150" y="4629150"/>
          <p14:tracePt t="96013" x="3727450" y="4610100"/>
          <p14:tracePt t="96029" x="3714750" y="4591050"/>
          <p14:tracePt t="96029" x="3695700" y="4572000"/>
          <p14:tracePt t="96045" x="3683000" y="4552950"/>
          <p14:tracePt t="96045" x="3670300" y="4540250"/>
          <p14:tracePt t="96062" x="3651250" y="4521200"/>
          <p14:tracePt t="96062" x="3638550" y="4502150"/>
          <p14:tracePt t="96062" x="3625850" y="4489450"/>
          <p14:tracePt t="96081" x="3613150" y="4470400"/>
          <p14:tracePt t="96081" x="3600450" y="4451350"/>
          <p14:tracePt t="96095" x="3587750" y="4438650"/>
          <p14:tracePt t="96095" x="3575050" y="4419600"/>
          <p14:tracePt t="96112" x="3562350" y="4400550"/>
          <p14:tracePt t="96112" x="3549650" y="4381500"/>
          <p14:tracePt t="96129" x="3530600" y="4356100"/>
          <p14:tracePt t="96129" x="3517900" y="4337050"/>
          <p14:tracePt t="96145" x="3505200" y="4311650"/>
          <p14:tracePt t="96145" x="3479800" y="4273550"/>
          <p14:tracePt t="96162" x="3467100" y="4254500"/>
          <p14:tracePt t="96162" x="3454400" y="4241800"/>
          <p14:tracePt t="96179" x="3441700" y="4229100"/>
          <p14:tracePt t="96179" x="3435350" y="4216400"/>
          <p14:tracePt t="96196" x="3422650" y="4210050"/>
          <p14:tracePt t="96196" x="3416300" y="4197350"/>
          <p14:tracePt t="96213" x="3409950" y="4191000"/>
          <p14:tracePt t="96213" x="3409950" y="4184650"/>
          <p14:tracePt t="96229" x="3403600" y="4178300"/>
          <p14:tracePt t="96229" x="3397250" y="4171950"/>
          <p14:tracePt t="96246" x="3397250" y="4165600"/>
          <p14:tracePt t="96246" x="3390900" y="4159250"/>
          <p14:tracePt t="96246" x="3390900" y="4152900"/>
          <p14:tracePt t="96265" x="3384550" y="4146550"/>
          <p14:tracePt t="96278" x="3378200" y="4133850"/>
          <p14:tracePt t="96278" x="3371850" y="4114800"/>
          <p14:tracePt t="96297" x="3365500" y="4108450"/>
          <p14:tracePt t="96297" x="3365500" y="4095750"/>
          <p14:tracePt t="96314" x="3359150" y="4089400"/>
          <p14:tracePt t="96314" x="3359150" y="4083050"/>
          <p14:tracePt t="96330" x="3352800" y="4076700"/>
          <p14:tracePt t="96330" x="3352800" y="4070350"/>
          <p14:tracePt t="96346" x="3346450" y="4064000"/>
          <p14:tracePt t="96346" x="3346450" y="4057650"/>
          <p14:tracePt t="96346" x="3346450" y="4051300"/>
          <p14:tracePt t="96365" x="3340100" y="4038600"/>
          <p14:tracePt t="96378" x="3340100" y="4025900"/>
          <p14:tracePt t="96378" x="3327400" y="3994150"/>
          <p14:tracePt t="96396" x="3327400" y="3981450"/>
          <p14:tracePt t="96396" x="3321050" y="3962400"/>
          <p14:tracePt t="96413" x="3321050" y="3943350"/>
          <p14:tracePt t="96413" x="3314700" y="3930650"/>
          <p14:tracePt t="96430" x="3308350" y="3911600"/>
          <p14:tracePt t="96430" x="3308350" y="3886200"/>
          <p14:tracePt t="96447" x="3302000" y="3867150"/>
          <p14:tracePt t="96447" x="3302000" y="3854450"/>
          <p14:tracePt t="96463" x="3302000" y="3848100"/>
          <p14:tracePt t="96463" x="3302000" y="3835400"/>
          <p14:tracePt t="96480" x="3302000" y="3822700"/>
          <p14:tracePt t="96480" x="3308350" y="3816350"/>
          <p14:tracePt t="96497" x="3308350" y="3810000"/>
          <p14:tracePt t="96497" x="3308350" y="3803650"/>
          <p14:tracePt t="96515" x="3308350" y="3797300"/>
          <p14:tracePt t="96530" x="3314700" y="3803650"/>
          <p14:tracePt t="96546" x="3321050" y="3810000"/>
          <p14:tracePt t="96546" x="3333750" y="3835400"/>
          <p14:tracePt t="96566" x="3340100" y="3854450"/>
          <p14:tracePt t="96566" x="3352800" y="3879850"/>
          <p14:tracePt t="96582" x="3371850" y="3905250"/>
          <p14:tracePt t="96582" x="3390900" y="3943350"/>
          <p14:tracePt t="96598" x="3409950" y="3975100"/>
          <p14:tracePt t="96598" x="3435350" y="4013200"/>
          <p14:tracePt t="96614" x="3467100" y="4057650"/>
          <p14:tracePt t="96614" x="3498850" y="4095750"/>
          <p14:tracePt t="96614" x="3530600" y="4133850"/>
          <p14:tracePt t="96633" x="3562350" y="4178300"/>
          <p14:tracePt t="96646" x="3594100" y="4216400"/>
          <p14:tracePt t="96646" x="3625850" y="4254500"/>
          <p14:tracePt t="96665" x="3695700" y="4330700"/>
          <p14:tracePt t="96665" x="3727450" y="4362450"/>
          <p14:tracePt t="96681" x="3765550" y="4400550"/>
          <p14:tracePt t="96681" x="3797300" y="4432300"/>
          <p14:tracePt t="96698" x="3829050" y="4464050"/>
          <p14:tracePt t="96698" x="3854450" y="4495800"/>
          <p14:tracePt t="96714" x="3879850" y="4521200"/>
          <p14:tracePt t="96714" x="3898900" y="4546600"/>
          <p14:tracePt t="96714" x="3917950" y="4565650"/>
          <p14:tracePt t="96733" x="3937000" y="4584700"/>
          <p14:tracePt t="96733" x="3943350" y="4597400"/>
          <p14:tracePt t="96748" x="3949700" y="4616450"/>
          <p14:tracePt t="96748" x="3956050" y="4629150"/>
          <p14:tracePt t="96765" x="3962400" y="4641850"/>
          <p14:tracePt t="96765" x="3962400" y="4654550"/>
          <p14:tracePt t="96781" x="3962400" y="4667250"/>
          <p14:tracePt t="96781" x="3962400" y="4679950"/>
          <p14:tracePt t="96798" x="3962400" y="4686300"/>
          <p14:tracePt t="96798" x="3956050" y="4711700"/>
          <p14:tracePt t="96815" x="3949700" y="4718050"/>
          <p14:tracePt t="96815" x="3949700" y="4730750"/>
          <p14:tracePt t="96832" x="3943350" y="4737100"/>
          <p14:tracePt t="96832" x="3937000" y="4743450"/>
          <p14:tracePt t="96848" x="3937000" y="4749800"/>
          <p14:tracePt t="96848" x="3924300" y="4762500"/>
          <p14:tracePt t="96865" x="3924300" y="4768850"/>
          <p14:tracePt t="96865" x="3917950" y="4775200"/>
          <p14:tracePt t="96881" x="3911600" y="4781550"/>
          <p14:tracePt t="96881" x="3911600" y="4787900"/>
          <p14:tracePt t="96898" x="3905250" y="4794250"/>
          <p14:tracePt t="96898" x="3898900" y="4800600"/>
          <p14:tracePt t="96915" x="3898900" y="4806950"/>
          <p14:tracePt t="96915" x="3892550" y="4819650"/>
          <p14:tracePt t="96935" x="3886200" y="4826000"/>
          <p14:tracePt t="96947" x="3879850" y="4832350"/>
          <p14:tracePt t="96964" x="3873500" y="4838700"/>
          <p14:tracePt t="96981" x="3867150" y="4838700"/>
          <p14:tracePt t="96997" x="3860800" y="4845050"/>
          <p14:tracePt t="97014" x="3854450" y="4851400"/>
          <p14:tracePt t="97031" x="3841750" y="4851400"/>
          <p14:tracePt t="97031" x="3835400" y="4857750"/>
          <p14:tracePt t="97049" x="3829050" y="4857750"/>
          <p14:tracePt t="97064" x="3822700" y="4864100"/>
          <p14:tracePt t="97081" x="3816350" y="4864100"/>
          <p14:tracePt t="97108" x="3810000" y="4870450"/>
          <p14:tracePt t="97120" x="3803650" y="4876800"/>
          <p14:tracePt t="97136" x="3797300" y="4883150"/>
          <p14:tracePt t="97172" x="3790950" y="4889500"/>
          <p14:tracePt t="97204" x="3778250" y="4895850"/>
          <p14:tracePt t="97233" x="3771900" y="4889500"/>
          <p14:tracePt t="97248" x="3663950" y="4775200"/>
          <p14:tracePt t="97347" x="3651250" y="4756150"/>
          <p14:tracePt t="97353" x="3644900" y="4737100"/>
          <p14:tracePt t="97365" x="3625850" y="4699000"/>
          <p14:tracePt t="97382" x="3619500" y="4667250"/>
          <p14:tracePt t="97382" x="3619500" y="4648200"/>
          <p14:tracePt t="97401" x="3632200" y="4622800"/>
          <p14:tracePt t="97416" x="3651250" y="4597400"/>
          <p14:tracePt t="97432" x="3670300" y="4572000"/>
          <p14:tracePt t="97449" x="3708400" y="4540250"/>
          <p14:tracePt t="97466" x="3740150" y="4527550"/>
          <p14:tracePt t="97482" x="3778250" y="4521200"/>
          <p14:tracePt t="97499" x="3835400" y="4521200"/>
          <p14:tracePt t="97516" x="3911600" y="4527550"/>
          <p14:tracePt t="97533" x="3956050" y="4533900"/>
          <p14:tracePt t="97549" x="3981450" y="4546600"/>
          <p14:tracePt t="97566" x="4000500" y="4565650"/>
          <p14:tracePt t="97566" x="4006850" y="4578350"/>
          <p14:tracePt t="97586" x="4019550" y="4610100"/>
          <p14:tracePt t="97601" x="4025900" y="4648200"/>
          <p14:tracePt t="97617" x="4025900" y="4679950"/>
          <p14:tracePt t="97633" x="4019550" y="4718050"/>
          <p14:tracePt t="97650" x="4006850" y="4749800"/>
          <p14:tracePt t="97666" x="3975100" y="4787900"/>
          <p14:tracePt t="97685" x="3949700" y="4806950"/>
          <p14:tracePt t="97701" x="3930650" y="4819650"/>
          <p14:tracePt t="97716" x="3905250" y="4832350"/>
          <p14:tracePt t="97733" x="3879850" y="4845050"/>
          <p14:tracePt t="97750" x="3835400" y="4851400"/>
          <p14:tracePt t="97767" x="3803650" y="4851400"/>
          <p14:tracePt t="97783" x="3778250" y="4851400"/>
          <p14:tracePt t="97800" x="3752850" y="4851400"/>
          <p14:tracePt t="97817" x="3733800" y="4851400"/>
          <p14:tracePt t="97834" x="3727450" y="4851400"/>
          <p14:tracePt t="97885" x="3721100" y="4851400"/>
          <p14:tracePt t="97916" x="3714750" y="4851400"/>
          <p14:tracePt t="97953" x="3708400" y="4851400"/>
          <p14:tracePt t="97977" x="3702050" y="4857750"/>
          <p14:tracePt t="97993" x="3695700" y="4857750"/>
          <p14:tracePt t="98029" x="3702050" y="4864100"/>
          <p14:tracePt t="98053" x="3695700" y="4870450"/>
          <p14:tracePt t="98104" x="3689350" y="4864100"/>
          <p14:tracePt t="98133" x="3683000" y="4864100"/>
          <p14:tracePt t="98165" x="3683000" y="4870450"/>
          <p14:tracePt t="98184" x="3676650" y="4864100"/>
          <p14:tracePt t="98225" x="3676650" y="4857750"/>
          <p14:tracePt t="98244" x="3676650" y="4851400"/>
          <p14:tracePt t="98261" x="3676650" y="4845050"/>
          <p14:tracePt t="98284" x="3676650" y="4838700"/>
          <p14:tracePt t="98292" x="3676650" y="4826000"/>
          <p14:tracePt t="98307" x="3676650" y="4819650"/>
          <p14:tracePt t="98321" x="3683000" y="4813300"/>
          <p14:tracePt t="98337" x="3689350" y="4806950"/>
          <p14:tracePt t="98337" x="3695700" y="4806950"/>
          <p14:tracePt t="98353" x="3702050" y="4800600"/>
          <p14:tracePt t="98353" x="3714750" y="4800600"/>
          <p14:tracePt t="98370" x="3721100" y="4794250"/>
          <p14:tracePt t="98370" x="3727450" y="4787900"/>
          <p14:tracePt t="98386" x="3733800" y="4781550"/>
          <p14:tracePt t="98386" x="3740150" y="4775200"/>
          <p14:tracePt t="98386" x="3746500" y="4768850"/>
          <p14:tracePt t="98405" x="3752850" y="4768850"/>
          <p14:tracePt t="98418" x="3759200" y="4762500"/>
          <p14:tracePt t="98418" x="3765550" y="4749800"/>
          <p14:tracePt t="98437" x="3771900" y="4743450"/>
          <p14:tracePt t="98452" x="3765550" y="4749800"/>
          <p14:tracePt t="98484" x="3759200" y="4756150"/>
          <p14:tracePt t="98500" x="3752850" y="4756150"/>
          <p14:tracePt t="98516" x="3746500" y="4749800"/>
          <p14:tracePt t="98552" x="3746500" y="4743450"/>
          <p14:tracePt t="98560" x="3746500" y="4730750"/>
          <p14:tracePt t="98577" x="3746500" y="4724400"/>
          <p14:tracePt t="98586" x="3752850" y="4718050"/>
          <p14:tracePt t="98586" x="3752850" y="4699000"/>
          <p14:tracePt t="98606" x="3752850" y="4686300"/>
          <p14:tracePt t="98606" x="3752850" y="4673600"/>
          <p14:tracePt t="98621" x="3746500" y="4660900"/>
          <p14:tracePt t="98621" x="3746500" y="4641850"/>
          <p14:tracePt t="98637" x="3740150" y="4629150"/>
          <p14:tracePt t="98637" x="3727450" y="4603750"/>
          <p14:tracePt t="98654" x="3721100" y="4578350"/>
          <p14:tracePt t="98654" x="3702050" y="4552950"/>
          <p14:tracePt t="98670" x="3689350" y="4514850"/>
          <p14:tracePt t="98670" x="3657600" y="4438650"/>
          <p14:tracePt t="98691" x="3638550" y="4400550"/>
          <p14:tracePt t="98702" x="3613150" y="4356100"/>
          <p14:tracePt t="98702" x="3575050" y="4273550"/>
          <p14:tracePt t="98721" x="3556000" y="4235450"/>
          <p14:tracePt t="98721" x="3536950" y="4197350"/>
          <p14:tracePt t="98737" x="3517900" y="4159250"/>
          <p14:tracePt t="98737" x="3498850" y="4127500"/>
          <p14:tracePt t="98754" x="3486150" y="4095750"/>
          <p14:tracePt t="98754" x="3467100" y="4070350"/>
          <p14:tracePt t="98754" x="3454400" y="4044950"/>
          <p14:tracePt t="98773" x="3441700" y="4019550"/>
          <p14:tracePt t="98773" x="3429000" y="3994150"/>
          <p14:tracePt t="98788" x="3416300" y="3975100"/>
          <p14:tracePt t="98788" x="3403600" y="3956050"/>
          <p14:tracePt t="98804" x="3397250" y="3937000"/>
          <p14:tracePt t="98804" x="3384550" y="3917950"/>
          <p14:tracePt t="98822" x="3378200" y="3898900"/>
          <p14:tracePt t="98822" x="3371850" y="3886200"/>
          <p14:tracePt t="98838" x="3365500" y="3873500"/>
          <p14:tracePt t="98838" x="3359150" y="3848100"/>
          <p14:tracePt t="98855" x="3359150" y="3841750"/>
          <p14:tracePt t="98870" x="3352800" y="3841750"/>
          <p14:tracePt t="98887" x="3346450" y="3835400"/>
          <p14:tracePt t="98904" x="3352800" y="3829050"/>
          <p14:tracePt t="98964" x="3352800" y="3822700"/>
          <p14:tracePt t="98996" x="3352800" y="3816350"/>
          <p14:tracePt t="99012" x="3352800" y="3810000"/>
          <p14:tracePt t="99024" x="3346450" y="3810000"/>
          <p14:tracePt t="99040" x="3346450" y="3803650"/>
          <p14:tracePt t="99056" x="3340100" y="3797300"/>
          <p14:tracePt t="99100" x="3340100" y="3790950"/>
          <p14:tracePt t="99140" x="3340100" y="3784600"/>
          <p14:tracePt t="99152" x="3333750" y="3778250"/>
          <p14:tracePt t="99168" x="3340100" y="3778250"/>
          <p14:tracePt t="99204" x="3346450" y="3784600"/>
          <p14:tracePt t="99229" x="3346450" y="3790950"/>
          <p14:tracePt t="99272" x="3346450" y="3797300"/>
          <p14:tracePt t="99296" x="3352800" y="3803650"/>
          <p14:tracePt t="99312" x="3359150" y="3810000"/>
          <p14:tracePt t="99325" x="3365500" y="3816350"/>
          <p14:tracePt t="99340" x="3371850" y="3816350"/>
          <p14:tracePt t="99364" x="3365500" y="3810000"/>
          <p14:tracePt t="99392" x="3365500" y="3803650"/>
          <p14:tracePt t="99408" x="3365500" y="3797300"/>
          <p14:tracePt t="99433" x="3371850" y="3790950"/>
          <p14:tracePt t="99452" x="3378200" y="3790950"/>
          <p14:tracePt t="99484" x="3378200" y="3797300"/>
          <p14:tracePt t="99537" x="3384550" y="3797300"/>
          <p14:tracePt t="99552" x="3390900" y="3803650"/>
          <p14:tracePt t="99564" x="3403600" y="3810000"/>
          <p14:tracePt t="99580" x="3403600" y="3816350"/>
          <p14:tracePt t="99589" x="3409950" y="3829050"/>
          <p14:tracePt t="99605" x="3409950" y="3835400"/>
          <p14:tracePt t="99622" x="3409950" y="3841750"/>
          <p14:tracePt t="99622" x="3409950" y="3860800"/>
          <p14:tracePt t="99641" x="3409950" y="3867150"/>
          <p14:tracePt t="99641" x="3416300" y="3879850"/>
          <p14:tracePt t="99657" x="3416300" y="3892550"/>
          <p14:tracePt t="99657" x="3422650" y="3905250"/>
          <p14:tracePt t="99674" x="3422650" y="3924300"/>
          <p14:tracePt t="99674" x="3429000" y="3937000"/>
          <p14:tracePt t="99674" x="3435350" y="3949700"/>
          <p14:tracePt t="99693" x="3441700" y="3968750"/>
          <p14:tracePt t="99706" x="3448050" y="3987800"/>
          <p14:tracePt t="99706" x="3467100" y="4032250"/>
          <p14:tracePt t="99725" x="3473450" y="4057650"/>
          <p14:tracePt t="99725" x="3486150" y="4089400"/>
          <p14:tracePt t="99741" x="3498850" y="4114800"/>
          <p14:tracePt t="99741" x="3517900" y="4146550"/>
          <p14:tracePt t="99757" x="3536950" y="4178300"/>
          <p14:tracePt t="99757" x="3556000" y="4210050"/>
          <p14:tracePt t="99774" x="3575050" y="4235450"/>
          <p14:tracePt t="99774" x="3594100" y="4260850"/>
          <p14:tracePt t="99791" x="3619500" y="4286250"/>
          <p14:tracePt t="99791" x="3657600" y="4330700"/>
          <p14:tracePt t="99810" x="3676650" y="4343400"/>
          <p14:tracePt t="99810" x="3689350" y="4362450"/>
          <p14:tracePt t="99825" x="3702050" y="4375150"/>
          <p14:tracePt t="99825" x="3714750" y="4394200"/>
          <p14:tracePt t="99841" x="3727450" y="4406900"/>
          <p14:tracePt t="99841" x="3740150" y="4425950"/>
          <p14:tracePt t="99858" x="3752850" y="4438650"/>
          <p14:tracePt t="99858" x="3784600" y="4470400"/>
          <p14:tracePt t="99874" x="3797300" y="4489450"/>
          <p14:tracePt t="99874" x="3810000" y="4502150"/>
          <p14:tracePt t="99891" x="3822700" y="4514850"/>
          <p14:tracePt t="99891" x="3829050" y="4527550"/>
          <p14:tracePt t="99908" x="3841750" y="4540250"/>
          <p14:tracePt t="99908" x="3860800" y="4559300"/>
          <p14:tracePt t="99925" x="3867150" y="4572000"/>
          <p14:tracePt t="99925" x="3879850" y="4578350"/>
          <p14:tracePt t="99942" x="3886200" y="4591050"/>
          <p14:tracePt t="99942" x="3886200" y="4597400"/>
          <p14:tracePt t="99958" x="3892550" y="4610100"/>
          <p14:tracePt t="99958" x="3898900" y="4622800"/>
          <p14:tracePt t="99975" x="3898900" y="4629150"/>
          <p14:tracePt t="99975" x="3898900" y="4641850"/>
          <p14:tracePt t="99975" x="3898900" y="4648200"/>
          <p14:tracePt t="99994" x="3905250" y="4654550"/>
          <p14:tracePt t="99994" x="3905250" y="4660900"/>
          <p14:tracePt t="100009" x="3905250" y="4673600"/>
          <p14:tracePt t="100009" x="3898900" y="4679950"/>
          <p14:tracePt t="100025" x="3898900" y="4686300"/>
          <p14:tracePt t="100025" x="3898900" y="4692650"/>
          <p14:tracePt t="100042" x="3892550" y="4699000"/>
          <p14:tracePt t="100042" x="3892550" y="4705350"/>
          <p14:tracePt t="100042" x="3886200" y="4711700"/>
          <p14:tracePt t="100064" x="3879850" y="4718050"/>
          <p14:tracePt t="100077" x="3873500" y="4724400"/>
          <p14:tracePt t="100093" x="3867150" y="4730750"/>
          <p14:tracePt t="100107" x="3860800" y="4737100"/>
          <p14:tracePt t="100124" x="3854450" y="4743450"/>
          <p14:tracePt t="100140" x="3848100" y="4749800"/>
          <p14:tracePt t="100157" x="3841750" y="4749800"/>
          <p14:tracePt t="100174" x="3835400" y="4749800"/>
          <p14:tracePt t="100204" x="3829050" y="4756150"/>
          <p14:tracePt t="100264" x="3822700" y="4762500"/>
          <p14:tracePt t="100284" x="3816350" y="4768850"/>
          <p14:tracePt t="100309" x="3810000" y="4775200"/>
          <p14:tracePt t="100333" x="3803650" y="4781550"/>
          <p14:tracePt t="100360" x="3803650" y="4787900"/>
          <p14:tracePt t="100464" x="3803650" y="4794250"/>
          <p14:tracePt t="100481" x="3797300" y="4800600"/>
          <p14:tracePt t="100496" x="3790950" y="4800600"/>
          <p14:tracePt t="100512" x="3784600" y="4806950"/>
          <p14:tracePt t="100524" x="3778250" y="4813300"/>
          <p14:tracePt t="100540" x="3771900" y="4819650"/>
          <p14:tracePt t="100557" x="3765550" y="4832350"/>
          <p14:tracePt t="100573" x="3759200" y="4838700"/>
          <p14:tracePt t="100585" x="3746500" y="4838700"/>
          <p14:tracePt t="100600" x="3740150" y="4838700"/>
          <p14:tracePt t="100617" x="3733800" y="4838700"/>
          <p14:tracePt t="100633" x="3727450" y="4832350"/>
          <p14:tracePt t="100645" x="3721100" y="4832350"/>
          <p14:tracePt t="100661" x="3714750" y="4826000"/>
          <p14:tracePt t="100677" x="3708400" y="4819650"/>
          <p14:tracePt t="100692" x="3695700" y="4819650"/>
          <p14:tracePt t="100709" x="3695700" y="4813300"/>
          <p14:tracePt t="100730" x="3689350" y="4806950"/>
          <p14:tracePt t="100752" x="3689350" y="4800600"/>
          <p14:tracePt t="100765" x="3695700" y="4794250"/>
          <p14:tracePt t="100781" x="3695700" y="4787900"/>
          <p14:tracePt t="100797" x="3702050" y="4787900"/>
          <p14:tracePt t="100814" x="3708400" y="4787900"/>
          <p14:tracePt t="100826" x="3721100" y="4787900"/>
          <p14:tracePt t="100826" x="3727450" y="4787900"/>
          <p14:tracePt t="100844" x="3733800" y="4794250"/>
          <p14:tracePt t="100860" x="3740150" y="4794250"/>
          <p14:tracePt t="100860" x="3746500" y="4794250"/>
          <p14:tracePt t="100878" x="3752850" y="4800600"/>
          <p14:tracePt t="100878" x="3765550" y="4800600"/>
          <p14:tracePt t="100895" x="3771900" y="4800600"/>
          <p14:tracePt t="100895" x="3778250" y="4800600"/>
          <p14:tracePt t="100911" x="3784600" y="4800600"/>
          <p14:tracePt t="100911" x="3790950" y="4800600"/>
          <p14:tracePt t="100929" x="3803650" y="4800600"/>
          <p14:tracePt t="100929" x="3822700" y="4794250"/>
          <p14:tracePt t="100945" x="3835400" y="4787900"/>
          <p14:tracePt t="100945" x="3848100" y="4781550"/>
          <p14:tracePt t="100961" x="3867150" y="4775200"/>
          <p14:tracePt t="100961" x="3886200" y="4762500"/>
          <p14:tracePt t="100978" x="3905250" y="4749800"/>
          <p14:tracePt t="100978" x="3924300" y="4743450"/>
          <p14:tracePt t="100995" x="3943350" y="4724400"/>
          <p14:tracePt t="100995" x="3962400" y="4711700"/>
          <p14:tracePt t="100995" x="3981450" y="4699000"/>
          <p14:tracePt t="101013" x="4006850" y="4679950"/>
          <p14:tracePt t="101013" x="4025900" y="4667250"/>
          <p14:tracePt t="101029" x="4044950" y="4648200"/>
          <p14:tracePt t="101029" x="4070350" y="4635500"/>
          <p14:tracePt t="101046" x="4089400" y="4616450"/>
          <p14:tracePt t="101046" x="4114800" y="4603750"/>
          <p14:tracePt t="101062" x="4140200" y="4591050"/>
          <p14:tracePt t="101062" x="4165600" y="4572000"/>
          <p14:tracePt t="101062" x="4184650" y="4559300"/>
          <p14:tracePt t="101081" x="4210050" y="4540250"/>
          <p14:tracePt t="101094" x="4235450" y="4521200"/>
          <p14:tracePt t="101094" x="4267200" y="4508500"/>
          <p14:tracePt t="101094" x="4292600" y="4489450"/>
          <p14:tracePt t="101114" x="4318000" y="4464050"/>
          <p14:tracePt t="101114" x="4349750" y="4445000"/>
          <p14:tracePt t="101129" x="4375150" y="4425950"/>
          <p14:tracePt t="101129" x="4406900" y="4400550"/>
          <p14:tracePt t="101145" x="4432300" y="4375150"/>
          <p14:tracePt t="101145" x="4464050" y="4349750"/>
          <p14:tracePt t="101162" x="4489450" y="4330700"/>
          <p14:tracePt t="101162" x="4521200" y="4305300"/>
          <p14:tracePt t="101162" x="4546600" y="4279900"/>
          <p14:tracePt t="101181" x="4565650" y="4254500"/>
          <p14:tracePt t="101181" x="4591050" y="4235450"/>
          <p14:tracePt t="101196" x="4610100" y="4216400"/>
          <p14:tracePt t="101196" x="4635500" y="4197350"/>
          <p14:tracePt t="101212" x="4648200" y="4178300"/>
          <p14:tracePt t="101212" x="4667250" y="4171950"/>
          <p14:tracePt t="101229" x="4679950" y="4159250"/>
          <p14:tracePt t="101229" x="4692650" y="4152900"/>
          <p14:tracePt t="101246" x="4686300" y="4152900"/>
          <p14:tracePt t="101276" x="4673600" y="4159250"/>
          <p14:tracePt t="101284" x="4667250" y="4165600"/>
          <p14:tracePt t="101294" x="4654550" y="4171950"/>
          <p14:tracePt t="101294" x="4629150" y="4191000"/>
          <p14:tracePt t="101313" x="4616450" y="4197350"/>
          <p14:tracePt t="101313" x="4597400" y="4203700"/>
          <p14:tracePt t="101330" x="4584700" y="4216400"/>
          <p14:tracePt t="101330" x="4565650" y="4222750"/>
          <p14:tracePt t="101346" x="4552950" y="4229100"/>
          <p14:tracePt t="101346" x="4533900" y="4235450"/>
          <p14:tracePt t="101346" x="4521200" y="4241800"/>
          <p14:tracePt t="101365" x="4508500" y="4248150"/>
          <p14:tracePt t="101378" x="4495800" y="4254500"/>
          <p14:tracePt t="101378" x="4483100" y="4254500"/>
          <p14:tracePt t="101398" x="4470400" y="4254500"/>
          <p14:tracePt t="101398" x="4464050" y="4254500"/>
          <p14:tracePt t="101414" x="4457700" y="4248150"/>
          <p14:tracePt t="101428" x="4457700" y="4241800"/>
          <p14:tracePt t="101428" x="4457700" y="4235450"/>
          <p14:tracePt t="101446" x="4457700" y="4229100"/>
          <p14:tracePt t="101446" x="4464050" y="4216400"/>
          <p14:tracePt t="101446" x="4464050" y="4203700"/>
          <p14:tracePt t="101465" x="4470400" y="4191000"/>
          <p14:tracePt t="101478" x="4483100" y="4178300"/>
          <p14:tracePt t="101478" x="4502150" y="4133850"/>
          <p14:tracePt t="101496" x="4514850" y="4114800"/>
          <p14:tracePt t="101496" x="4527550" y="4089400"/>
          <p14:tracePt t="101513" x="4540250" y="4064000"/>
          <p14:tracePt t="101513" x="4559300" y="4038600"/>
          <p14:tracePt t="101530" x="4572000" y="4006850"/>
          <p14:tracePt t="101530" x="4610100" y="3949700"/>
          <p14:tracePt t="101547" x="4622800" y="3924300"/>
          <p14:tracePt t="101547" x="4641850" y="3892550"/>
          <p14:tracePt t="101564" x="4654550" y="3867150"/>
          <p14:tracePt t="101564" x="4667250" y="3841750"/>
          <p14:tracePt t="101582" x="4673600" y="3822700"/>
          <p14:tracePt t="101582" x="4686300" y="3797300"/>
          <p14:tracePt t="101597" x="4699000" y="3778250"/>
          <p14:tracePt t="101597" x="4718050" y="3746500"/>
          <p14:tracePt t="101614" x="4724400" y="3733800"/>
          <p14:tracePt t="101614" x="4730750" y="3721100"/>
          <p14:tracePt t="101630" x="4737100" y="3708400"/>
          <p14:tracePt t="101630" x="4743450" y="3708400"/>
          <p14:tracePt t="101647" x="4749800" y="3702050"/>
          <p14:tracePt t="101662" x="4756150" y="3714750"/>
          <p14:tracePt t="101662" x="4749800" y="3721100"/>
          <p14:tracePt t="101682" x="4749800" y="3727450"/>
          <p14:tracePt t="101682" x="4749800" y="3733800"/>
          <p14:tracePt t="101698" x="4743450" y="3740150"/>
          <p14:tracePt t="101713" x="4743450" y="3746500"/>
          <p14:tracePt t="101729" x="4743450" y="3740150"/>
          <p14:tracePt t="101746" x="4756150" y="3733800"/>
          <p14:tracePt t="101762" x="4762500" y="3727450"/>
          <p14:tracePt t="101762" x="4781550" y="3714750"/>
          <p14:tracePt t="101781" x="4787900" y="3708400"/>
          <p14:tracePt t="101781" x="4794250" y="3702050"/>
          <p14:tracePt t="101798" x="4800600" y="3695700"/>
          <p14:tracePt t="101798" x="4806950" y="3689350"/>
          <p14:tracePt t="101816" x="4794250" y="3695700"/>
          <p14:tracePt t="101852" x="4787900" y="3702050"/>
          <p14:tracePt t="101861" x="4775200" y="3708400"/>
          <p14:tracePt t="101868" x="4762500" y="3721100"/>
          <p14:tracePt t="101880" x="4749800" y="3727450"/>
          <p14:tracePt t="101880" x="4737100" y="3740150"/>
          <p14:tracePt t="101898" x="4718050" y="3752850"/>
          <p14:tracePt t="101898" x="4679950" y="3784600"/>
          <p14:tracePt t="101914" x="4660900" y="3797300"/>
          <p14:tracePt t="101914" x="4641850" y="3816350"/>
          <p14:tracePt t="101933" x="4629150" y="3835400"/>
          <p14:tracePt t="101933" x="4616450" y="3848100"/>
          <p14:tracePt t="101948" x="4603750" y="3867150"/>
          <p14:tracePt t="101948" x="4584700" y="3892550"/>
          <p14:tracePt t="101965" x="4578350" y="3905250"/>
          <p14:tracePt t="101965" x="4572000" y="3917950"/>
          <p14:tracePt t="101981" x="4565650" y="3924300"/>
          <p14:tracePt t="101981" x="4559300" y="3930650"/>
          <p14:tracePt t="101999" x="4559300" y="3943350"/>
          <p14:tracePt t="101999" x="4552950" y="3943350"/>
          <p14:tracePt t="102015" x="4546600" y="3949700"/>
          <p14:tracePt t="102030" x="4540250" y="3962400"/>
          <p14:tracePt t="102030" x="4533900" y="3968750"/>
          <p14:tracePt t="102049" x="4527550" y="3975100"/>
          <p14:tracePt t="102049" x="4521200" y="3981450"/>
          <p14:tracePt t="102066" x="4514850" y="3987800"/>
          <p14:tracePt t="102066" x="4508500" y="4000500"/>
          <p14:tracePt t="102082" x="4502150" y="4006850"/>
          <p14:tracePt t="102082" x="4489450" y="4013200"/>
          <p14:tracePt t="102098" x="4476750" y="4025900"/>
          <p14:tracePt t="102098" x="4470400" y="4038600"/>
          <p14:tracePt t="102098" x="4457700" y="4044950"/>
          <p14:tracePt t="102118" x="4445000" y="4057650"/>
          <p14:tracePt t="102130" x="4432300" y="4070350"/>
          <p14:tracePt t="102130" x="4406900" y="4083050"/>
          <p14:tracePt t="102149" x="4394200" y="4095750"/>
          <p14:tracePt t="102149" x="4387850" y="4102100"/>
          <p14:tracePt t="102165" x="4375150" y="4108450"/>
          <p14:tracePt t="102165" x="4368800" y="4121150"/>
          <p14:tracePt t="102182" x="4362450" y="4127500"/>
          <p14:tracePt t="102182" x="4356100" y="4127500"/>
          <p14:tracePt t="102182" x="4349750" y="4133850"/>
          <p14:tracePt t="102201" x="4349750" y="4140200"/>
          <p14:tracePt t="102201" x="4343400" y="4146550"/>
          <p14:tracePt t="102216" x="4343400" y="4152900"/>
          <p14:tracePt t="102231" x="4337050" y="4159250"/>
          <p14:tracePt t="102247" x="4337050" y="4171950"/>
          <p14:tracePt t="102264" x="4330700" y="4178300"/>
          <p14:tracePt t="102281" x="4330700" y="4184650"/>
          <p14:tracePt t="102298" x="4324350" y="4191000"/>
          <p14:tracePt t="102315" x="4318000" y="4197350"/>
          <p14:tracePt t="102315" x="4305300" y="4203700"/>
          <p14:tracePt t="102333" x="4298950" y="4210050"/>
          <p14:tracePt t="102349" x="4292600" y="4210050"/>
          <p14:tracePt t="102349" x="4286250" y="4210050"/>
          <p14:tracePt t="102366" x="4286250" y="4216400"/>
          <p14:tracePt t="102381" x="4273550" y="4222750"/>
          <p14:tracePt t="102398" x="4267200" y="4229100"/>
          <p14:tracePt t="102398" x="4267200" y="4235450"/>
          <p14:tracePt t="102417" x="4267200" y="4254500"/>
          <p14:tracePt t="102417" x="4267200" y="4260850"/>
          <p14:tracePt t="102436" x="4267200" y="4267200"/>
          <p14:tracePt t="102436" x="4273550" y="4279900"/>
          <p14:tracePt t="102450" x="4273550" y="4292600"/>
          <p14:tracePt t="102450" x="4279900" y="4298950"/>
          <p14:tracePt t="102466" x="4286250" y="4305300"/>
          <p14:tracePt t="102466" x="4292600" y="4311650"/>
          <p14:tracePt t="102466" x="4305300" y="4318000"/>
          <p14:tracePt t="102485" x="4311650" y="4324350"/>
          <p14:tracePt t="102498" x="4324350" y="4330700"/>
          <p14:tracePt t="102498" x="4343400" y="4330700"/>
          <p14:tracePt t="102517" x="4356100" y="4330700"/>
          <p14:tracePt t="102517" x="4368800" y="4330700"/>
          <p14:tracePt t="102533" x="4381500" y="4324350"/>
          <p14:tracePt t="102533" x="4394200" y="4318000"/>
          <p14:tracePt t="102550" x="4413250" y="4318000"/>
          <p14:tracePt t="102550" x="4438650" y="4298950"/>
          <p14:tracePt t="102566" x="4451350" y="4292600"/>
          <p14:tracePt t="102566" x="4464050" y="4279900"/>
          <p14:tracePt t="102585" x="4476750" y="4273550"/>
          <p14:tracePt t="102585" x="4489450" y="4260850"/>
          <p14:tracePt t="102600" x="4502150" y="4248150"/>
          <p14:tracePt t="102600" x="4508500" y="4229100"/>
          <p14:tracePt t="102617" x="4521200" y="4216400"/>
          <p14:tracePt t="102617" x="4533900" y="4184650"/>
          <p14:tracePt t="102634" x="4533900" y="4171950"/>
          <p14:tracePt t="102634" x="4540250" y="4152900"/>
          <p14:tracePt t="102651" x="4540250" y="4140200"/>
          <p14:tracePt t="102651" x="4533900" y="4127500"/>
          <p14:tracePt t="102667" x="4533900" y="4121150"/>
          <p14:tracePt t="102667" x="4527550" y="4114800"/>
          <p14:tracePt t="102688" x="4508500" y="4108450"/>
          <p14:tracePt t="102688" x="4495800" y="4108450"/>
          <p14:tracePt t="102702" x="4476750" y="4114800"/>
          <p14:tracePt t="102702" x="4464050" y="4121150"/>
          <p14:tracePt t="102717" x="4445000" y="4127500"/>
          <p14:tracePt t="102717" x="4432300" y="4140200"/>
          <p14:tracePt t="102734" x="4406900" y="4152900"/>
          <p14:tracePt t="102734" x="4387850" y="4171950"/>
          <p14:tracePt t="102734" x="4368800" y="4191000"/>
          <p14:tracePt t="102753" x="4343400" y="4210050"/>
          <p14:tracePt t="102766" x="4318000" y="4229100"/>
          <p14:tracePt t="102766" x="4267200" y="4273550"/>
          <p14:tracePt t="102786" x="4241800" y="4292600"/>
          <p14:tracePt t="102786" x="4216400" y="4318000"/>
          <p14:tracePt t="102801" x="4191000" y="4343400"/>
          <p14:tracePt t="102801" x="4165600" y="4362450"/>
          <p14:tracePt t="102818" x="4140200" y="4387850"/>
          <p14:tracePt t="102818" x="4108450" y="4406900"/>
          <p14:tracePt t="102834" x="4083050" y="4432300"/>
          <p14:tracePt t="102834" x="4057650" y="4451350"/>
          <p14:tracePt t="102834" x="4032250" y="4476750"/>
          <p14:tracePt t="102853" x="4006850" y="4495800"/>
          <p14:tracePt t="102853" x="3987800" y="4514850"/>
          <p14:tracePt t="102868" x="3962400" y="4533900"/>
          <p14:tracePt t="102868" x="3943350" y="4552950"/>
          <p14:tracePt t="102884" x="3924300" y="4572000"/>
          <p14:tracePt t="102884" x="3905250" y="4584700"/>
          <p14:tracePt t="102901" x="3886200" y="4597400"/>
          <p14:tracePt t="102901" x="3867150" y="4616450"/>
          <p14:tracePt t="102917" x="3854450" y="4629150"/>
          <p14:tracePt t="102917" x="3822700" y="4648200"/>
          <p14:tracePt t="102937" x="3810000" y="4654550"/>
          <p14:tracePt t="102937" x="3797300" y="4660900"/>
          <p14:tracePt t="102952" x="3784600" y="4667250"/>
          <p14:tracePt t="102952" x="3778250" y="4673600"/>
          <p14:tracePt t="102968" x="3771900" y="4679950"/>
          <p14:tracePt t="102968" x="3759200" y="4686300"/>
          <p14:tracePt t="102985" x="3752850" y="4692650"/>
          <p14:tracePt t="102985" x="3746500" y="4692650"/>
          <p14:tracePt t="103001" x="3740150" y="4699000"/>
          <p14:tracePt t="103001" x="3740150" y="4705350"/>
          <p14:tracePt t="103018" x="3733800" y="4711700"/>
          <p14:tracePt t="103018" x="3727450" y="4718050"/>
          <p14:tracePt t="103035" x="3727450" y="4724400"/>
          <p14:tracePt t="103035" x="3721100" y="4730750"/>
          <p14:tracePt t="103035" x="3721100" y="4737100"/>
          <p14:tracePt t="103054" x="3714750" y="4749800"/>
          <p14:tracePt t="103054" x="3714750" y="4756150"/>
          <p14:tracePt t="103069" x="3708400" y="4762500"/>
          <p14:tracePt t="103069" x="3708400" y="4768850"/>
          <p14:tracePt t="103085" x="3702050" y="4775200"/>
          <p14:tracePt t="103085" x="3702050" y="4787900"/>
          <p14:tracePt t="103102" x="3695700" y="4787900"/>
          <p14:tracePt t="103102" x="3695700" y="4794250"/>
          <p14:tracePt t="103118" x="3695700" y="4800600"/>
          <p14:tracePt t="103134" x="3695700" y="4806950"/>
          <p14:tracePt t="103151" x="3689350" y="4813300"/>
          <p14:tracePt t="103167" x="3695700" y="4819650"/>
          <p14:tracePt t="103281" x="3702050" y="4819650"/>
          <p14:tracePt t="103293" x="3708400" y="4819650"/>
          <p14:tracePt t="103310" x="3721100" y="4826000"/>
          <p14:tracePt t="103324" x="3727450" y="4826000"/>
          <p14:tracePt t="103340" x="3733800" y="4826000"/>
          <p14:tracePt t="103340" x="3740150" y="4832350"/>
          <p14:tracePt t="103353" x="3746500" y="4832350"/>
          <p14:tracePt t="103368" x="3752850" y="4832350"/>
          <p14:tracePt t="103385" x="3759200" y="4838700"/>
          <p14:tracePt t="103401" x="3765550" y="4838700"/>
          <p14:tracePt t="103418" x="3759200" y="4838700"/>
          <p14:tracePt t="103472" x="3752850" y="4838700"/>
          <p14:tracePt t="103496" x="3746500" y="4838700"/>
          <p14:tracePt t="103520" x="3740150" y="4838700"/>
          <p14:tracePt t="103540" x="3746500" y="4838700"/>
          <p14:tracePt t="103616" x="3752850" y="4838700"/>
          <p14:tracePt t="103641" x="3752850" y="4845050"/>
          <p14:tracePt t="103686" x="3752850" y="4851400"/>
          <p14:tracePt t="103728" x="3746500" y="4857750"/>
          <p14:tracePt t="103760" x="3740150" y="4857750"/>
          <p14:tracePt t="103780" x="3733800" y="4857750"/>
          <p14:tracePt t="103813" x="3727450" y="4857750"/>
          <p14:tracePt t="103824" x="3721100" y="4857750"/>
          <p14:tracePt t="103848" x="3714750" y="4857750"/>
          <p14:tracePt t="103872" x="3708400" y="4851400"/>
          <p14:tracePt t="103884" x="3702050" y="4845050"/>
          <p14:tracePt t="103893" x="3695700" y="4838700"/>
          <p14:tracePt t="103903" x="3695700" y="4832350"/>
          <p14:tracePt t="103903" x="3689350" y="4826000"/>
          <p14:tracePt t="103921" x="3683000" y="4819650"/>
          <p14:tracePt t="103921" x="3676650" y="4813300"/>
          <p14:tracePt t="103938" x="3670300" y="4800600"/>
          <p14:tracePt t="103938" x="3657600" y="4781550"/>
          <p14:tracePt t="103955" x="3651250" y="4768850"/>
          <p14:tracePt t="103955" x="3644900" y="4762500"/>
          <p14:tracePt t="103971" x="3638550" y="4749800"/>
          <p14:tracePt t="103971" x="3632200" y="4737100"/>
          <p14:tracePt t="103988" x="3632200" y="4724400"/>
          <p14:tracePt t="103988" x="3625850" y="4705350"/>
          <p14:tracePt t="104005" x="3625850" y="4692650"/>
          <p14:tracePt t="104005" x="3625850" y="4679950"/>
          <p14:tracePt t="104021" x="3625850" y="4673600"/>
          <p14:tracePt t="104021" x="3632200" y="4660900"/>
          <p14:tracePt t="104038" x="3638550" y="4654550"/>
          <p14:tracePt t="104038" x="3638550" y="4648200"/>
          <p14:tracePt t="104055" x="3644900" y="4635500"/>
          <p14:tracePt t="104055" x="3657600" y="4629150"/>
          <p14:tracePt t="104055" x="3663950" y="4622800"/>
          <p14:tracePt t="104074" x="3670300" y="4616450"/>
          <p14:tracePt t="104074" x="3683000" y="4610100"/>
          <p14:tracePt t="104089" x="3695700" y="4610100"/>
          <p14:tracePt t="104089" x="3702050" y="4603750"/>
          <p14:tracePt t="104105" x="3714750" y="4597400"/>
          <p14:tracePt t="104105" x="3727450" y="4597400"/>
          <p14:tracePt t="104122" x="3740150" y="4591050"/>
          <p14:tracePt t="104122" x="3752850" y="4591050"/>
          <p14:tracePt t="104138" x="3765550" y="4591050"/>
          <p14:tracePt t="104138" x="3778250" y="4597400"/>
          <p14:tracePt t="104138" x="3790950" y="4603750"/>
          <p14:tracePt t="104157" x="3810000" y="4610100"/>
          <p14:tracePt t="104170" x="3822700" y="4616450"/>
          <p14:tracePt t="104170" x="3848100" y="4641850"/>
          <p14:tracePt t="104188" x="3854450" y="4660900"/>
          <p14:tracePt t="104188" x="3867150" y="4673600"/>
          <p14:tracePt t="104205" x="3873500" y="4692650"/>
          <p14:tracePt t="104205" x="3873500" y="4711700"/>
          <p14:tracePt t="104222" x="3879850" y="4730750"/>
          <p14:tracePt t="104222" x="3879850" y="4743450"/>
          <p14:tracePt t="104222" x="3873500" y="4762500"/>
          <p14:tracePt t="104241" x="3873500" y="4781550"/>
          <p14:tracePt t="104241" x="3867150" y="4794250"/>
          <p14:tracePt t="104256" x="3860800" y="4806950"/>
          <p14:tracePt t="104256" x="3854450" y="4819650"/>
          <p14:tracePt t="104272" x="3848100" y="4832350"/>
          <p14:tracePt t="104272" x="3841750" y="4845050"/>
          <p14:tracePt t="104289" x="3835400" y="4857750"/>
          <p14:tracePt t="104289" x="3822700" y="4876800"/>
          <p14:tracePt t="104306" x="3816350" y="4883150"/>
          <p14:tracePt t="104306" x="3803650" y="4889500"/>
          <p14:tracePt t="104322" x="3797300" y="4895850"/>
          <p14:tracePt t="104322" x="3790950" y="4902200"/>
          <p14:tracePt t="104339" x="3784600" y="4902200"/>
          <p14:tracePt t="104339" x="3778250" y="4908550"/>
          <p14:tracePt t="104356" x="3771900" y="4908550"/>
          <p14:tracePt t="104356" x="3765550" y="4908550"/>
          <p14:tracePt t="104373" x="3759200" y="4908550"/>
          <p14:tracePt t="104388" x="3752850" y="4908550"/>
          <p14:tracePt t="104405" x="3746500" y="4908550"/>
          <p14:tracePt t="104421" x="3740150" y="4902200"/>
          <p14:tracePt t="104438" x="3733800" y="4895850"/>
          <p14:tracePt t="104455" x="3727450" y="4895850"/>
          <p14:tracePt t="104472" x="3733800" y="4889500"/>
          <p14:tracePt t="104541" x="3740150" y="4889500"/>
          <p14:tracePt t="104561" x="3746500" y="4889500"/>
          <p14:tracePt t="104576" x="3752850" y="4889500"/>
          <p14:tracePt t="104592" x="3759200" y="4883150"/>
          <p14:tracePt t="104604" x="3765550" y="4883150"/>
          <p14:tracePt t="104620" x="3771900" y="4876800"/>
          <p14:tracePt t="104636" x="3784600" y="4870450"/>
          <p14:tracePt t="104652" x="3790950" y="4864100"/>
          <p14:tracePt t="104664" x="3790950" y="4857750"/>
          <p14:tracePt t="104681" x="3797300" y="4851400"/>
          <p14:tracePt t="104704" x="3790950" y="4851400"/>
          <p14:tracePt t="104824" x="3784600" y="4851400"/>
          <p14:tracePt t="104844" x="3778250" y="4851400"/>
          <p14:tracePt t="104860" x="3771900" y="4857750"/>
          <p14:tracePt t="104876" x="3765550" y="4857750"/>
          <p14:tracePt t="104892" x="3759200" y="4857750"/>
          <p14:tracePt t="104904" x="3752850" y="4851400"/>
          <p14:tracePt t="104920" x="3746500" y="4845050"/>
          <p14:tracePt t="104936" x="3740150" y="4838700"/>
          <p14:tracePt t="104952" x="3727450" y="4832350"/>
          <p14:tracePt t="104964" x="3727450" y="4826000"/>
          <p14:tracePt t="104973" x="3721100" y="4819650"/>
          <p14:tracePt t="104973" x="3721100" y="4806950"/>
          <p14:tracePt t="104992" x="3714750" y="4800600"/>
          <p14:tracePt t="104992" x="3714750" y="4787900"/>
          <p14:tracePt t="105009" x="3714750" y="4768850"/>
          <p14:tracePt t="105009" x="3708400" y="4743450"/>
          <p14:tracePt t="105026" x="3714750" y="4730750"/>
          <p14:tracePt t="105026" x="3714750" y="4718050"/>
          <p14:tracePt t="105042" x="3714750" y="4705350"/>
          <p14:tracePt t="105042" x="3721100" y="4692650"/>
          <p14:tracePt t="105062" x="3727450" y="4679950"/>
          <p14:tracePt t="105062" x="3727450" y="4673600"/>
          <p14:tracePt t="105075" x="3740150" y="4660900"/>
          <p14:tracePt t="105075" x="3746500" y="4648200"/>
          <p14:tracePt t="105075" x="3759200" y="4641850"/>
          <p14:tracePt t="105094" x="3771900" y="4629150"/>
          <p14:tracePt t="105107" x="3784600" y="4616450"/>
          <p14:tracePt t="105107" x="3810000" y="4597400"/>
          <p14:tracePt t="105125" x="3829050" y="4597400"/>
          <p14:tracePt t="105125" x="3848100" y="4591050"/>
          <p14:tracePt t="105142" x="3867150" y="4591050"/>
          <p14:tracePt t="105142" x="3886200" y="4591050"/>
          <p14:tracePt t="105158" x="3898900" y="4597400"/>
          <p14:tracePt t="105158" x="3917950" y="4603750"/>
          <p14:tracePt t="105158" x="3937000" y="4610100"/>
          <p14:tracePt t="105178" x="3956050" y="4616450"/>
          <p14:tracePt t="105190" x="3968750" y="4629150"/>
          <p14:tracePt t="105190" x="3994150" y="4648200"/>
          <p14:tracePt t="105209" x="4006850" y="4660900"/>
          <p14:tracePt t="105209" x="4013200" y="4673600"/>
          <p14:tracePt t="105225" x="4019550" y="4686300"/>
          <p14:tracePt t="105225" x="4019550" y="4705350"/>
          <p14:tracePt t="105242" x="4019550" y="4718050"/>
          <p14:tracePt t="105242" x="4019550" y="4730750"/>
          <p14:tracePt t="105242" x="4013200" y="4749800"/>
          <p14:tracePt t="105261" x="4006850" y="4762500"/>
          <p14:tracePt t="105261" x="4000500" y="4775200"/>
          <p14:tracePt t="105276" x="3994150" y="4787900"/>
          <p14:tracePt t="105276" x="3987800" y="4800600"/>
          <p14:tracePt t="105292" x="3975100" y="4806950"/>
          <p14:tracePt t="105292" x="3962400" y="4819650"/>
          <p14:tracePt t="105292" x="3949700" y="4826000"/>
          <p14:tracePt t="105312" x="3937000" y="4838700"/>
          <p14:tracePt t="105312" x="3917950" y="4845050"/>
          <p14:tracePt t="105326" x="3898900" y="4857750"/>
          <p14:tracePt t="105326" x="3886200" y="4864100"/>
          <p14:tracePt t="105342" x="3867150" y="4870450"/>
          <p14:tracePt t="105342" x="3848100" y="4876800"/>
          <p14:tracePt t="105359" x="3835400" y="4883150"/>
          <p14:tracePt t="105359" x="3816350" y="4883150"/>
          <p14:tracePt t="105376" x="3803650" y="4883150"/>
          <p14:tracePt t="105376" x="3778250" y="4876800"/>
          <p14:tracePt t="105393" x="3771900" y="4870450"/>
          <p14:tracePt t="105393" x="3759200" y="4864100"/>
          <p14:tracePt t="105410" x="3752850" y="4857750"/>
          <p14:tracePt t="105410" x="3740150" y="4851400"/>
          <p14:tracePt t="105426" x="3733800" y="4838700"/>
          <p14:tracePt t="105426" x="3727450" y="4826000"/>
          <p14:tracePt t="105426" x="3727450" y="4819650"/>
          <p14:tracePt t="105445" x="3721100" y="4806950"/>
          <p14:tracePt t="105458" x="3721100" y="4800600"/>
          <p14:tracePt t="105458" x="3721100" y="4781550"/>
          <p14:tracePt t="105478" x="3721100" y="4768850"/>
          <p14:tracePt t="105478" x="3721100" y="4756150"/>
          <p14:tracePt t="105493" x="3727450" y="4743450"/>
          <p14:tracePt t="105493" x="3727450" y="4730750"/>
          <p14:tracePt t="105509" x="3727450" y="4718050"/>
          <p14:tracePt t="105509" x="3733800" y="4705350"/>
          <p14:tracePt t="105509" x="3733800" y="4692650"/>
          <p14:tracePt t="105529" x="3733800" y="4679950"/>
          <p14:tracePt t="105542" x="3740150" y="4660900"/>
          <p14:tracePt t="105542" x="3752850" y="4641850"/>
          <p14:tracePt t="105542" x="3759200" y="4629150"/>
          <p14:tracePt t="105565" x="3771900" y="4616450"/>
          <p14:tracePt t="105576" x="3784600" y="4603750"/>
          <p14:tracePt t="105576" x="3797300" y="4597400"/>
          <p14:tracePt t="105593" x="3816350" y="4591050"/>
          <p14:tracePt t="105593" x="3835400" y="4584700"/>
          <p14:tracePt t="105610" x="3848100" y="4584700"/>
          <p14:tracePt t="105610" x="3886200" y="4591050"/>
          <p14:tracePt t="105628" x="3905250" y="4597400"/>
          <p14:tracePt t="105628" x="3930650" y="4603750"/>
          <p14:tracePt t="105650" x="3968750" y="4635500"/>
          <p14:tracePt t="105660" x="3987800" y="4648200"/>
          <p14:tracePt t="105660" x="4013200" y="4679950"/>
          <p14:tracePt t="105681" x="4025900" y="4699000"/>
          <p14:tracePt t="105681" x="4025900" y="4718050"/>
          <p14:tracePt t="105693" x="4032250" y="4737100"/>
          <p14:tracePt t="105693" x="4025900" y="4756150"/>
          <p14:tracePt t="105710" x="4019550" y="4775200"/>
          <p14:tracePt t="105710" x="4013200" y="4794250"/>
          <p14:tracePt t="105726" x="4000500" y="4806950"/>
          <p14:tracePt t="105726" x="3987800" y="4826000"/>
          <p14:tracePt t="105726" x="3975100" y="4832350"/>
          <p14:tracePt t="105746" x="3956050" y="4845050"/>
          <p14:tracePt t="105746" x="3943350" y="4857750"/>
          <p14:tracePt t="105761" x="3924300" y="4864100"/>
          <p14:tracePt t="105761" x="3905250" y="4870450"/>
          <p14:tracePt t="105779" x="3886200" y="4876800"/>
          <p14:tracePt t="105779" x="3867150" y="4883150"/>
          <p14:tracePt t="105794" x="3848100" y="4883150"/>
          <p14:tracePt t="105794" x="3829050" y="4889500"/>
          <p14:tracePt t="105794" x="3810000" y="4889500"/>
          <p14:tracePt t="105815" x="3790950" y="4883150"/>
          <p14:tracePt t="105826" x="3778250" y="4883150"/>
          <p14:tracePt t="105826" x="3752850" y="4864100"/>
          <p14:tracePt t="105846" x="3740150" y="4857750"/>
          <p14:tracePt t="105846" x="3727450" y="4845050"/>
          <p14:tracePt t="105861" x="3721100" y="4832350"/>
          <p14:tracePt t="105861" x="3714750" y="4813300"/>
          <p14:tracePt t="105877" x="3708400" y="4800600"/>
          <p14:tracePt t="105877" x="3702050" y="4781550"/>
          <p14:tracePt t="105894" x="3702050" y="4762500"/>
          <p14:tracePt t="105894" x="3695700" y="4743450"/>
          <p14:tracePt t="105911" x="3695700" y="4718050"/>
          <p14:tracePt t="105911" x="3702050" y="4686300"/>
          <p14:tracePt t="105927" x="3708400" y="4667250"/>
          <p14:tracePt t="105927" x="3714750" y="4648200"/>
          <p14:tracePt t="105944" x="3727450" y="4635500"/>
          <p14:tracePt t="105944" x="3740150" y="4622800"/>
          <p14:tracePt t="105961" x="3752850" y="4610100"/>
          <p14:tracePt t="105961" x="3765550" y="4597400"/>
          <p14:tracePt t="105978" x="3778250" y="4584700"/>
          <p14:tracePt t="105978" x="3816350" y="4572000"/>
          <p14:tracePt t="105995" x="3835400" y="4565650"/>
          <p14:tracePt t="105995" x="3854450" y="4565650"/>
          <p14:tracePt t="106011" x="3873500" y="4572000"/>
          <p14:tracePt t="106011" x="3892550" y="4578350"/>
          <p14:tracePt t="106029" x="3917950" y="4584700"/>
          <p14:tracePt t="106029" x="3949700" y="4616450"/>
          <p14:tracePt t="106045" x="3968750" y="4635500"/>
          <p14:tracePt t="106045" x="3981450" y="4660900"/>
          <p14:tracePt t="106061" x="3987800" y="4686300"/>
          <p14:tracePt t="106061" x="3994150" y="4705350"/>
          <p14:tracePt t="106079" x="4000500" y="4730750"/>
          <p14:tracePt t="106079" x="4000500" y="4749800"/>
          <p14:tracePt t="106095" x="4000500" y="4768850"/>
          <p14:tracePt t="106095" x="3994150" y="4787900"/>
          <p14:tracePt t="106095" x="3981450" y="4806950"/>
          <p14:tracePt t="106114" x="3968750" y="4819650"/>
          <p14:tracePt t="106127" x="3956050" y="4832350"/>
          <p14:tracePt t="106127" x="3924300" y="4851400"/>
          <p14:tracePt t="106145" x="3905250" y="4851400"/>
          <p14:tracePt t="106145" x="3892550" y="4857750"/>
          <p14:tracePt t="106161" x="3873500" y="4864100"/>
          <p14:tracePt t="106161" x="3854450" y="4864100"/>
          <p14:tracePt t="106178" x="3835400" y="4864100"/>
          <p14:tracePt t="106178" x="3822700" y="4857750"/>
          <p14:tracePt t="106178" x="3810000" y="4857750"/>
          <p14:tracePt t="106197" x="3797300" y="4851400"/>
          <p14:tracePt t="106210" x="3790950" y="4851400"/>
          <p14:tracePt t="106210" x="3784600" y="4845050"/>
          <p14:tracePt t="106229" x="3778250" y="4838700"/>
          <p14:tracePt t="106244" x="3778250" y="4832350"/>
          <p14:tracePt t="106261" x="3784600" y="4826000"/>
          <p14:tracePt t="106261" x="3790950" y="4819650"/>
          <p14:tracePt t="106261" x="3797300" y="4813300"/>
          <p14:tracePt t="106281" x="3803650" y="4813300"/>
          <p14:tracePt t="106281" x="3816350" y="4806950"/>
          <p14:tracePt t="106295" x="3822700" y="4806950"/>
          <p14:tracePt t="106295" x="3835400" y="4806950"/>
          <p14:tracePt t="106314" x="3841750" y="4800600"/>
          <p14:tracePt t="106314" x="3854450" y="4800600"/>
          <p14:tracePt t="106329" x="3867150" y="4806950"/>
          <p14:tracePt t="106329" x="3892550" y="4806950"/>
          <p14:tracePt t="106346" x="3898900" y="4806950"/>
          <p14:tracePt t="106346" x="3911600" y="4806950"/>
          <p14:tracePt t="106363" x="3917950" y="4813300"/>
          <p14:tracePt t="106363" x="3924300" y="4813300"/>
          <p14:tracePt t="106379" x="3930650" y="4813300"/>
          <p14:tracePt t="106394" x="3924300" y="4813300"/>
          <p14:tracePt t="106430" x="3911600" y="4819650"/>
          <p14:tracePt t="106444" x="3905250" y="4819650"/>
          <p14:tracePt t="106453" x="3898900" y="4819650"/>
          <p14:tracePt t="106465" x="3892550" y="4819650"/>
          <p14:tracePt t="106478" x="3886200" y="4826000"/>
          <p14:tracePt t="106494" x="3873500" y="4826000"/>
          <p14:tracePt t="106512" x="3873500" y="4819650"/>
          <p14:tracePt t="106528" x="3873500" y="4813300"/>
          <p14:tracePt t="106549" x="3873500" y="4806950"/>
          <p14:tracePt t="106565" x="3873500" y="4800600"/>
          <p14:tracePt t="106581" x="3879850" y="4794250"/>
          <p14:tracePt t="106595" x="3873500" y="4787900"/>
          <p14:tracePt t="106611" x="3867150" y="4781550"/>
          <p14:tracePt t="106634" x="3860800" y="4781550"/>
          <p14:tracePt t="106645" x="3854450" y="4775200"/>
          <p14:tracePt t="106662" x="3848100" y="4768850"/>
          <p14:tracePt t="106678" x="3835400" y="4762500"/>
          <p14:tracePt t="106695" x="3835400" y="4756150"/>
          <p14:tracePt t="106712" x="3829050" y="4749800"/>
          <p14:tracePt t="106729" x="3829050" y="4743450"/>
          <p14:tracePt t="106745" x="3829050" y="4737100"/>
          <p14:tracePt t="106762" x="3835400" y="4737100"/>
          <p14:tracePt t="106779" x="3841750" y="4743450"/>
          <p14:tracePt t="106797" x="3841750" y="4749800"/>
          <p14:tracePt t="106813" x="3841750" y="4756150"/>
          <p14:tracePt t="106833" x="3835400" y="4762500"/>
          <p14:tracePt t="106881" x="3829050" y="4768850"/>
          <p14:tracePt t="106900" x="3822700" y="4768850"/>
          <p14:tracePt t="106916" x="3816350" y="4768850"/>
          <p14:tracePt t="106933" x="3810000" y="4768850"/>
          <p14:tracePt t="106968" x="3816350" y="4768850"/>
          <p14:tracePt t="107012" x="3822700" y="4762500"/>
          <p14:tracePt t="107028" x="3829050" y="4762500"/>
          <p14:tracePt t="107062" x="3835400" y="4756150"/>
          <p14:tracePt t="107072" x="3841750" y="4749800"/>
          <p14:tracePt t="107096" x="3841750" y="4743450"/>
          <p14:tracePt t="107148" x="3835400" y="4743450"/>
          <p14:tracePt t="107172" x="3841750" y="4749800"/>
          <p14:tracePt t="107252" x="3841750" y="4756150"/>
          <p14:tracePt t="107292" x="3848100" y="4762500"/>
          <p14:tracePt t="107320" x="3841750" y="4768850"/>
          <p14:tracePt t="107380" x="3835400" y="4762500"/>
          <p14:tracePt t="107404" x="3835400" y="4756150"/>
          <p14:tracePt t="107500" x="3841750" y="4756150"/>
          <p14:tracePt t="107545" x="3841750" y="4762500"/>
          <p14:tracePt t="107568" x="3848100" y="4768850"/>
          <p14:tracePt t="107592" x="3848100" y="4762500"/>
          <p14:tracePt t="107696" x="3854450" y="4756150"/>
          <p14:tracePt t="107720" x="3854450" y="4749800"/>
          <p14:tracePt t="107733" x="3854450" y="4743450"/>
          <p14:tracePt t="107756" x="3854450" y="4749800"/>
          <p14:tracePt t="107800" x="3860800" y="4756150"/>
          <p14:tracePt t="107810" x="3860800" y="4762500"/>
          <p14:tracePt t="107817" x="3860800" y="4768850"/>
          <p14:tracePt t="107817" x="3867150" y="4775200"/>
          <p14:tracePt t="107834" x="3867150" y="4781550"/>
          <p14:tracePt t="107834" x="3873500" y="4794250"/>
          <p14:tracePt t="107834" x="3873500" y="4800600"/>
          <p14:tracePt t="107853" x="3879850" y="4806950"/>
          <p14:tracePt t="107866" x="3886200" y="4813300"/>
          <p14:tracePt t="107866" x="3892550" y="4826000"/>
          <p14:tracePt t="107886" x="3892550" y="4832350"/>
          <p14:tracePt t="107886" x="3898900" y="4838700"/>
          <p14:tracePt t="107901" x="3898900" y="4845050"/>
          <p14:tracePt t="107916" x="3898900" y="4851400"/>
          <p14:tracePt t="107933" x="3905250" y="4857750"/>
          <p14:tracePt t="107949" x="3898900" y="4851400"/>
          <p14:tracePt t="108032" x="3892550" y="4845050"/>
          <p14:tracePt t="108058" x="3886200" y="4838700"/>
          <p14:tracePt t="108116" x="3886200" y="4832350"/>
          <p14:tracePt t="108160" x="3892550" y="4826000"/>
          <p14:tracePt t="108192" x="3892550" y="4832350"/>
          <p14:tracePt t="108244" x="3898900" y="4826000"/>
          <p14:tracePt t="108288" x="3898900" y="4819650"/>
          <p14:tracePt t="108305" x="3898900" y="4813300"/>
          <p14:tracePt t="108324" x="3892550" y="4806950"/>
          <p14:tracePt t="108349" x="3886200" y="4800600"/>
          <p14:tracePt t="108380" x="3879850" y="4794250"/>
          <p14:tracePt t="108392" x="3867150" y="4794250"/>
          <p14:tracePt t="108408" x="3860800" y="4787900"/>
          <p14:tracePt t="108425" x="3854450" y="4787900"/>
          <p14:tracePt t="108444" x="3848100" y="4794250"/>
          <p14:tracePt t="108560" x="3854450" y="4787900"/>
          <p14:tracePt t="108624" x="3860800" y="4787900"/>
          <p14:tracePt t="108648" x="3867150" y="4787900"/>
          <p14:tracePt t="108664" x="3873500" y="4794250"/>
          <p14:tracePt t="108692" x="3879850" y="4787900"/>
          <p14:tracePt t="108716" x="3886200" y="4787900"/>
          <p14:tracePt t="108733" x="3892550" y="4794250"/>
          <p14:tracePt t="108752" x="3892550" y="4800600"/>
          <p14:tracePt t="108776" x="3892550" y="4806950"/>
          <p14:tracePt t="108800" x="3886200" y="4806950"/>
          <p14:tracePt t="108821" x="3873500" y="4806950"/>
          <p14:tracePt t="108860" x="3867150" y="4806950"/>
          <p14:tracePt t="108880" x="3860800" y="4800600"/>
          <p14:tracePt t="108921" x="3854450" y="4794250"/>
          <p14:tracePt t="108933" x="3854450" y="4787900"/>
          <p14:tracePt t="108941" x="3854450" y="4781550"/>
          <p14:tracePt t="108952" x="3848100" y="4775200"/>
          <p14:tracePt t="108952" x="3848100" y="4768850"/>
          <p14:tracePt t="108971" x="3848100" y="4762500"/>
          <p14:tracePt t="108971" x="3841750" y="4743450"/>
          <p14:tracePt t="108987" x="3841750" y="4737100"/>
          <p14:tracePt t="108987" x="3835400" y="4730750"/>
          <p14:tracePt t="109004" x="3835400" y="4724400"/>
          <p14:tracePt t="109020" x="3829050" y="4718050"/>
          <p14:tracePt t="109041" x="3829050" y="4724400"/>
          <p14:tracePt t="109062" x="3829050" y="4730750"/>
          <p14:tracePt t="109070" x="3829050" y="4737100"/>
          <p14:tracePt t="109070" x="3829050" y="4749800"/>
          <p14:tracePt t="109088" x="3835400" y="4756150"/>
          <p14:tracePt t="109088" x="3841750" y="4787900"/>
          <p14:tracePt t="109105" x="3841750" y="4800600"/>
          <p14:tracePt t="109105" x="3848100" y="4813300"/>
          <p14:tracePt t="109121" x="3848100" y="4826000"/>
          <p14:tracePt t="109121" x="3848100" y="4838700"/>
          <p14:tracePt t="109138" x="3848100" y="4851400"/>
          <p14:tracePt t="109138" x="3848100" y="4857750"/>
          <p14:tracePt t="109155" x="3848100" y="4864100"/>
          <p14:tracePt t="109155" x="3848100" y="4870450"/>
          <p14:tracePt t="109155" x="3848100" y="4876800"/>
          <p14:tracePt t="109174" x="3848100" y="4883150"/>
          <p14:tracePt t="109174" x="3841750" y="4889500"/>
          <p14:tracePt t="109191" x="3841750" y="4895850"/>
          <p14:tracePt t="109205" x="3835400" y="4895850"/>
          <p14:tracePt t="109225" x="3835400" y="4889500"/>
          <p14:tracePt t="109248" x="3835400" y="4883150"/>
          <p14:tracePt t="109257" x="3835400" y="4876800"/>
          <p14:tracePt t="109273" x="3835400" y="4870450"/>
          <p14:tracePt t="109273" x="3835400" y="4864100"/>
          <p14:tracePt t="109288" x="3835400" y="4857750"/>
          <p14:tracePt t="109304" x="3835400" y="4851400"/>
          <p14:tracePt t="109320" x="3835400" y="4845050"/>
          <p14:tracePt t="109341" x="3835400" y="4838700"/>
          <p14:tracePt t="109376" x="3841750" y="4838700"/>
          <p14:tracePt t="109428" x="3848100" y="4838700"/>
          <p14:tracePt t="109452" x="3854450" y="4845050"/>
          <p14:tracePt t="109480" x="3860800" y="4851400"/>
          <p14:tracePt t="109525" x="3867150" y="4857750"/>
          <p14:tracePt t="109549" x="3860800" y="4857750"/>
          <p14:tracePt t="109584" x="3854450" y="4857750"/>
          <p14:tracePt t="109600" x="3841750" y="4857750"/>
          <p14:tracePt t="109617" x="3835400" y="4857750"/>
          <p14:tracePt t="109633" x="3829050" y="4857750"/>
          <p14:tracePt t="109641" x="3822700" y="4857750"/>
          <p14:tracePt t="109641" x="3816350" y="4857750"/>
          <p14:tracePt t="109656" x="3816350" y="4864100"/>
          <p14:tracePt t="109656" x="3810000" y="4864100"/>
          <p14:tracePt t="109673" x="3803650" y="4864100"/>
          <p14:tracePt t="109673" x="3797300" y="4864100"/>
          <p14:tracePt t="109690" x="3790950" y="4864100"/>
          <p14:tracePt t="109690" x="3784600" y="4857750"/>
          <p14:tracePt t="109706" x="3778250" y="4857750"/>
          <p14:tracePt t="109722" x="3771900" y="4851400"/>
          <p14:tracePt t="109738" x="3771900" y="4845050"/>
          <p14:tracePt t="109755" x="3771900" y="4838700"/>
          <p14:tracePt t="109780" x="3771900" y="4832350"/>
          <p14:tracePt t="109796" x="3778250" y="4826000"/>
          <p14:tracePt t="109820" x="3784600" y="4826000"/>
          <p14:tracePt t="109832" x="3790950" y="4819650"/>
          <p14:tracePt t="109848" x="3797300" y="4819650"/>
          <p14:tracePt t="109864" x="3810000" y="4819650"/>
          <p14:tracePt t="109880" x="3816350" y="4826000"/>
          <p14:tracePt t="109916" x="3816350" y="4832350"/>
          <p14:tracePt t="109941" x="3810000" y="4838700"/>
          <p14:tracePt t="109952" x="3803650" y="4845050"/>
          <p14:tracePt t="109968" x="3797300" y="4845050"/>
          <p14:tracePt t="109977" x="3790950" y="4851400"/>
          <p14:tracePt t="109993" x="3784600" y="4851400"/>
          <p14:tracePt t="110006" x="3778250" y="4851400"/>
          <p14:tracePt t="110023" x="3771900" y="4857750"/>
          <p14:tracePt t="110040" x="3765550" y="4857750"/>
          <p14:tracePt t="110057" x="3759200" y="4851400"/>
          <p14:tracePt t="110075" x="3752850" y="4845050"/>
          <p14:tracePt t="110090" x="3752850" y="4838700"/>
          <p14:tracePt t="110106" x="3752850" y="4832350"/>
          <p14:tracePt t="110106" x="3759200" y="4819650"/>
          <p14:tracePt t="110125" x="3771900" y="4806950"/>
          <p14:tracePt t="110148" x="3778250" y="4800600"/>
          <p14:tracePt t="110164" x="3784600" y="4800600"/>
          <p14:tracePt t="110173" x="3790950" y="4794250"/>
          <p14:tracePt t="110173" x="3797300" y="4787900"/>
          <p14:tracePt t="110173" x="3810000" y="4787900"/>
          <p14:tracePt t="110194" x="3816350" y="4781550"/>
          <p14:tracePt t="110206" x="3822700" y="4781550"/>
          <p14:tracePt t="110206" x="3841750" y="4775200"/>
          <p14:tracePt t="110225" x="3848100" y="4775200"/>
          <p14:tracePt t="110225" x="3860800" y="4775200"/>
          <p14:tracePt t="110241" x="3867150" y="4775200"/>
          <p14:tracePt t="110257" x="3873500" y="4781550"/>
          <p14:tracePt t="110273" x="3873500" y="4787900"/>
          <p14:tracePt t="110290" x="3873500" y="4794250"/>
          <p14:tracePt t="110308" x="3873500" y="4800600"/>
          <p14:tracePt t="110324" x="3867150" y="4806950"/>
          <p14:tracePt t="110341" x="3867150" y="4813300"/>
          <p14:tracePt t="110341" x="3860800" y="4819650"/>
          <p14:tracePt t="110359" x="3854450" y="4826000"/>
          <p14:tracePt t="110388" x="3848100" y="4826000"/>
          <p14:tracePt t="110404" x="3835400" y="4826000"/>
          <p14:tracePt t="110420" x="3829050" y="4826000"/>
          <p14:tracePt t="110434" x="3822700" y="4826000"/>
          <p14:tracePt t="110441" x="3816350" y="4832350"/>
          <p14:tracePt t="110457" x="3810000" y="4832350"/>
          <p14:tracePt t="110474" x="3803650" y="4838700"/>
          <p14:tracePt t="110474" x="3797300" y="4838700"/>
          <p14:tracePt t="110493" x="3790950" y="4845050"/>
          <p14:tracePt t="110509" x="3784600" y="4838700"/>
          <p14:tracePt t="110525" x="3790950" y="4832350"/>
          <p14:tracePt t="110578" x="3797300" y="4832350"/>
          <p14:tracePt t="110592" x="3803650" y="4826000"/>
          <p14:tracePt t="110597" x="3810000" y="4826000"/>
          <p14:tracePt t="110613" x="3816350" y="4819650"/>
          <p14:tracePt t="110624" x="3822700" y="4813300"/>
          <p14:tracePt t="110641" x="3829050" y="4806950"/>
          <p14:tracePt t="110658" x="3835400" y="4806950"/>
          <p14:tracePt t="110675" x="3841750" y="4800600"/>
          <p14:tracePt t="110692" x="3848100" y="4800600"/>
          <p14:tracePt t="110784" x="3860800" y="4794250"/>
          <p14:tracePt t="110800" x="3867150" y="4794250"/>
          <p14:tracePt t="110809" x="3873500" y="4794250"/>
          <p14:tracePt t="110824" x="3879850" y="4787900"/>
          <p14:tracePt t="110833" x="3886200" y="4787900"/>
          <p14:tracePt t="110842" x="3892550" y="4787900"/>
          <p14:tracePt t="110860" x="3898900" y="4781550"/>
          <p14:tracePt t="110876" x="3898900" y="4787900"/>
          <p14:tracePt t="110928" x="3892550" y="4794250"/>
          <p14:tracePt t="110944" x="3879850" y="4800600"/>
          <p14:tracePt t="110956" x="3873500" y="4800600"/>
          <p14:tracePt t="110965" x="3867150" y="4800600"/>
          <p14:tracePt t="110976" x="3860800" y="4806950"/>
          <p14:tracePt t="110976" x="3848100" y="4800600"/>
          <p14:tracePt t="110994" x="3835400" y="4800600"/>
          <p14:tracePt t="110994" x="3816350" y="4794250"/>
          <p14:tracePt t="111010" x="3803650" y="4787900"/>
          <p14:tracePt t="111029" x="3581400" y="4533900"/>
          <p14:tracePt t="111087" x="3556000" y="4495800"/>
          <p14:tracePt t="111092" x="3511550" y="4406900"/>
          <p14:tracePt t="111110" x="3467100" y="4311650"/>
          <p14:tracePt t="111127" x="3429000" y="4171950"/>
          <p14:tracePt t="111145" x="3409950" y="4070350"/>
          <p14:tracePt t="111161" x="3390900" y="3956050"/>
          <p14:tracePt t="111177" x="3378200" y="3841750"/>
          <p14:tracePt t="111194" x="3378200" y="3714750"/>
          <p14:tracePt t="111210" x="3378200" y="3587750"/>
          <p14:tracePt t="111210" x="3384550" y="3524250"/>
          <p14:tracePt t="111230" x="3390900" y="3397250"/>
          <p14:tracePt t="111245" x="3409950" y="3282950"/>
          <p14:tracePt t="111260" x="3429000" y="3194050"/>
          <p14:tracePt t="111277" x="3460750" y="3111500"/>
          <p14:tracePt t="111294" x="3498850" y="3048000"/>
          <p14:tracePt t="111294" x="3524250" y="3009900"/>
          <p14:tracePt t="111313" x="3587750" y="2933700"/>
          <p14:tracePt t="111328" x="3651250" y="2844800"/>
          <p14:tracePt t="111344" x="3727450" y="2749550"/>
          <p14:tracePt t="111361" x="3867150" y="2597150"/>
          <p14:tracePt t="111378" x="3975100" y="2501900"/>
          <p14:tracePt t="111394" x="4095750" y="2413000"/>
          <p14:tracePt t="111411" x="4229100" y="2317750"/>
          <p14:tracePt t="111428" x="4438650" y="2178050"/>
          <p14:tracePt t="111445" x="4591050" y="2089150"/>
          <p14:tracePt t="111461" x="4749800" y="2006600"/>
          <p14:tracePt t="111478" x="4908550" y="1930400"/>
          <p14:tracePt t="111495" x="5149850" y="1828800"/>
          <p14:tracePt t="111513" x="5314950" y="1765300"/>
          <p14:tracePt t="111530" x="5480050" y="1695450"/>
          <p14:tracePt t="111545" x="5645150" y="1638300"/>
          <p14:tracePt t="111561" x="5797550" y="1587500"/>
          <p14:tracePt t="111561" x="5867400" y="1568450"/>
          <p14:tracePt t="111581" x="5943600" y="1549400"/>
          <p14:tracePt t="111594" x="6134100" y="1498600"/>
          <p14:tracePt t="111613" x="6235700" y="1473200"/>
          <p14:tracePt t="111628" x="6330950" y="1447800"/>
          <p14:tracePt t="111645" x="6407150" y="1428750"/>
          <p14:tracePt t="111662" x="6489700" y="1409700"/>
          <p14:tracePt t="111679" x="6534150" y="1403350"/>
          <p14:tracePt t="111695" x="6559550" y="1397000"/>
          <p14:tracePt t="111712" x="6578600" y="1397000"/>
          <p14:tracePt t="111729" x="6578600" y="1390650"/>
          <p14:tracePt t="111760" x="6572250" y="1390650"/>
          <p14:tracePt t="111777" x="6565900" y="1384300"/>
          <p14:tracePt t="111792" x="6559550" y="1390650"/>
          <p14:tracePt t="111804" x="6553200" y="1390650"/>
          <p14:tracePt t="111820" x="6546850" y="1390650"/>
          <p14:tracePt t="111844" x="6540500" y="1397000"/>
          <p14:tracePt t="111860" x="6534150" y="1403350"/>
          <p14:tracePt t="111865" x="6527800" y="1409700"/>
          <p14:tracePt t="111865" x="6515100" y="1422400"/>
          <p14:tracePt t="111881" x="6477000" y="1435100"/>
          <p14:tracePt t="111897" x="6451600" y="1447800"/>
          <p14:tracePt t="111897" x="6419850" y="1454150"/>
          <p14:tracePt t="111914" x="6388100" y="1466850"/>
          <p14:tracePt t="111914" x="6350000" y="1473200"/>
          <p14:tracePt t="111914" x="6318250" y="1485900"/>
          <p14:tracePt t="111935" x="6273800" y="1498600"/>
          <p14:tracePt t="111946" x="6235700" y="1517650"/>
          <p14:tracePt t="111946" x="6146800" y="1549400"/>
          <p14:tracePt t="111966" x="6096000" y="1568450"/>
          <p14:tracePt t="111966" x="6045200" y="1593850"/>
          <p14:tracePt t="111981" x="5994400" y="1619250"/>
          <p14:tracePt t="111981" x="5943600" y="1644650"/>
          <p14:tracePt t="111997" x="5886450" y="1676400"/>
          <p14:tracePt t="111997" x="5829300" y="1714500"/>
          <p14:tracePt t="112014" x="5765800" y="1752600"/>
          <p14:tracePt t="112014" x="5702300" y="1797050"/>
          <p14:tracePt t="112014" x="5632450" y="1847850"/>
          <p14:tracePt t="112033" x="5568950" y="1911350"/>
          <p14:tracePt t="112033" x="5499100" y="1974850"/>
          <p14:tracePt t="112047" x="5435600" y="2051050"/>
          <p14:tracePt t="112047" x="5365750" y="2133600"/>
          <p14:tracePt t="112064" x="5295900" y="2228850"/>
          <p14:tracePt t="112064" x="5232400" y="2317750"/>
          <p14:tracePt t="112080" x="5168900" y="2419350"/>
          <p14:tracePt t="112080" x="5041900" y="2609850"/>
          <p14:tracePt t="112099" x="4978400" y="2705100"/>
          <p14:tracePt t="112099" x="4921250" y="2787650"/>
          <p14:tracePt t="112115" x="4864100" y="2870200"/>
          <p14:tracePt t="112115" x="4813300" y="2946400"/>
          <p14:tracePt t="112131" x="4762500" y="3016250"/>
          <p14:tracePt t="112131" x="4711700" y="3086100"/>
          <p14:tracePt t="112148" x="4667250" y="3162300"/>
          <p14:tracePt t="112148" x="4591050" y="3302000"/>
          <p14:tracePt t="112166" x="4552950" y="3378200"/>
          <p14:tracePt t="112166" x="4521200" y="3448050"/>
          <p14:tracePt t="112184" x="4495800" y="3511550"/>
          <p14:tracePt t="112184" x="4470400" y="3581400"/>
          <p14:tracePt t="112198" x="4451350" y="3638550"/>
          <p14:tracePt t="112198" x="4432300" y="3695700"/>
          <p14:tracePt t="112215" x="4413250" y="3746500"/>
          <p14:tracePt t="112215" x="4400550" y="3797300"/>
          <p14:tracePt t="112215" x="4381500" y="3835400"/>
          <p14:tracePt t="112234" x="4368800" y="3879850"/>
          <p14:tracePt t="112247" x="4356100" y="3917950"/>
          <p14:tracePt t="112247" x="4337050" y="3994150"/>
          <p14:tracePt t="112265" x="4324350" y="4032250"/>
          <p14:tracePt t="112265" x="4311650" y="4070350"/>
          <p14:tracePt t="112282" x="4298950" y="4102100"/>
          <p14:tracePt t="112282" x="4286250" y="4133850"/>
          <p14:tracePt t="112298" x="4279900" y="4165600"/>
          <p14:tracePt t="112298" x="4267200" y="4197350"/>
          <p14:tracePt t="112298" x="4260850" y="4222750"/>
          <p14:tracePt t="112317" x="4260850" y="4248150"/>
          <p14:tracePt t="112330" x="4254500" y="4273550"/>
          <p14:tracePt t="112330" x="4241800" y="4311650"/>
          <p14:tracePt t="112349" x="4241800" y="4330700"/>
          <p14:tracePt t="112349" x="4235450" y="4356100"/>
          <p14:tracePt t="112365" x="4229100" y="4375150"/>
          <p14:tracePt t="112365" x="4222750" y="4400550"/>
          <p14:tracePt t="112382" x="4216400" y="4425950"/>
          <p14:tracePt t="112382" x="4203700" y="4470400"/>
          <p14:tracePt t="112398" x="4197350" y="4495800"/>
          <p14:tracePt t="112398" x="4191000" y="4514850"/>
          <p14:tracePt t="112415" x="4178300" y="4540250"/>
          <p14:tracePt t="112415" x="4171950" y="4559300"/>
          <p14:tracePt t="112415" x="4159250" y="4578350"/>
          <p14:tracePt t="112438" x="4152900" y="4597400"/>
          <p14:tracePt t="112447" x="4140200" y="4616450"/>
          <p14:tracePt t="112447" x="4114800" y="4654550"/>
          <p14:tracePt t="112466" x="4102100" y="4673600"/>
          <p14:tracePt t="112466" x="4089400" y="4692650"/>
          <p14:tracePt t="112483" x="4076700" y="4711700"/>
          <p14:tracePt t="112483" x="4064000" y="4730750"/>
          <p14:tracePt t="112499" x="4044950" y="4749800"/>
          <p14:tracePt t="112499" x="4019550" y="4775200"/>
          <p14:tracePt t="112517" x="4006850" y="4781550"/>
          <p14:tracePt t="112517" x="4000500" y="4794250"/>
          <p14:tracePt t="112533" x="3987800" y="4800600"/>
          <p14:tracePt t="112533" x="3975100" y="4800600"/>
          <p14:tracePt t="112549" x="3962400" y="4806950"/>
          <p14:tracePt t="112549" x="3949700" y="4813300"/>
          <p14:tracePt t="112566" x="3937000" y="4813300"/>
          <p14:tracePt t="112566" x="3930650" y="4819650"/>
          <p14:tracePt t="112582" x="3917950" y="4826000"/>
          <p14:tracePt t="112582" x="3905250" y="4826000"/>
          <p14:tracePt t="112582" x="3892550" y="4832350"/>
          <p14:tracePt t="112601" x="3886200" y="4838700"/>
          <p14:tracePt t="112614" x="3873500" y="4845050"/>
          <p14:tracePt t="112614" x="3860800" y="4851400"/>
          <p14:tracePt t="112633" x="3848100" y="4851400"/>
          <p14:tracePt t="112633" x="3841750" y="4851400"/>
          <p14:tracePt t="112650" x="3835400" y="4857750"/>
          <p14:tracePt t="112669" x="3829050" y="4857750"/>
          <p14:tracePt t="112692" x="3835400" y="4857750"/>
          <p14:tracePt t="112796" x="3829050" y="4857750"/>
          <p14:tracePt t="112892" x="3816350" y="4857750"/>
          <p14:tracePt t="112939" x="3810000" y="4857750"/>
          <p14:tracePt t="112968" x="3803650" y="4851400"/>
          <p14:tracePt t="112984" x="3797300" y="4851400"/>
          <p14:tracePt t="112996" x="3790950" y="4851400"/>
          <p14:tracePt t="113012" x="3784600" y="4851400"/>
          <p14:tracePt t="113036" x="3778250" y="4851400"/>
          <p14:tracePt t="113058" x="3771900" y="4851400"/>
          <p14:tracePt t="113072" x="3765550" y="4851400"/>
          <p14:tracePt t="113088" x="3759200" y="4857750"/>
          <p14:tracePt t="113116" x="3752850" y="4857750"/>
          <p14:tracePt t="113132" x="3746500" y="4857750"/>
          <p14:tracePt t="113148" x="3740150" y="4857750"/>
          <p14:tracePt t="113164" x="3740150" y="4864100"/>
          <p14:tracePt t="113236" x="3740150" y="4857750"/>
          <p14:tracePt t="113269" x="3746500" y="4857750"/>
          <p14:tracePt t="113285" x="3752850" y="4851400"/>
          <p14:tracePt t="113296" x="3759200" y="4851400"/>
          <p14:tracePt t="113312" x="3765550" y="4845050"/>
          <p14:tracePt t="113329" x="3771900" y="4838700"/>
          <p14:tracePt t="113344" x="3778250" y="4832350"/>
          <p14:tracePt t="113356" x="3784600" y="4826000"/>
          <p14:tracePt t="113380" x="3790950" y="4826000"/>
          <p14:tracePt t="113404" x="3797300" y="4832350"/>
          <p14:tracePt t="113424" x="3797300" y="4838700"/>
          <p14:tracePt t="113440" x="3790950" y="4845050"/>
          <p14:tracePt t="113472" x="3784600" y="4851400"/>
          <p14:tracePt t="113485" x="3778250" y="4857750"/>
          <p14:tracePt t="113516" x="3771900" y="4864100"/>
          <p14:tracePt t="113532" x="3765550" y="4864100"/>
          <p14:tracePt t="113545" x="3759200" y="4870450"/>
          <p14:tracePt t="113560" x="3752850" y="4870450"/>
          <p14:tracePt t="113569" x="3752850" y="4864100"/>
          <p14:tracePt t="113569" x="3740150" y="4857750"/>
          <p14:tracePt t="113588" x="3733800" y="4857750"/>
          <p14:tracePt t="113604" x="3619500" y="4673600"/>
          <p14:tracePt t="113675" x="3619500" y="4654550"/>
          <p14:tracePt t="113680" x="3613150" y="4629150"/>
          <p14:tracePt t="113689" x="3613150" y="4610100"/>
          <p14:tracePt t="113701" x="3638550" y="4559300"/>
          <p14:tracePt t="113718" x="3663950" y="4540250"/>
          <p14:tracePt t="113735" x="3695700" y="4521200"/>
          <p14:tracePt t="113752" x="3740150" y="4514850"/>
          <p14:tracePt t="113768" x="3816350" y="4521200"/>
          <p14:tracePt t="113785" x="3867150" y="4540250"/>
          <p14:tracePt t="113802" x="3917950" y="4565650"/>
          <p14:tracePt t="113819" x="3968750" y="4603750"/>
          <p14:tracePt t="113837" x="3987800" y="4629150"/>
          <p14:tracePt t="113853" x="3987800" y="4660900"/>
          <p14:tracePt t="113869" x="3981450" y="4692650"/>
          <p14:tracePt t="113886" x="3968750" y="4724400"/>
          <p14:tracePt t="113902" x="3943350" y="4762500"/>
          <p14:tracePt t="113902" x="3930650" y="4781550"/>
          <p14:tracePt t="113922" x="3898900" y="4806950"/>
          <p14:tracePt t="113937" x="3854450" y="4826000"/>
          <p14:tracePt t="113953" x="3816350" y="4838700"/>
          <p14:tracePt t="113969" x="3784600" y="4845050"/>
          <p14:tracePt t="113986" x="3765550" y="4851400"/>
          <p14:tracePt t="114004" x="3752850" y="4851400"/>
          <p14:tracePt t="114020" x="3759200" y="4838700"/>
          <p14:tracePt t="114040" x="3759200" y="4826000"/>
          <p14:tracePt t="114060" x="3765550" y="4819650"/>
          <p14:tracePt t="114069" x="3771900" y="4813300"/>
          <p14:tracePt t="114069" x="3784600" y="4800600"/>
          <p14:tracePt t="114088" x="3797300" y="4800600"/>
          <p14:tracePt t="114088" x="3810000" y="4794250"/>
          <p14:tracePt t="114104" x="3822700" y="4787900"/>
          <p14:tracePt t="114104" x="3835400" y="4781550"/>
          <p14:tracePt t="114120" x="3848100" y="4775200"/>
          <p14:tracePt t="114120" x="3873500" y="4762500"/>
          <p14:tracePt t="114138" x="3886200" y="4756150"/>
          <p14:tracePt t="114138" x="3898900" y="4756150"/>
          <p14:tracePt t="114155" x="3911600" y="4749800"/>
          <p14:tracePt t="114155" x="3917950" y="4743450"/>
          <p14:tracePt t="114171" x="3930650" y="4743450"/>
          <p14:tracePt t="114171" x="3937000" y="4737100"/>
          <p14:tracePt t="114188" x="3949700" y="4737100"/>
          <p14:tracePt t="114188" x="3962400" y="4737100"/>
          <p14:tracePt t="114205" x="3968750" y="4737100"/>
          <p14:tracePt t="114205" x="3975100" y="4737100"/>
          <p14:tracePt t="114222" x="3981450" y="4730750"/>
          <p14:tracePt t="114237" x="3987800" y="4730750"/>
          <p14:tracePt t="114253" x="3994150" y="4724400"/>
          <p14:tracePt t="114270" x="4000500" y="4724400"/>
          <p14:tracePt t="114286" x="4006850" y="4724400"/>
          <p14:tracePt t="114306" x="4006850" y="4730750"/>
          <p14:tracePt t="114332" x="4006850" y="4737100"/>
          <p14:tracePt t="114357" x="4006850" y="4743450"/>
          <p14:tracePt t="114373" x="4006850" y="4749800"/>
          <p14:tracePt t="114384" x="4000500" y="4756150"/>
          <p14:tracePt t="114400" x="4000500" y="4762500"/>
          <p14:tracePt t="114417" x="3994150" y="4768850"/>
          <p14:tracePt t="114432" x="3987800" y="4781550"/>
          <p14:tracePt t="114444" x="3975100" y="4794250"/>
          <p14:tracePt t="114468" x="3968750" y="4800600"/>
          <p14:tracePt t="114484" x="3962400" y="4800600"/>
          <p14:tracePt t="114492" x="3956050" y="4806950"/>
          <p14:tracePt t="114504" x="3949700" y="4813300"/>
          <p14:tracePt t="114521" x="3943350" y="4813300"/>
          <p14:tracePt t="114537" x="3937000" y="4819650"/>
          <p14:tracePt t="114554" x="3930650" y="4826000"/>
          <p14:tracePt t="114588" x="3924300" y="4832350"/>
          <p14:tracePt t="114612" x="3917950" y="4832350"/>
          <p14:tracePt t="114624" x="3911600" y="4838700"/>
          <p14:tracePt t="114648" x="3905250" y="4845050"/>
          <p14:tracePt t="114736" x="3898900" y="4851400"/>
          <p14:tracePt t="114796" x="3892550" y="4857750"/>
          <p14:tracePt t="114820" x="3886200" y="4864100"/>
          <p14:tracePt t="114836" x="3879850" y="4864100"/>
          <p14:tracePt t="114856" x="3879850" y="4870450"/>
          <p14:tracePt t="114872" x="3873500" y="4876800"/>
          <p14:tracePt t="114896" x="3867150" y="4883150"/>
          <p14:tracePt t="114916" x="3873500" y="4883150"/>
          <p14:tracePt t="115000" x="3873500" y="4876800"/>
          <p14:tracePt t="115016" x="3879850" y="4870450"/>
          <p14:tracePt t="115032" x="3879850" y="4864100"/>
          <p14:tracePt t="115112" x="3873500" y="4870450"/>
          <p14:tracePt t="115129" x="3867150" y="4876800"/>
          <p14:tracePt t="115144" x="3867150" y="4883150"/>
          <p14:tracePt t="115156" x="3860800" y="4883150"/>
          <p14:tracePt t="115172" x="3860800" y="4889500"/>
          <p14:tracePt t="115196" x="3854450" y="4889500"/>
          <p14:tracePt t="115216" x="3848100" y="4895850"/>
          <p14:tracePt t="115240" x="3841750" y="4895850"/>
          <p14:tracePt t="115265" x="3841750" y="4889500"/>
          <p14:tracePt t="115360" x="3835400" y="4883150"/>
          <p14:tracePt t="115392" x="3835400" y="4889500"/>
          <p14:tracePt t="115436" x="3835400" y="4883150"/>
          <p14:tracePt t="115512" x="3841750" y="4883150"/>
          <p14:tracePt t="115532" x="3848100" y="4883150"/>
          <p14:tracePt t="115549" x="3854450" y="4876800"/>
          <p14:tracePt t="115584" x="3860800" y="4870450"/>
          <p14:tracePt t="115600" x="3867150" y="4864100"/>
          <p14:tracePt t="115660" x="3867150" y="4870450"/>
          <p14:tracePt t="115692" x="3867150" y="4876800"/>
          <p14:tracePt t="115720" x="3867150" y="4883150"/>
          <p14:tracePt t="115752" x="3860800" y="4889500"/>
          <p14:tracePt t="115773" x="3854450" y="4889500"/>
          <p14:tracePt t="115788" x="3848100" y="4895850"/>
          <p14:tracePt t="115806" x="3841750" y="4895850"/>
          <p14:tracePt t="115813" x="3835400" y="4902200"/>
          <p14:tracePt t="115825" x="3822700" y="4902200"/>
          <p14:tracePt t="115841" x="3816350" y="4902200"/>
          <p14:tracePt t="115858" x="3810000" y="4895850"/>
          <p14:tracePt t="115875" x="3810000" y="4883150"/>
          <p14:tracePt t="115892" x="3810000" y="4876800"/>
          <p14:tracePt t="115892" x="3810000" y="4870450"/>
          <p14:tracePt t="115910" x="3816350" y="4864100"/>
          <p14:tracePt t="115925" x="3816350" y="4857750"/>
          <p14:tracePt t="115942" x="3822700" y="4851400"/>
          <p14:tracePt t="115961" x="3829050" y="4851400"/>
          <p14:tracePt t="115961" x="3835400" y="4845050"/>
          <p14:tracePt t="115977" x="3841750" y="4845050"/>
          <p14:tracePt t="115992" x="3848100" y="4845050"/>
          <p14:tracePt t="116009" x="3854450" y="4838700"/>
          <p14:tracePt t="116026" x="3854450" y="4832350"/>
          <p14:tracePt t="116042" x="3860800" y="4826000"/>
          <p14:tracePt t="116042" x="3860800" y="4819650"/>
          <p14:tracePt t="116042" x="3860800" y="4813300"/>
          <p14:tracePt t="116065" x="3867150" y="4806950"/>
          <p14:tracePt t="116076" x="3867150" y="4800600"/>
          <p14:tracePt t="116076" x="3867150" y="4794250"/>
          <p14:tracePt t="116076" x="3873500" y="4787900"/>
          <p14:tracePt t="116097" x="3873500" y="4775200"/>
          <p14:tracePt t="116109" x="3879850" y="4768850"/>
          <p14:tracePt t="116109" x="3886200" y="4756150"/>
          <p14:tracePt t="116128" x="3886200" y="4749800"/>
          <p14:tracePt t="116128" x="3892550" y="4743450"/>
          <p14:tracePt t="116144" x="3898900" y="4737100"/>
          <p14:tracePt t="116159" x="3898900" y="4730750"/>
          <p14:tracePt t="116176" x="3905250" y="4724400"/>
          <p14:tracePt t="116193" x="3911600" y="4724400"/>
          <p14:tracePt t="116209" x="3917950" y="4724400"/>
          <p14:tracePt t="116226" x="3924300" y="4724400"/>
          <p14:tracePt t="116244" x="3924300" y="4718050"/>
          <p14:tracePt t="116261" x="3930650" y="4711700"/>
          <p14:tracePt t="116285" x="3937000" y="4705350"/>
          <p14:tracePt t="116297" x="3943350" y="4705350"/>
          <p14:tracePt t="116313" x="3949700" y="4699000"/>
          <p14:tracePt t="116329" x="3956050" y="4699000"/>
          <p14:tracePt t="116345" x="3962400" y="4699000"/>
          <p14:tracePt t="116364" x="3962400" y="4705350"/>
          <p14:tracePt t="116389" x="3962400" y="4711700"/>
          <p14:tracePt t="116405" x="3962400" y="4718050"/>
          <p14:tracePt t="116413" x="3962400" y="4724400"/>
          <p14:tracePt t="116427" x="3962400" y="4730750"/>
          <p14:tracePt t="116427" x="3962400" y="4737100"/>
          <p14:tracePt t="116445" x="3962400" y="4743450"/>
          <p14:tracePt t="116445" x="3962400" y="4749800"/>
          <p14:tracePt t="116462" x="3956050" y="4749800"/>
          <p14:tracePt t="116462" x="3956050" y="4756150"/>
          <p14:tracePt t="116479" x="3956050" y="4762500"/>
          <p14:tracePt t="116500" x="3962400" y="4768850"/>
          <p14:tracePt t="116524" x="3962400" y="4775200"/>
          <p14:tracePt t="116560" x="3968750" y="4775200"/>
          <p14:tracePt t="116604" x="3968750" y="4781550"/>
          <p14:tracePt t="116629" x="3968750" y="4787900"/>
          <p14:tracePt t="116644" x="3962400" y="4794250"/>
          <p14:tracePt t="116656" x="3956050" y="4800600"/>
          <p14:tracePt t="116672" x="3956050" y="4806950"/>
          <p14:tracePt t="116688" x="3949700" y="4813300"/>
          <p14:tracePt t="116704" x="3943350" y="4819650"/>
          <p14:tracePt t="116716" x="3937000" y="4826000"/>
          <p14:tracePt t="116732" x="3924300" y="4826000"/>
          <p14:tracePt t="116749" x="3917950" y="4832350"/>
          <p14:tracePt t="116765" x="3911600" y="4838700"/>
          <p14:tracePt t="116778" x="3905250" y="4845050"/>
          <p14:tracePt t="116794" x="3892550" y="4845050"/>
          <p14:tracePt t="116811" x="3886200" y="4851400"/>
          <p14:tracePt t="116828" x="3879850" y="4851400"/>
          <p14:tracePt t="116846" x="3873500" y="4851400"/>
          <p14:tracePt t="116862" x="3873500" y="4857750"/>
          <p14:tracePt t="116878" x="3867150" y="4857750"/>
          <p14:tracePt t="116897" x="3860800" y="4857750"/>
          <p14:tracePt t="116920" x="3854450" y="4864100"/>
          <p14:tracePt t="116988" x="3848100" y="4864100"/>
          <p14:tracePt t="117040" x="3848100" y="4857750"/>
          <p14:tracePt t="117196" x="3848100" y="4851400"/>
          <p14:tracePt t="117220" x="3841750" y="4845050"/>
          <p14:tracePt t="117244" x="3835400" y="4845050"/>
          <p14:tracePt t="117264" x="3835400" y="4838700"/>
          <p14:tracePt t="117289" x="3829050" y="4838700"/>
          <p14:tracePt t="117312" x="3822700" y="4845050"/>
          <p14:tracePt t="117349" x="3829050" y="4845050"/>
          <p14:tracePt t="117436" x="3835400" y="4845050"/>
          <p14:tracePt t="117452" x="3841750" y="4838700"/>
          <p14:tracePt t="117469" x="3848100" y="4838700"/>
          <p14:tracePt t="117485" x="3854450" y="4832350"/>
          <p14:tracePt t="117505" x="3860800" y="4826000"/>
          <p14:tracePt t="117544" x="3854450" y="4832350"/>
          <p14:tracePt t="117616" x="3848100" y="4832350"/>
          <p14:tracePt t="117664" x="3841750" y="4832350"/>
          <p14:tracePt t="117692" x="3835400" y="4832350"/>
          <p14:tracePt t="117716" x="3829050" y="4838700"/>
          <p14:tracePt t="117760" x="3829050" y="4832350"/>
          <p14:tracePt t="117836" x="3835400" y="4826000"/>
          <p14:tracePt t="117880" x="3841750" y="4826000"/>
          <p14:tracePt t="117912" x="3841750" y="4819650"/>
          <p14:tracePt t="117934" x="3848100" y="4819650"/>
          <p14:tracePt t="117972" x="3841750" y="4819650"/>
          <p14:tracePt t="118096" x="3841750" y="4826000"/>
          <p14:tracePt t="118144" x="3848100" y="4826000"/>
          <p14:tracePt t="118188" x="3848100" y="4819650"/>
          <p14:tracePt t="118336" x="3841750" y="4826000"/>
          <p14:tracePt t="118396" x="3835400" y="4826000"/>
          <p14:tracePt t="118516" x="3829050" y="4832350"/>
          <p14:tracePt t="118704" x="3822700" y="4832350"/>
          <p14:tracePt t="118752" x="3829050" y="4832350"/>
          <p14:tracePt t="118812" x="3822700" y="4832350"/>
          <p14:tracePt t="118856" x="3822700" y="4826000"/>
          <p14:tracePt t="118892" x="3829050" y="4826000"/>
          <p14:tracePt t="118916" x="3835400" y="4819650"/>
          <p14:tracePt t="118944" x="3848100" y="4819650"/>
          <p14:tracePt t="118960" x="3854450" y="4813300"/>
          <p14:tracePt t="118976" x="3860800" y="4806950"/>
          <p14:tracePt t="118993" x="3867150" y="4806950"/>
          <p14:tracePt t="119004" x="3873500" y="4806950"/>
          <p14:tracePt t="119020" x="3879850" y="4800600"/>
          <p14:tracePt t="119044" x="3886200" y="4800600"/>
          <p14:tracePt t="119072" x="3886200" y="4794250"/>
          <p14:tracePt t="119104" x="3879850" y="4800600"/>
          <p14:tracePt t="119192" x="3873500" y="4806950"/>
          <p14:tracePt t="119216" x="3867150" y="4806950"/>
          <p14:tracePt t="119236" x="3867150" y="4813300"/>
          <p14:tracePt t="119252" x="3860800" y="4813300"/>
          <p14:tracePt t="119268" x="3854450" y="4813300"/>
          <p14:tracePt t="119284" x="3848100" y="4819650"/>
          <p14:tracePt t="119296" x="3848100" y="4826000"/>
          <p14:tracePt t="119380" x="3854450" y="4826000"/>
          <p14:tracePt t="119404" x="3860800" y="4826000"/>
          <p14:tracePt t="119435" x="3867150" y="4832350"/>
          <p14:tracePt t="119457" x="3860800" y="4838700"/>
          <p14:tracePt t="119533" x="3854450" y="4845050"/>
          <p14:tracePt t="119544" x="3848100" y="4851400"/>
          <p14:tracePt t="119562" x="3841750" y="4857750"/>
          <p14:tracePt t="119576" x="3835400" y="4857750"/>
          <p14:tracePt t="119592" x="3829050" y="4857750"/>
          <p14:tracePt t="119604" x="3822700" y="4857750"/>
          <p14:tracePt t="119672" x="3816350" y="4857750"/>
          <p14:tracePt t="119696" x="3810000" y="4857750"/>
          <p14:tracePt t="119712" x="3803650" y="4857750"/>
          <p14:tracePt t="119724" x="3797300" y="4857750"/>
          <p14:tracePt t="119756" x="3790950" y="4851400"/>
          <p14:tracePt t="119773" x="3784600" y="4851400"/>
          <p14:tracePt t="119784" x="3771900" y="4845050"/>
          <p14:tracePt t="119800" x="3765550" y="4838700"/>
          <p14:tracePt t="119817" x="3759200" y="4838700"/>
          <p14:tracePt t="119833" x="3752850" y="4832350"/>
          <p14:tracePt t="119844" x="3746500" y="4832350"/>
          <p14:tracePt t="119876" x="3740150" y="4826000"/>
          <p14:tracePt t="119912" x="3740150" y="4819650"/>
          <p14:tracePt t="120032" x="3740150" y="4813300"/>
          <p14:tracePt t="120084" x="3746500" y="4806950"/>
          <p14:tracePt t="120184" x="3752850" y="4800600"/>
          <p14:tracePt t="120204" x="3759200" y="4794250"/>
          <p14:tracePt t="120228" x="3765550" y="4794250"/>
          <p14:tracePt t="120324" x="3771900" y="4787900"/>
          <p14:tracePt t="120356" x="3778250" y="4781550"/>
          <p14:tracePt t="120424" x="3784600" y="4781550"/>
          <p14:tracePt t="120436" x="3784600" y="4775200"/>
          <p14:tracePt t="120452" x="3797300" y="4775200"/>
          <p14:tracePt t="120468" x="3803650" y="4768850"/>
          <p14:tracePt t="120484" x="3810000" y="4768850"/>
          <p14:tracePt t="120493" x="3816350" y="4762500"/>
          <p14:tracePt t="120507" x="3822700" y="4762500"/>
          <p14:tracePt t="120523" x="3829050" y="4762500"/>
          <p14:tracePt t="120540" x="3835400" y="4762500"/>
          <p14:tracePt t="120558" x="3841750" y="4762500"/>
          <p14:tracePt t="120604" x="3848100" y="4768850"/>
          <p14:tracePt t="120672" x="3841750" y="4768850"/>
          <p14:tracePt t="120693" x="3835400" y="4775200"/>
          <p14:tracePt t="120716" x="3829050" y="4775200"/>
          <p14:tracePt t="120776" x="3822700" y="4781550"/>
          <p14:tracePt t="120796" x="3816350" y="4781550"/>
          <p14:tracePt t="120820" x="3810000" y="4787900"/>
          <p14:tracePt t="120852" x="3803650" y="4794250"/>
          <p14:tracePt t="120872" x="3803650" y="4800600"/>
          <p14:tracePt t="120897" x="3797300" y="4800600"/>
          <p14:tracePt t="120916" x="3790950" y="4800600"/>
          <p14:tracePt t="120940" x="3797300" y="4800600"/>
          <p14:tracePt t="121036" x="3797300" y="4806950"/>
          <p14:tracePt t="121092" x="3797300" y="4813300"/>
          <p14:tracePt t="121144" x="3803650" y="4806950"/>
          <p14:tracePt t="121216" x="3810000" y="4800600"/>
          <p14:tracePt t="121240" x="3816350" y="4800600"/>
          <p14:tracePt t="121264" x="3822700" y="4794250"/>
          <p14:tracePt t="121284" x="3829050" y="4794250"/>
          <p14:tracePt t="121324" x="3835400" y="4794250"/>
          <p14:tracePt t="121360" x="3841750" y="4794250"/>
          <p14:tracePt t="121384" x="3848100" y="4787900"/>
          <p14:tracePt t="121412" x="3854450" y="4787900"/>
          <p14:tracePt t="121428" x="3867150" y="4781550"/>
          <p14:tracePt t="121445" x="3873500" y="4775200"/>
          <p14:tracePt t="121456" x="3879850" y="4775200"/>
          <p14:tracePt t="121472" x="3886200" y="4775200"/>
          <p14:tracePt t="121488" x="3892550" y="4775200"/>
          <p14:tracePt t="121504" x="3898900" y="4775200"/>
          <p14:tracePt t="121517" x="3905250" y="4775200"/>
          <p14:tracePt t="121549" x="3911600" y="4775200"/>
          <p14:tracePt t="121632" x="3917950" y="4768850"/>
          <p14:tracePt t="121720" x="3911600" y="4768850"/>
          <p14:tracePt t="121780" x="3911600" y="4762500"/>
          <p14:tracePt t="121812" x="3905250" y="4756150"/>
          <p14:tracePt t="121832" x="3898900" y="4756150"/>
          <p14:tracePt t="121848" x="3898900" y="4749800"/>
          <p14:tracePt t="121864" x="3892550" y="4749800"/>
          <p14:tracePt t="121876" x="3886200" y="4743450"/>
          <p14:tracePt t="121892" x="3879850" y="4743450"/>
          <p14:tracePt t="121908" x="3873500" y="4743450"/>
          <p14:tracePt t="121924" x="3867150" y="4743450"/>
          <p14:tracePt t="121944" x="3860800" y="4737100"/>
          <p14:tracePt t="121992" x="3854450" y="4730750"/>
          <p14:tracePt t="122020" x="3848100" y="4730750"/>
          <p14:tracePt t="122044" x="3841750" y="4724400"/>
          <p14:tracePt t="122058" x="3835400" y="4724400"/>
          <p14:tracePt t="122072" x="3829050" y="4724400"/>
          <p14:tracePt t="122089" x="3822700" y="4724400"/>
          <p14:tracePt t="122104" x="3816350" y="4730750"/>
          <p14:tracePt t="122117" x="3810000" y="4737100"/>
          <p14:tracePt t="122132" x="3810000" y="4743450"/>
          <p14:tracePt t="122156" x="3803650" y="4743450"/>
          <p14:tracePt t="122173" x="3803650" y="4749800"/>
          <p14:tracePt t="122186" x="3797300" y="4756150"/>
          <p14:tracePt t="122208" x="3797300" y="4749800"/>
          <p14:tracePt t="122292" x="3810000" y="4743450"/>
          <p14:tracePt t="122304" x="3810000" y="4737100"/>
          <p14:tracePt t="122312" x="3816350" y="4730750"/>
          <p14:tracePt t="122312" x="3822700" y="4724400"/>
          <p14:tracePt t="122330" x="3835400" y="4711700"/>
          <p14:tracePt t="122330" x="3841750" y="4699000"/>
          <p14:tracePt t="122347" x="3854450" y="4679950"/>
          <p14:tracePt t="122347" x="3886200" y="4641850"/>
          <p14:tracePt t="122364" x="3898900" y="4610100"/>
          <p14:tracePt t="122364" x="3924300" y="4578350"/>
          <p14:tracePt t="122381" x="3949700" y="4533900"/>
          <p14:tracePt t="122381" x="3975100" y="4489450"/>
          <p14:tracePt t="122398" x="4006850" y="4432300"/>
          <p14:tracePt t="122398" x="4038600" y="4368800"/>
          <p14:tracePt t="122414" x="4076700" y="4298950"/>
          <p14:tracePt t="122414" x="4114800" y="4222750"/>
          <p14:tracePt t="122414" x="4152900" y="4133850"/>
          <p14:tracePt t="122436" x="4197350" y="4038600"/>
          <p14:tracePt t="122446" x="4248150" y="3937000"/>
          <p14:tracePt t="122446" x="4343400" y="3721100"/>
          <p14:tracePt t="122465" x="4400550" y="3613150"/>
          <p14:tracePt t="122465" x="4457700" y="3505200"/>
          <p14:tracePt t="122481" x="4514850" y="3397250"/>
          <p14:tracePt t="122481" x="4572000" y="3295650"/>
          <p14:tracePt t="122498" x="4635500" y="3187700"/>
          <p14:tracePt t="122498" x="4699000" y="3092450"/>
          <p14:tracePt t="122498" x="4756150" y="2984500"/>
          <p14:tracePt t="122517" x="4819650" y="2882900"/>
          <p14:tracePt t="122530" x="4876800" y="2781300"/>
          <p14:tracePt t="122530" x="4984750" y="2578100"/>
          <p14:tracePt t="122548" x="5041900" y="2482850"/>
          <p14:tracePt t="122548" x="5092700" y="2393950"/>
          <p14:tracePt t="122565" x="5137150" y="2317750"/>
          <p14:tracePt t="122565" x="5187950" y="2241550"/>
          <p14:tracePt t="122581" x="5238750" y="2178050"/>
          <p14:tracePt t="122581" x="5340350" y="2076450"/>
          <p14:tracePt t="122599" x="5397500" y="2032000"/>
          <p14:tracePt t="122599" x="5454650" y="1987550"/>
          <p14:tracePt t="122615" x="5511800" y="1955800"/>
          <p14:tracePt t="122615" x="5568950" y="1911350"/>
          <p14:tracePt t="122632" x="5632450" y="1873250"/>
          <p14:tracePt t="122632" x="5695950" y="1835150"/>
          <p14:tracePt t="122648" x="5759450" y="1797050"/>
          <p14:tracePt t="122648" x="5880100" y="1720850"/>
          <p14:tracePt t="122665" x="5943600" y="1689100"/>
          <p14:tracePt t="122665" x="6013450" y="1651000"/>
          <p14:tracePt t="122682" x="6076950" y="1612900"/>
          <p14:tracePt t="122682" x="6140450" y="1581150"/>
          <p14:tracePt t="122698" x="6197600" y="1543050"/>
          <p14:tracePt t="122698" x="6261100" y="1504950"/>
          <p14:tracePt t="122698" x="6318250" y="1466850"/>
          <p14:tracePt t="122717" x="6375400" y="1428750"/>
          <p14:tracePt t="122730" x="6426200" y="1390650"/>
          <p14:tracePt t="122730" x="6515100" y="1308100"/>
          <p14:tracePt t="122749" x="6553200" y="1270000"/>
          <p14:tracePt t="122749" x="6591300" y="1231900"/>
          <p14:tracePt t="122766" x="6623050" y="1193800"/>
          <p14:tracePt t="122766" x="6648450" y="1162050"/>
          <p14:tracePt t="122783" x="6673850" y="1123950"/>
          <p14:tracePt t="122783" x="6699250" y="1092200"/>
          <p14:tracePt t="122799" x="6724650" y="1060450"/>
          <p14:tracePt t="122799" x="6743700" y="1028700"/>
          <p14:tracePt t="122799" x="6762750" y="996950"/>
          <p14:tracePt t="122818" x="6775450" y="971550"/>
          <p14:tracePt t="122818" x="6788150" y="946150"/>
          <p14:tracePt t="122833" x="6794500" y="927100"/>
          <p14:tracePt t="122833" x="6794500" y="914400"/>
          <p14:tracePt t="122849" x="6794500" y="901700"/>
          <p14:tracePt t="122849" x="6788150" y="901700"/>
          <p14:tracePt t="122866" x="6775450" y="901700"/>
          <p14:tracePt t="122866" x="6750050" y="914400"/>
          <p14:tracePt t="122882" x="6724650" y="933450"/>
          <p14:tracePt t="122882" x="6648450" y="1003300"/>
          <p14:tracePt t="122900" x="6597650" y="1047750"/>
          <p14:tracePt t="122900" x="6540500" y="1098550"/>
          <p14:tracePt t="122916" x="6470650" y="1162050"/>
          <p14:tracePt t="122916" x="6400800" y="1225550"/>
          <p14:tracePt t="122933" x="6318250" y="1295400"/>
          <p14:tracePt t="122933" x="6229350" y="1371600"/>
          <p14:tracePt t="122950" x="6140450" y="1441450"/>
          <p14:tracePt t="122950" x="5937250" y="1593850"/>
          <p14:tracePt t="122966" x="5829300" y="1670050"/>
          <p14:tracePt t="122966" x="5721350" y="1752600"/>
          <p14:tracePt t="122983" x="5607050" y="1835150"/>
          <p14:tracePt t="122983" x="5486400" y="1911350"/>
          <p14:tracePt t="122999" x="5365750" y="2000250"/>
          <p14:tracePt t="122999" x="5124450" y="2165350"/>
          <p14:tracePt t="123017" x="5010150" y="2247900"/>
          <p14:tracePt t="123017" x="4902200" y="2324100"/>
          <p14:tracePt t="123033" x="4800600" y="2400300"/>
          <p14:tracePt t="123033" x="4705350" y="2470150"/>
          <p14:tracePt t="123050" x="4616450" y="2533650"/>
          <p14:tracePt t="123050" x="4533900" y="2597150"/>
          <p14:tracePt t="123067" x="4464050" y="2647950"/>
          <p14:tracePt t="123067" x="4394200" y="2698750"/>
          <p14:tracePt t="123067" x="4330700" y="2736850"/>
          <p14:tracePt t="123086" x="4273550" y="2774950"/>
          <p14:tracePt t="123098" x="4216400" y="2806700"/>
          <p14:tracePt t="123098" x="4127500" y="2857500"/>
          <p14:tracePt t="123117" x="4089400" y="2882900"/>
          <p14:tracePt t="123117" x="4064000" y="2908300"/>
          <p14:tracePt t="123134" x="4038600" y="2933700"/>
          <p14:tracePt t="123134" x="4013200" y="2952750"/>
          <p14:tracePt t="123150" x="4000500" y="2978150"/>
          <p14:tracePt t="123150" x="3987800" y="3003550"/>
          <p14:tracePt t="123166" x="3987800" y="3035300"/>
          <p14:tracePt t="123166" x="3987800" y="3060700"/>
          <p14:tracePt t="123166" x="3994150" y="3092450"/>
          <p14:tracePt t="123186" x="4006850" y="3117850"/>
          <p14:tracePt t="123186" x="4019550" y="3149600"/>
          <p14:tracePt t="123200" x="4038600" y="3181350"/>
          <p14:tracePt t="123200" x="4064000" y="3213100"/>
          <p14:tracePt t="123217" x="4089400" y="3244850"/>
          <p14:tracePt t="123217" x="4121150" y="3276600"/>
          <p14:tracePt t="123233" x="4146550" y="3302000"/>
          <p14:tracePt t="123233" x="4178300" y="3333750"/>
          <p14:tracePt t="123233" x="4203700" y="3365500"/>
          <p14:tracePt t="123253" x="4235450" y="3390900"/>
          <p14:tracePt t="123253" x="4267200" y="3422650"/>
          <p14:tracePt t="123267" x="4292600" y="3448050"/>
          <p14:tracePt t="123267" x="4324350" y="3479800"/>
          <p14:tracePt t="123284" x="4356100" y="3511550"/>
          <p14:tracePt t="123284" x="4387850" y="3543300"/>
          <p14:tracePt t="123300" x="4419600" y="3575050"/>
          <p14:tracePt t="123300" x="4483100" y="3632200"/>
          <p14:tracePt t="123317" x="4508500" y="3657600"/>
          <p14:tracePt t="123317" x="4533900" y="3683000"/>
          <p14:tracePt t="123334" x="4552950" y="3702050"/>
          <p14:tracePt t="123334" x="4578350" y="3721100"/>
          <p14:tracePt t="123351" x="4597400" y="3733800"/>
          <p14:tracePt t="123351" x="4610100" y="3746500"/>
          <p14:tracePt t="123367" x="4629150" y="3752850"/>
          <p14:tracePt t="123367" x="4648200" y="3765550"/>
          <p14:tracePt t="123385" x="4654550" y="3771900"/>
          <p14:tracePt t="123385" x="4660900" y="3778250"/>
          <p14:tracePt t="123401" x="4654550" y="3784600"/>
          <p14:tracePt t="123434" x="4648200" y="3790950"/>
          <p14:tracePt t="123437" x="4641850" y="3790950"/>
          <p14:tracePt t="123449" x="4629150" y="3797300"/>
          <p14:tracePt t="123449" x="4597400" y="3803650"/>
          <p14:tracePt t="123470" x="4578350" y="3803650"/>
          <p14:tracePt t="123470" x="4552950" y="3803650"/>
          <p14:tracePt t="123485" x="4527550" y="3810000"/>
          <p14:tracePt t="123501" x="4121150" y="3803650"/>
          <p14:tracePt t="123567" x="4064000" y="3797300"/>
          <p14:tracePt t="123572" x="4013200" y="3790950"/>
          <p14:tracePt t="123583" x="3892550" y="3759200"/>
          <p14:tracePt t="123600" x="3702050" y="3689350"/>
          <p14:tracePt t="123617" x="3575050" y="3625850"/>
          <p14:tracePt t="123634" x="3441700" y="3549650"/>
          <p14:tracePt t="123651" x="3314700" y="3473450"/>
          <p14:tracePt t="123667" x="3136900" y="3333750"/>
          <p14:tracePt t="123685" x="3028950" y="3225800"/>
          <p14:tracePt t="123701" x="2927350" y="3098800"/>
          <p14:tracePt t="123717" x="2844800" y="2959100"/>
          <p14:tracePt t="123734" x="2774950" y="2806700"/>
          <p14:tracePt t="123734" x="2743200" y="2724150"/>
          <p14:tracePt t="123753" x="2705100" y="2552700"/>
          <p14:tracePt t="123769" x="2686050" y="2368550"/>
          <p14:tracePt t="123784" x="2692400" y="2178050"/>
          <p14:tracePt t="123801" x="2711450" y="1981200"/>
          <p14:tracePt t="123818" x="2749550" y="1790700"/>
          <p14:tracePt t="123818" x="2768600" y="1695450"/>
          <p14:tracePt t="123837" x="2825750" y="1511300"/>
          <p14:tracePt t="123853" x="2895600" y="1339850"/>
          <p14:tracePt t="123868" x="2990850" y="1174750"/>
          <p14:tracePt t="123885" x="3111500" y="1022350"/>
          <p14:tracePt t="123901" x="3340100" y="831850"/>
          <p14:tracePt t="123918" x="3505200" y="723900"/>
          <p14:tracePt t="123936" x="3689350" y="628650"/>
          <p14:tracePt t="123952" x="3886200" y="539750"/>
          <p14:tracePt t="123968" x="4191000" y="438150"/>
          <p14:tracePt t="123985" x="4400550" y="393700"/>
          <p14:tracePt t="124002" x="4616450" y="374650"/>
          <p14:tracePt t="124019" x="4933950" y="355600"/>
          <p14:tracePt t="124037" x="5143500" y="355600"/>
          <p14:tracePt t="124053" x="5334000" y="368300"/>
          <p14:tracePt t="124069" x="5518150" y="406400"/>
          <p14:tracePt t="124085" x="5695950" y="469900"/>
          <p14:tracePt t="124085" x="5778500" y="508000"/>
          <p14:tracePt t="124105" x="5867400" y="552450"/>
          <p14:tracePt t="124118" x="6108700" y="704850"/>
          <p14:tracePt t="124137" x="6261100" y="812800"/>
          <p14:tracePt t="124152" x="6394450" y="933450"/>
          <p14:tracePt t="124169" x="6508750" y="1054100"/>
          <p14:tracePt t="124186" x="6610350" y="1187450"/>
          <p14:tracePt t="124202" x="6724650" y="1390650"/>
          <p14:tracePt t="124219" x="6788150" y="1543050"/>
          <p14:tracePt t="124236" x="6832600" y="1695450"/>
          <p14:tracePt t="124253" x="6858000" y="1860550"/>
          <p14:tracePt t="124269" x="6870700" y="2095500"/>
          <p14:tracePt t="124286" x="6858000" y="2254250"/>
          <p14:tracePt t="124303" x="6819900" y="2419350"/>
          <p14:tracePt t="124320" x="6743700" y="2673350"/>
          <p14:tracePt t="124337" x="6680200" y="2838450"/>
          <p14:tracePt t="124353" x="6604000" y="2997200"/>
          <p14:tracePt t="124370" x="6527800" y="3143250"/>
          <p14:tracePt t="124386" x="6432550" y="3282950"/>
          <p14:tracePt t="124386" x="6381750" y="3346450"/>
          <p14:tracePt t="124405" x="6267450" y="3473450"/>
          <p14:tracePt t="124420" x="6127750" y="3594100"/>
          <p14:tracePt t="124437" x="5981700" y="3714750"/>
          <p14:tracePt t="124453" x="5816600" y="3829050"/>
          <p14:tracePt t="124470" x="5651500" y="3924300"/>
          <p14:tracePt t="124470" x="5562600" y="3962400"/>
          <p14:tracePt t="124489" x="5391150" y="4032250"/>
          <p14:tracePt t="124505" x="5219700" y="4083050"/>
          <p14:tracePt t="124520" x="5041900" y="4127500"/>
          <p14:tracePt t="124537" x="4870450" y="4159250"/>
          <p14:tracePt t="124553" x="4692650" y="4184650"/>
          <p14:tracePt t="124570" x="4445000" y="4203700"/>
          <p14:tracePt t="124588" x="4279900" y="4197350"/>
          <p14:tracePt t="124604" x="4127500" y="4171950"/>
          <p14:tracePt t="124620" x="3924300" y="4127500"/>
          <p14:tracePt t="124637" x="3816350" y="4095750"/>
          <p14:tracePt t="124654" x="3746500" y="4070350"/>
          <p14:tracePt t="124671" x="3695700" y="4044950"/>
          <p14:tracePt t="124687" x="3657600" y="4000500"/>
          <p14:tracePt t="124705" x="3657600" y="3987800"/>
          <p14:tracePt t="124705" x="3651250" y="3975100"/>
          <p14:tracePt t="124722" x="3651250" y="3962400"/>
          <p14:tracePt t="124722" x="3651250" y="3949700"/>
          <p14:tracePt t="124738" x="3657600" y="3943350"/>
          <p14:tracePt t="124738" x="3670300" y="3943350"/>
          <p14:tracePt t="124738" x="3683000" y="3943350"/>
          <p14:tracePt t="124758" x="3695700" y="3949700"/>
          <p14:tracePt t="124758" x="3714750" y="3956050"/>
          <p14:tracePt t="124773" x="3740150" y="3968750"/>
          <p14:tracePt t="124773" x="3759200" y="3975100"/>
          <p14:tracePt t="124789" x="3784600" y="3987800"/>
          <p14:tracePt t="124789" x="3810000" y="4006850"/>
          <p14:tracePt t="124805" x="3835400" y="4019550"/>
          <p14:tracePt t="124805" x="3867150" y="4038600"/>
          <p14:tracePt t="124805" x="3892550" y="4057650"/>
          <p14:tracePt t="124825" x="3924300" y="4076700"/>
          <p14:tracePt t="124837" x="3949700" y="4095750"/>
          <p14:tracePt t="124837" x="3975100" y="4121150"/>
          <p14:tracePt t="124837" x="4000500" y="4140200"/>
          <p14:tracePt t="124858" x="4019550" y="4165600"/>
          <p14:tracePt t="124858" x="4038600" y="4191000"/>
          <p14:tracePt t="124872" x="4051300" y="4216400"/>
          <p14:tracePt t="124872" x="4064000" y="4241800"/>
          <p14:tracePt t="124889" x="4070350" y="4273550"/>
          <p14:tracePt t="124889" x="4083050" y="4298950"/>
          <p14:tracePt t="124906" x="4089400" y="4330700"/>
          <p14:tracePt t="124906" x="4089400" y="4362450"/>
          <p14:tracePt t="124922" x="4095750" y="4394200"/>
          <p14:tracePt t="124922" x="4095750" y="4457700"/>
          <p14:tracePt t="124939" x="4095750" y="4489450"/>
          <p14:tracePt t="124939" x="4095750" y="4521200"/>
          <p14:tracePt t="124956" x="4089400" y="4552950"/>
          <p14:tracePt t="124956" x="4083050" y="4584700"/>
          <p14:tracePt t="124972" x="4083050" y="4610100"/>
          <p14:tracePt t="124972" x="4076700" y="4635500"/>
          <p14:tracePt t="124989" x="4070350" y="4660900"/>
          <p14:tracePt t="124989" x="4051300" y="4705350"/>
          <p14:tracePt t="125006" x="4044950" y="4724400"/>
          <p14:tracePt t="125006" x="4032250" y="4743450"/>
          <p14:tracePt t="125023" x="4025900" y="4756150"/>
          <p14:tracePt t="125023" x="4013200" y="4768850"/>
          <p14:tracePt t="125040" x="4006850" y="4775200"/>
          <p14:tracePt t="125040" x="3987800" y="4794250"/>
          <p14:tracePt t="125058" x="3981450" y="4794250"/>
          <p14:tracePt t="125058" x="3968750" y="4800600"/>
          <p14:tracePt t="125074" x="3962400" y="4800600"/>
          <p14:tracePt t="125074" x="3956050" y="4800600"/>
          <p14:tracePt t="125091" x="3949700" y="4800600"/>
          <p14:tracePt t="125105" x="3943350" y="4794250"/>
          <p14:tracePt t="125122" x="3937000" y="4787900"/>
          <p14:tracePt t="125141" x="3937000" y="4781550"/>
          <p14:tracePt t="125156" x="3930650" y="4781550"/>
          <p14:tracePt t="125173" x="3930650" y="4775200"/>
          <p14:tracePt t="125193" x="3924300" y="4768850"/>
          <p14:tracePt t="125216" x="3917950" y="4768850"/>
          <p14:tracePt t="125232" x="3911600" y="4768850"/>
          <p14:tracePt t="125244" x="3905250" y="4768850"/>
          <p14:tracePt t="125255" x="3898900" y="4768850"/>
          <p14:tracePt t="125255" x="3886200" y="4768850"/>
          <p14:tracePt t="125273" x="3879850" y="4768850"/>
          <p14:tracePt t="125273" x="3867150" y="4775200"/>
          <p14:tracePt t="125290" x="3860800" y="4775200"/>
          <p14:tracePt t="125290" x="3835400" y="4781550"/>
          <p14:tracePt t="125309" x="3822700" y="4787900"/>
          <p14:tracePt t="125309" x="3816350" y="4794250"/>
          <p14:tracePt t="125324" x="3803650" y="4794250"/>
          <p14:tracePt t="125324" x="3797300" y="4800600"/>
          <p14:tracePt t="125340" x="3790950" y="4806950"/>
          <p14:tracePt t="125340" x="3771900" y="4813300"/>
          <p14:tracePt t="125357" x="3771900" y="4819650"/>
          <p14:tracePt t="125357" x="3765550" y="4819650"/>
          <p14:tracePt t="125374" x="3759200" y="4826000"/>
          <p14:tracePt t="125389" x="3752850" y="4832350"/>
          <p14:tracePt t="125406" x="3746500" y="4838700"/>
          <p14:tracePt t="125425" x="3746500" y="4832350"/>
          <p14:tracePt t="125484" x="3752850" y="4826000"/>
          <p14:tracePt t="125508" x="3752850" y="4819650"/>
          <p14:tracePt t="125529" x="3759200" y="4813300"/>
          <p14:tracePt t="125552" x="3765550" y="4806950"/>
          <p14:tracePt t="125612" x="3765550" y="4800600"/>
          <p14:tracePt t="125636" x="3771900" y="4794250"/>
          <p14:tracePt t="125652" x="3778250" y="4794250"/>
          <p14:tracePt t="125664" x="3784600" y="4787900"/>
          <p14:tracePt t="125681" x="3790950" y="4781550"/>
          <p14:tracePt t="125696" x="3797300" y="4775200"/>
          <p14:tracePt t="125712" x="3803650" y="4768850"/>
          <p14:tracePt t="125725" x="3810000" y="4762500"/>
          <p14:tracePt t="125764" x="3810000" y="4756150"/>
          <p14:tracePt t="125772" x="3816350" y="4749800"/>
          <p14:tracePt t="125777" x="3822700" y="4737100"/>
          <p14:tracePt t="125790" x="3829050" y="4724400"/>
          <p14:tracePt t="125790" x="3854450" y="4699000"/>
          <p14:tracePt t="125812" x="3867150" y="4679950"/>
          <p14:tracePt t="125812" x="3879850" y="4654550"/>
          <p14:tracePt t="125825" x="3898900" y="4629150"/>
          <p14:tracePt t="125825" x="3917950" y="4603750"/>
          <p14:tracePt t="125842" x="3943350" y="4572000"/>
          <p14:tracePt t="125842" x="3962400" y="4533900"/>
          <p14:tracePt t="125859" x="3987800" y="4489450"/>
          <p14:tracePt t="125859" x="4019550" y="4445000"/>
          <p14:tracePt t="125859" x="4051300" y="4381500"/>
          <p14:tracePt t="125878" x="4089400" y="4318000"/>
          <p14:tracePt t="125878" x="4121150" y="4241800"/>
          <p14:tracePt t="125893" x="4159250" y="4159250"/>
          <p14:tracePt t="125893" x="4203700" y="4070350"/>
          <p14:tracePt t="125909" x="4241800" y="3975100"/>
          <p14:tracePt t="125909" x="4286250" y="3873500"/>
          <p14:tracePt t="125926" x="4330700" y="3771900"/>
          <p14:tracePt t="125926" x="4368800" y="3670300"/>
          <p14:tracePt t="125926" x="4413250" y="3562350"/>
          <p14:tracePt t="125945" x="4457700" y="3460750"/>
          <p14:tracePt t="125945" x="4502150" y="3365500"/>
          <p14:tracePt t="125959" x="4546600" y="3270250"/>
          <p14:tracePt t="125959" x="4597400" y="3181350"/>
          <p14:tracePt t="125976" x="4654550" y="3092450"/>
          <p14:tracePt t="125976" x="4711700" y="2997200"/>
          <p14:tracePt t="125992" x="4768850" y="2901950"/>
          <p14:tracePt t="125992" x="4832350" y="2806700"/>
          <p14:tracePt t="126009" x="4902200" y="2705100"/>
          <p14:tracePt t="126009" x="5029200" y="2495550"/>
          <p14:tracePt t="126026" x="5086350" y="2400300"/>
          <p14:tracePt t="126026" x="5143500" y="2311400"/>
          <p14:tracePt t="126042" x="5194300" y="2228850"/>
          <p14:tracePt t="126042" x="5238750" y="2159000"/>
          <p14:tracePt t="126060" x="5276850" y="2101850"/>
          <p14:tracePt t="126060" x="5334000" y="2025650"/>
          <p14:tracePt t="126078" x="5346700" y="2006600"/>
          <p14:tracePt t="126078" x="5359400" y="1993900"/>
          <p14:tracePt t="126095" x="5365750" y="1987550"/>
          <p14:tracePt t="126108" x="5353050" y="2000250"/>
          <p14:tracePt t="126108" x="5334000" y="2012950"/>
          <p14:tracePt t="126127" x="5314950" y="2032000"/>
          <p14:tracePt t="126127" x="5289550" y="2057400"/>
          <p14:tracePt t="126127" x="5251450" y="2089150"/>
          <p14:tracePt t="126145" x="5213350" y="2127250"/>
          <p14:tracePt t="126158" x="5168900" y="2171700"/>
          <p14:tracePt t="126158" x="5073650" y="2279650"/>
          <p14:tracePt t="126177" x="5022850" y="2336800"/>
          <p14:tracePt t="126177" x="4978400" y="2393950"/>
          <p14:tracePt t="126194" x="4927600" y="2451100"/>
          <p14:tracePt t="126194" x="4876800" y="2514600"/>
          <p14:tracePt t="126210" x="4826000" y="2571750"/>
          <p14:tracePt t="126210" x="4775200" y="2628900"/>
          <p14:tracePt t="126210" x="4724400" y="2686050"/>
          <p14:tracePt t="126229" x="4679950" y="2736850"/>
          <p14:tracePt t="126242" x="4635500" y="2781300"/>
          <p14:tracePt t="126242" x="4540250" y="2857500"/>
          <p14:tracePt t="126260" x="4502150" y="2882900"/>
          <p14:tracePt t="126260" x="4457700" y="2908300"/>
          <p14:tracePt t="126277" x="4425950" y="2927350"/>
          <p14:tracePt t="126277" x="4394200" y="2940050"/>
          <p14:tracePt t="126294" x="4356100" y="2952750"/>
          <p14:tracePt t="126294" x="4330700" y="2959100"/>
          <p14:tracePt t="126294" x="4298950" y="2965450"/>
          <p14:tracePt t="126314" x="4273550" y="2965450"/>
          <p14:tracePt t="126314" x="4254500" y="2965450"/>
          <p14:tracePt t="126327" x="4229100" y="2965450"/>
          <p14:tracePt t="126327" x="4210050" y="2959100"/>
          <p14:tracePt t="126344" x="4191000" y="2959100"/>
          <p14:tracePt t="126344" x="4171950" y="2952750"/>
          <p14:tracePt t="126360" x="4152900" y="2952750"/>
          <p14:tracePt t="126360" x="4127500" y="2946400"/>
          <p14:tracePt t="126378" x="4121150" y="2946400"/>
          <p14:tracePt t="126378" x="4108450" y="2946400"/>
          <p14:tracePt t="126394" x="4114800" y="2946400"/>
          <p14:tracePt t="126394" x="4121150" y="2946400"/>
          <p14:tracePt t="126437" x="4127500" y="2946400"/>
          <p14:tracePt t="126444" x="4133850" y="2952750"/>
          <p14:tracePt t="126444" x="4140200" y="2959100"/>
          <p14:tracePt t="126461" x="4146550" y="2959100"/>
          <p14:tracePt t="126461" x="4146550" y="2965450"/>
          <p14:tracePt t="126478" x="4152900" y="2978150"/>
          <p14:tracePt t="126478" x="4152900" y="2984500"/>
          <p14:tracePt t="126494" x="4159250" y="2990850"/>
          <p14:tracePt t="126494" x="4165600" y="2990850"/>
          <p14:tracePt t="126510" x="4171950" y="2997200"/>
          <p14:tracePt t="126510" x="4171950" y="3003550"/>
          <p14:tracePt t="126529" x="4184650" y="3009900"/>
          <p14:tracePt t="126544" x="4191000" y="3009900"/>
          <p14:tracePt t="126560" x="4197350" y="3016250"/>
          <p14:tracePt t="126576" x="4191000" y="3022600"/>
          <p14:tracePt t="126624" x="4184650" y="3028950"/>
          <p14:tracePt t="126648" x="4184650" y="3035300"/>
          <p14:tracePt t="126664" x="4178300" y="3041650"/>
          <p14:tracePt t="126676" x="4178300" y="3048000"/>
          <p14:tracePt t="126692" x="4178300" y="3054350"/>
          <p14:tracePt t="126708" x="4178300" y="3060700"/>
          <p14:tracePt t="126725" x="4184650" y="3060700"/>
          <p14:tracePt t="126760" x="4191000" y="3054350"/>
          <p14:tracePt t="126792" x="4203700" y="3048000"/>
          <p14:tracePt t="126805" x="4210050" y="3048000"/>
          <p14:tracePt t="126820" x="4216400" y="3041650"/>
          <p14:tracePt t="126830" x="4222750" y="3041650"/>
          <p14:tracePt t="126830" x="4229100" y="3035300"/>
          <p14:tracePt t="126846" x="4241800" y="3035300"/>
          <p14:tracePt t="126846" x="4248150" y="3028950"/>
          <p14:tracePt t="126862" x="4260850" y="3028950"/>
          <p14:tracePt t="126862" x="4273550" y="3022600"/>
          <p14:tracePt t="126862" x="4279900" y="3022600"/>
          <p14:tracePt t="126882" x="4292600" y="3022600"/>
          <p14:tracePt t="126882" x="4305300" y="3022600"/>
          <p14:tracePt t="126897" x="4311650" y="3022600"/>
          <p14:tracePt t="126897" x="4324350" y="3022600"/>
          <p14:tracePt t="126913" x="4330700" y="3022600"/>
          <p14:tracePt t="126913" x="4343400" y="3022600"/>
          <p14:tracePt t="126930" x="4349750" y="3022600"/>
          <p14:tracePt t="126930" x="4356100" y="3022600"/>
          <p14:tracePt t="126946" x="4368800" y="3022600"/>
          <p14:tracePt t="126946" x="4375150" y="3016250"/>
          <p14:tracePt t="126962" x="4381500" y="3016250"/>
          <p14:tracePt t="126978" x="4387850" y="3016250"/>
          <p14:tracePt t="126995" x="4387850" y="3009900"/>
          <p14:tracePt t="127028" x="4387850" y="3003550"/>
          <p14:tracePt t="127044" x="4381500" y="2997200"/>
          <p14:tracePt t="127060" x="4375150" y="2990850"/>
          <p14:tracePt t="127076" x="4368800" y="2984500"/>
          <p14:tracePt t="127088" x="4362450" y="2978150"/>
          <p14:tracePt t="127104" x="4356100" y="2978150"/>
          <p14:tracePt t="127120" x="4349750" y="2971800"/>
          <p14:tracePt t="127136" x="4343400" y="2971800"/>
          <p14:tracePt t="127149" x="4337050" y="2971800"/>
          <p14:tracePt t="127165" x="4330700" y="2971800"/>
          <p14:tracePt t="127181" x="4324350" y="2971800"/>
          <p14:tracePt t="127197" x="4318000" y="2971800"/>
          <p14:tracePt t="127212" x="4311650" y="2971800"/>
          <p14:tracePt t="127233" x="4305300" y="2971800"/>
          <p14:tracePt t="127249" x="4298950" y="2965450"/>
          <p14:tracePt t="127265" x="4286250" y="2959100"/>
          <p14:tracePt t="127279" x="4279900" y="2952750"/>
          <p14:tracePt t="127295" x="4095750" y="2844800"/>
          <p14:tracePt t="127295" x="4064000" y="2825750"/>
          <p14:tracePt t="127388" x="4038600" y="2806700"/>
          <p14:tracePt t="127396" x="4013200" y="2787650"/>
          <p14:tracePt t="127404" x="3987800" y="2768600"/>
          <p14:tracePt t="127413" x="3937000" y="2724150"/>
          <p14:tracePt t="127430" x="3886200" y="2686050"/>
          <p14:tracePt t="127446" x="3848100" y="2647950"/>
          <p14:tracePt t="127446" x="3829050" y="2622550"/>
          <p14:tracePt t="127465" x="3797300" y="2571750"/>
          <p14:tracePt t="127480" x="3771900" y="2514600"/>
          <p14:tracePt t="127497" x="3752850" y="2451100"/>
          <p14:tracePt t="127513" x="3740150" y="2381250"/>
          <p14:tracePt t="127530" x="3733800" y="2317750"/>
          <p14:tracePt t="127530" x="3727450" y="2292350"/>
          <p14:tracePt t="127549" x="3727450" y="2228850"/>
          <p14:tracePt t="127567" x="3733800" y="2165350"/>
          <p14:tracePt t="127580" x="3752850" y="2095500"/>
          <p14:tracePt t="127597" x="3771900" y="2025650"/>
          <p14:tracePt t="127613" x="3797300" y="1955800"/>
          <p14:tracePt t="127630" x="3848100" y="1860550"/>
          <p14:tracePt t="127647" x="3886200" y="1803400"/>
          <p14:tracePt t="127664" x="3937000" y="1752600"/>
          <p14:tracePt t="127682" x="4019550" y="1676400"/>
          <p14:tracePt t="127697" x="4083050" y="1625600"/>
          <p14:tracePt t="127714" x="4152900" y="1581150"/>
          <p14:tracePt t="127731" x="4273550" y="1524000"/>
          <p14:tracePt t="127749" x="4362450" y="1498600"/>
          <p14:tracePt t="127765" x="4451350" y="1479550"/>
          <p14:tracePt t="127781" x="4540250" y="1466850"/>
          <p14:tracePt t="127797" x="4635500" y="1460500"/>
          <p14:tracePt t="127814" x="4730750" y="1466850"/>
          <p14:tracePt t="127814" x="4775200" y="1473200"/>
          <p14:tracePt t="127834" x="4864100" y="1498600"/>
          <p14:tracePt t="127849" x="4946650" y="1543050"/>
          <p14:tracePt t="127864" x="5022850" y="1600200"/>
          <p14:tracePt t="127881" x="5092700" y="1657350"/>
          <p14:tracePt t="127898" x="5156200" y="1720850"/>
          <p14:tracePt t="127898" x="5187950" y="1752600"/>
          <p14:tracePt t="127917" x="5232400" y="1828800"/>
          <p14:tracePt t="127931" x="5264150" y="1911350"/>
          <p14:tracePt t="127948" x="5289550" y="2006600"/>
          <p14:tracePt t="127965" x="5295900" y="2108200"/>
          <p14:tracePt t="127981" x="5283200" y="2260600"/>
          <p14:tracePt t="127998" x="5257800" y="2355850"/>
          <p14:tracePt t="128015" x="5226050" y="2444750"/>
          <p14:tracePt t="128032" x="5156200" y="2565400"/>
          <p14:tracePt t="128048" x="5092700" y="2647950"/>
          <p14:tracePt t="128067" x="5022850" y="2724150"/>
          <p14:tracePt t="128082" x="4940300" y="2794000"/>
          <p14:tracePt t="128100" x="4813300" y="2876550"/>
          <p14:tracePt t="128117" x="4718050" y="2921000"/>
          <p14:tracePt t="128133" x="4629150" y="2959100"/>
          <p14:tracePt t="128149" x="4533900" y="2990850"/>
          <p14:tracePt t="128165" x="4438650" y="3009900"/>
          <p14:tracePt t="128182" x="4343400" y="3022600"/>
          <p14:tracePt t="128182" x="4298950" y="3028950"/>
          <p14:tracePt t="128202" x="4203700" y="3022600"/>
          <p14:tracePt t="128217" x="4121150" y="3009900"/>
          <p14:tracePt t="128232" x="4038600" y="2978150"/>
          <p14:tracePt t="128249" x="3956050" y="2940050"/>
          <p14:tracePt t="128266" x="3879850" y="2895600"/>
          <p14:tracePt t="128282" x="3778250" y="2825750"/>
          <p14:tracePt t="128299" x="3727450" y="2787650"/>
          <p14:tracePt t="128316" x="3689350" y="2743200"/>
          <p14:tracePt t="128332" x="3657600" y="2667000"/>
          <p14:tracePt t="128349" x="3644900" y="2603500"/>
          <p14:tracePt t="128366" x="3644900" y="2533650"/>
          <p14:tracePt t="128383" x="3644900" y="2451100"/>
          <p14:tracePt t="128399" x="3663950" y="2311400"/>
          <p14:tracePt t="128417" x="3695700" y="2216150"/>
          <p14:tracePt t="128433" x="3733800" y="2114550"/>
          <p14:tracePt t="128449" x="3790950" y="2006600"/>
          <p14:tracePt t="128466" x="3848100" y="1911350"/>
          <p14:tracePt t="128466" x="3886200" y="1873250"/>
          <p14:tracePt t="128485" x="3962400" y="1803400"/>
          <p14:tracePt t="128501" x="4051300" y="1746250"/>
          <p14:tracePt t="128517" x="4159250" y="1701800"/>
          <p14:tracePt t="128533" x="4279900" y="1676400"/>
          <p14:tracePt t="128550" x="4406900" y="1657350"/>
          <p14:tracePt t="128550" x="4470400" y="1651000"/>
          <p14:tracePt t="128570" x="4584700" y="1663700"/>
          <p14:tracePt t="128585" x="4692650" y="1695450"/>
          <p14:tracePt t="128600" x="4794250" y="1758950"/>
          <p14:tracePt t="128617" x="4889500" y="1841500"/>
          <p14:tracePt t="128633" x="4978400" y="1943100"/>
          <p14:tracePt t="128650" x="5086350" y="2095500"/>
          <p14:tracePt t="128667" x="5130800" y="2203450"/>
          <p14:tracePt t="128684" x="5156200" y="2311400"/>
          <p14:tracePt t="128700" x="5149850" y="2476500"/>
          <p14:tracePt t="128717" x="5118100" y="2584450"/>
          <p14:tracePt t="128734" x="5073650" y="2686050"/>
          <p14:tracePt t="128750" x="5016500" y="2768600"/>
          <p14:tracePt t="128767" x="4895850" y="2870200"/>
          <p14:tracePt t="128784" x="4787900" y="2921000"/>
          <p14:tracePt t="128801" x="4673600" y="2965450"/>
          <p14:tracePt t="128817" x="4546600" y="2997200"/>
          <p14:tracePt t="128834" x="4419600" y="3009900"/>
          <p14:tracePt t="128834" x="4356100" y="3009900"/>
          <p14:tracePt t="128853" x="4235450" y="2990850"/>
          <p14:tracePt t="128869" x="4108450" y="2946400"/>
          <p14:tracePt t="128884" x="3987800" y="2889250"/>
          <p14:tracePt t="128901" x="3879850" y="2813050"/>
          <p14:tracePt t="128918" x="3784600" y="2711450"/>
          <p14:tracePt t="128918" x="3746500" y="2647950"/>
          <p14:tracePt t="128937" x="3689350" y="2508250"/>
          <p14:tracePt t="128951" x="3676650" y="2343150"/>
          <p14:tracePt t="128968" x="3689350" y="2184400"/>
          <p14:tracePt t="128985" x="3727450" y="2051050"/>
          <p14:tracePt t="129001" x="3822700" y="1936750"/>
          <p14:tracePt t="129018" x="3898900" y="1924050"/>
          <p14:tracePt t="129035" x="3968750" y="1936750"/>
          <p14:tracePt t="129052" x="4000500" y="1943100"/>
          <p14:tracePt t="129052" x="4057650" y="1968500"/>
          <p14:tracePt t="129070" x="4076700" y="1987550"/>
          <p14:tracePt t="129070" x="4095750" y="2000250"/>
          <p14:tracePt t="129086" x="4108450" y="2019300"/>
          <p14:tracePt t="129086" x="4121150" y="2044700"/>
          <p14:tracePt t="129103" x="4133850" y="2070100"/>
          <p14:tracePt t="129103" x="4146550" y="2095500"/>
          <p14:tracePt t="129119" x="4159250" y="2127250"/>
          <p14:tracePt t="129119" x="4171950" y="2209800"/>
          <p14:tracePt t="129137" x="4171950" y="2260600"/>
          <p14:tracePt t="129137" x="4178300" y="2317750"/>
          <p14:tracePt t="129153" x="4178300" y="2387600"/>
          <p14:tracePt t="129153" x="4178300" y="2457450"/>
          <p14:tracePt t="129170" x="4171950" y="2533650"/>
          <p14:tracePt t="129170" x="4171950" y="2609850"/>
          <p14:tracePt t="129170" x="4171950" y="2692400"/>
          <p14:tracePt t="129192" x="4165600" y="2768600"/>
          <p14:tracePt t="129201" x="4165600" y="2844800"/>
          <p14:tracePt t="129201" x="4159250" y="2984500"/>
          <p14:tracePt t="129222" x="4152900" y="3054350"/>
          <p14:tracePt t="129222" x="4146550" y="3124200"/>
          <p14:tracePt t="129237" x="4140200" y="3200400"/>
          <p14:tracePt t="129237" x="4127500" y="3276600"/>
          <p14:tracePt t="129253" x="4114800" y="3352800"/>
          <p14:tracePt t="129253" x="4102100" y="3441700"/>
          <p14:tracePt t="129270" x="4089400" y="3524250"/>
          <p14:tracePt t="129270" x="4083050" y="3619500"/>
          <p14:tracePt t="129270" x="4076700" y="3708400"/>
          <p14:tracePt t="129289" x="4064000" y="3797300"/>
          <p14:tracePt t="129302" x="4064000" y="3886200"/>
          <p14:tracePt t="129302" x="4051300" y="4044950"/>
          <p14:tracePt t="129320" x="4051300" y="4114800"/>
          <p14:tracePt t="129320" x="4044950" y="4178300"/>
          <p14:tracePt t="129337" x="4044950" y="4235450"/>
          <p14:tracePt t="129337" x="4038600" y="4292600"/>
          <p14:tracePt t="129354" x="4038600" y="4343400"/>
          <p14:tracePt t="129354" x="4025900" y="4432300"/>
          <p14:tracePt t="129370" x="4019550" y="4476750"/>
          <p14:tracePt t="129370" x="4013200" y="4514850"/>
          <p14:tracePt t="129387" x="4006850" y="4546600"/>
          <p14:tracePt t="129387" x="4006850" y="4578350"/>
          <p14:tracePt t="129403" x="4000500" y="4610100"/>
          <p14:tracePt t="129403" x="3994150" y="4641850"/>
          <p14:tracePt t="129420" x="3994150" y="4667250"/>
          <p14:tracePt t="129420" x="3981450" y="4711700"/>
          <p14:tracePt t="129440" x="3981450" y="4724400"/>
          <p14:tracePt t="129440" x="3975100" y="4743450"/>
          <p14:tracePt t="129454" x="3968750" y="4756150"/>
          <p14:tracePt t="129454" x="3962400" y="4762500"/>
          <p14:tracePt t="129471" x="3956050" y="4775200"/>
          <p14:tracePt t="129471" x="3949700" y="4781550"/>
          <p14:tracePt t="129471" x="3937000" y="4794250"/>
          <p14:tracePt t="129490" x="3930650" y="4800600"/>
          <p14:tracePt t="129502" x="3924300" y="4806950"/>
          <p14:tracePt t="129502" x="3905250" y="4826000"/>
          <p14:tracePt t="129521" x="3898900" y="4826000"/>
          <p14:tracePt t="129521" x="3892550" y="4832350"/>
          <p14:tracePt t="129538" x="3879850" y="4838700"/>
          <p14:tracePt t="129538" x="3873500" y="4845050"/>
          <p14:tracePt t="129554" x="3867150" y="4845050"/>
          <p14:tracePt t="129554" x="3860800" y="4851400"/>
          <p14:tracePt t="129554" x="3854450" y="4851400"/>
          <p14:tracePt t="129573" x="3854450" y="4857750"/>
          <p14:tracePt t="129586" x="3848100" y="4857750"/>
          <p14:tracePt t="129586" x="3835400" y="4870450"/>
          <p14:tracePt t="129606" x="3829050" y="4876800"/>
          <p14:tracePt t="129619" x="3829050" y="4889500"/>
          <p14:tracePt t="129636" x="3829050" y="4895850"/>
          <p14:tracePt t="129653" x="3835400" y="4902200"/>
          <p14:tracePt t="129676" x="3835400" y="4908550"/>
          <p14:tracePt t="129692" x="3841750" y="4914900"/>
          <p14:tracePt t="129716" x="3835400" y="4908550"/>
          <p14:tracePt t="129776" x="3829050" y="4908550"/>
          <p14:tracePt t="129792" x="3822700" y="4902200"/>
          <p14:tracePt t="129804" x="3816350" y="4902200"/>
          <p14:tracePt t="129820" x="3810000" y="4902200"/>
          <p14:tracePt t="129836" x="3803650" y="4902200"/>
          <p14:tracePt t="129852" x="3797300" y="4902200"/>
          <p14:tracePt t="129872" x="3803650" y="4908550"/>
          <p14:tracePt t="129916" x="3797300" y="4908550"/>
          <p14:tracePt t="130008" x="3790950" y="4902200"/>
          <p14:tracePt t="130036" x="3790950" y="4895850"/>
          <p14:tracePt t="130052" x="3790950" y="4889500"/>
          <p14:tracePt t="130068" x="3797300" y="4883150"/>
          <p14:tracePt t="130076" x="3797300" y="4876800"/>
          <p14:tracePt t="130089" x="3810000" y="4870450"/>
          <p14:tracePt t="130104" x="3816350" y="4864100"/>
          <p14:tracePt t="130121" x="3816350" y="4857750"/>
          <p14:tracePt t="130138" x="3822700" y="4857750"/>
          <p14:tracePt t="130157" x="3829050" y="4857750"/>
          <p14:tracePt t="130182" x="3835400" y="4864100"/>
          <p14:tracePt t="130196" x="3841750" y="4864100"/>
          <p14:tracePt t="130209" x="3848100" y="4864100"/>
          <p14:tracePt t="130225" x="3854450" y="4864100"/>
          <p14:tracePt t="130240" x="3860800" y="4864100"/>
          <p14:tracePt t="130256" x="3867150" y="4864100"/>
          <p14:tracePt t="130272" x="3873500" y="4870450"/>
          <p14:tracePt t="130324" x="3873500" y="4876800"/>
          <p14:tracePt t="130336" x="3867150" y="4883150"/>
          <p14:tracePt t="130368" x="3860800" y="4883150"/>
          <p14:tracePt t="130404" x="3854450" y="4883150"/>
          <p14:tracePt t="130465" x="3848100" y="4876800"/>
          <p14:tracePt t="130488" x="3854450" y="4876800"/>
          <p14:tracePt t="130548" x="3854450" y="4870450"/>
          <p14:tracePt t="130576" x="3854450" y="4864100"/>
          <p14:tracePt t="130608" x="3854450" y="4857750"/>
          <p14:tracePt t="130685" x="3854450" y="4851400"/>
          <p14:tracePt t="130696" x="3848100" y="4845050"/>
          <p14:tracePt t="130729" x="3848100" y="4851400"/>
          <p14:tracePt t="130764" x="3848100" y="4857750"/>
          <p14:tracePt t="130788" x="3841750" y="4857750"/>
          <p14:tracePt t="130804" x="3835400" y="4857750"/>
          <p14:tracePt t="130817" x="3835400" y="4864100"/>
          <p14:tracePt t="130884" x="3841750" y="4864100"/>
          <p14:tracePt t="130900" x="3848100" y="4857750"/>
          <p14:tracePt t="130916" x="3854450" y="4857750"/>
          <p14:tracePt t="130925" x="3860800" y="4851400"/>
          <p14:tracePt t="130925" x="3867150" y="4851400"/>
          <p14:tracePt t="130942" x="3873500" y="4851400"/>
          <p14:tracePt t="130942" x="3879850" y="4851400"/>
          <p14:tracePt t="130942" x="3886200" y="4851400"/>
          <p14:tracePt t="130961" x="3892550" y="4851400"/>
          <p14:tracePt t="130974" x="3898900" y="4851400"/>
          <p14:tracePt t="130974" x="3911600" y="4851400"/>
          <p14:tracePt t="130992" x="3917950" y="4851400"/>
          <p14:tracePt t="131007" x="3924300" y="4845050"/>
          <p14:tracePt t="131024" x="3930650" y="4845050"/>
          <p14:tracePt t="131041" x="3937000" y="4838700"/>
          <p14:tracePt t="131059" x="3943350" y="4832350"/>
          <p14:tracePt t="131089" x="3949700" y="4826000"/>
          <p14:tracePt t="131108" x="3956050" y="4826000"/>
          <p14:tracePt t="131124" x="3956050" y="4819650"/>
          <p14:tracePt t="131140" x="3962400" y="4813300"/>
          <p14:tracePt t="131156" x="3968750" y="4806950"/>
          <p14:tracePt t="131168" x="3975100" y="4800600"/>
          <p14:tracePt t="131186" x="3981450" y="4800600"/>
          <p14:tracePt t="131208" x="3981450" y="4794250"/>
          <p14:tracePt t="131236" x="3975100" y="4794250"/>
          <p14:tracePt t="131268" x="3968750" y="4794250"/>
          <p14:tracePt t="131284" x="3962400" y="4800600"/>
          <p14:tracePt t="131296" x="3956050" y="4806950"/>
          <p14:tracePt t="131312" x="3956050" y="4813300"/>
          <p14:tracePt t="131328" x="3956050" y="4819650"/>
          <p14:tracePt t="131336" x="3949700" y="4826000"/>
          <p14:tracePt t="131345" x="3949700" y="4832350"/>
          <p14:tracePt t="131345" x="3949700" y="4838700"/>
          <p14:tracePt t="131360" x="3943350" y="4845050"/>
          <p14:tracePt t="131360" x="3943350" y="4851400"/>
          <p14:tracePt t="131377" x="3937000" y="4857750"/>
          <p14:tracePt t="131392" x="3937000" y="4870450"/>
          <p14:tracePt t="131409" x="3930650" y="4876800"/>
          <p14:tracePt t="131425" x="3924300" y="4876800"/>
          <p14:tracePt t="131468" x="3917950" y="4883150"/>
          <p14:tracePt t="131501" x="3911600" y="4883150"/>
          <p14:tracePt t="131524" x="3905250" y="4889500"/>
          <p14:tracePt t="131544" x="3898900" y="4895850"/>
          <p14:tracePt t="131568" x="3892550" y="4895850"/>
          <p14:tracePt t="131620" x="3892550" y="4902200"/>
          <p14:tracePt t="131673" x="3898900" y="4908550"/>
          <p14:tracePt t="131704" x="3905250" y="4902200"/>
          <p14:tracePt t="131756" x="3905250" y="4908550"/>
          <p14:tracePt t="131785" x="3911600" y="4908550"/>
          <p14:tracePt t="131808" x="3917950" y="4902200"/>
          <p14:tracePt t="131829" x="3924300" y="4895850"/>
          <p14:tracePt t="131852" x="3924300" y="4902200"/>
          <p14:tracePt t="131948" x="3924300" y="4908550"/>
          <p14:tracePt t="131972" x="3930650" y="4908550"/>
          <p14:tracePt t="131996" x="3930650" y="4914900"/>
          <p14:tracePt t="132024" x="3924300" y="4914900"/>
          <p14:tracePt t="132057" x="3930650" y="4914900"/>
          <p14:tracePt t="132129" x="3937000" y="4902200"/>
          <p14:tracePt t="132160" x="3943350" y="4889500"/>
          <p14:tracePt t="132176" x="3943350" y="4883150"/>
          <p14:tracePt t="132176" x="3943350" y="4876800"/>
          <p14:tracePt t="132189" x="3949700" y="4864100"/>
          <p14:tracePt t="132197" x="3949700" y="4851400"/>
          <p14:tracePt t="132197" x="3949700" y="4838700"/>
          <p14:tracePt t="132214" x="3949700" y="4826000"/>
          <p14:tracePt t="132214" x="3956050" y="4806950"/>
          <p14:tracePt t="132230" x="3956050" y="4787900"/>
          <p14:tracePt t="132230" x="3962400" y="4768850"/>
          <p14:tracePt t="132246" x="3962400" y="4749800"/>
          <p14:tracePt t="132246" x="3968750" y="4724400"/>
          <p14:tracePt t="132246" x="3968750" y="4705350"/>
          <p14:tracePt t="132265" x="3975100" y="4679950"/>
          <p14:tracePt t="132278" x="3981450" y="4660900"/>
          <p14:tracePt t="132278" x="3987800" y="4622800"/>
          <p14:tracePt t="132297" x="3987800" y="4603750"/>
          <p14:tracePt t="132297" x="3994150" y="4572000"/>
          <p14:tracePt t="132317" x="3994150" y="4559300"/>
          <p14:tracePt t="132328" x="3994150" y="4546600"/>
          <p14:tracePt t="132328" x="4000500" y="4533900"/>
          <p14:tracePt t="132328" x="4000500" y="4521200"/>
          <p14:tracePt t="132349" x="4006850" y="4508500"/>
          <p14:tracePt t="132362" x="4006850" y="4502150"/>
          <p14:tracePt t="132362" x="4013200" y="4483100"/>
          <p14:tracePt t="132380" x="4013200" y="4470400"/>
          <p14:tracePt t="132380" x="4019550" y="4464050"/>
          <p14:tracePt t="132397" x="4019550" y="4457700"/>
          <p14:tracePt t="132397" x="4019550" y="4451350"/>
          <p14:tracePt t="132413" x="4025900" y="4445000"/>
          <p14:tracePt t="132429" x="4032250" y="4445000"/>
          <p14:tracePt t="132446" x="4032250" y="4451350"/>
          <p14:tracePt t="132462" x="4038600" y="4457700"/>
          <p14:tracePt t="132479" x="4044950" y="4464050"/>
          <p14:tracePt t="132497" x="4051300" y="4451350"/>
          <p14:tracePt t="132528" x="4051300" y="4445000"/>
          <p14:tracePt t="132537" x="4051300" y="4438650"/>
          <p14:tracePt t="132552" x="4051300" y="4432300"/>
          <p14:tracePt t="132552" x="4044950" y="4419600"/>
          <p14:tracePt t="132565" x="4044950" y="4413250"/>
          <p14:tracePt t="132565" x="4051300" y="4400550"/>
          <p14:tracePt t="132581" x="4044950" y="4387850"/>
          <p14:tracePt t="132581" x="4044950" y="4375150"/>
          <p14:tracePt t="132599" x="4044950" y="4362450"/>
          <p14:tracePt t="132599" x="4044950" y="4343400"/>
          <p14:tracePt t="132614" x="4044950" y="4324350"/>
          <p14:tracePt t="132614" x="4051300" y="4298950"/>
          <p14:tracePt t="132630" x="4051300" y="42735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ラーメン屋の行列</a:t>
            </a:r>
            <a:endParaRPr kumimoji="1" lang="ja-JP" altLang="en-US" dirty="0"/>
          </a:p>
        </p:txBody>
      </p:sp>
      <p:pic>
        <p:nvPicPr>
          <p:cNvPr id="64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1014"/>
          <a:stretch/>
        </p:blipFill>
        <p:spPr bwMode="auto">
          <a:xfrm>
            <a:off x="4139952" y="1253193"/>
            <a:ext cx="445510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51520" y="1484784"/>
            <a:ext cx="3672408" cy="3046988"/>
          </a:xfrm>
          <a:prstGeom prst="rect">
            <a:avLst/>
          </a:prstGeom>
          <a:noFill/>
        </p:spPr>
        <p:txBody>
          <a:bodyPr wrap="square" rtlCol="0">
            <a:spAutoFit/>
          </a:bodyPr>
          <a:lstStyle/>
          <a:p>
            <a:r>
              <a:rPr kumimoji="1" lang="ja-JP" altLang="en-US" dirty="0" smtClean="0"/>
              <a:t>ある仮定の下で行列での</a:t>
            </a:r>
            <a:r>
              <a:rPr lang="ja-JP" altLang="en-US" dirty="0" smtClean="0"/>
              <a:t>待ち</a:t>
            </a:r>
            <a:r>
              <a:rPr lang="ja-JP" altLang="en-US" dirty="0"/>
              <a:t>時間</a:t>
            </a:r>
            <a:r>
              <a:rPr lang="ja-JP" altLang="en-US" dirty="0" smtClean="0"/>
              <a:t>は待ち行列関数で計算できる</a:t>
            </a:r>
            <a:endParaRPr lang="en-US" altLang="ja-JP" dirty="0" smtClean="0"/>
          </a:p>
          <a:p>
            <a:endParaRPr kumimoji="1" lang="en-US" altLang="ja-JP" dirty="0"/>
          </a:p>
          <a:p>
            <a:r>
              <a:rPr lang="ja-JP" altLang="en-US" dirty="0" smtClean="0"/>
              <a:t>統計的推定を使えば，確率</a:t>
            </a:r>
            <a:r>
              <a:rPr lang="en-US" altLang="ja-JP" dirty="0" smtClean="0"/>
              <a:t>95</a:t>
            </a:r>
            <a:r>
              <a:rPr lang="ja-JP" altLang="en-US" dirty="0" smtClean="0"/>
              <a:t>％で行列待ちの時間が何分から何分までかを推定できる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600244419"/>
      </p:ext>
    </p:extLst>
  </p:cSld>
  <p:clrMapOvr>
    <a:masterClrMapping/>
  </p:clrMapOvr>
  <mc:AlternateContent xmlns:mc="http://schemas.openxmlformats.org/markup-compatibility/2006">
    <mc:Choice xmlns:p14="http://schemas.microsoft.com/office/powerpoint/2010/main" Requires="p14">
      <p:transition spd="slow" p14:dur="2000" advTm="49882"/>
    </mc:Choice>
    <mc:Fallback>
      <p:transition spd="slow" advTm="49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428" x="4432300" y="5022850"/>
          <p14:tracePt t="3445" x="4432300" y="5029200"/>
          <p14:tracePt t="3450" x="4425950" y="5041900"/>
          <p14:tracePt t="3460" x="4419600" y="5054600"/>
          <p14:tracePt t="3460" x="4419600" y="5067300"/>
          <p14:tracePt t="3460" x="4413250" y="5086350"/>
          <p14:tracePt t="3479" x="4406900" y="5099050"/>
          <p14:tracePt t="3479" x="4400550" y="5111750"/>
          <p14:tracePt t="3495" x="4394200" y="5124450"/>
          <p14:tracePt t="3495" x="4387850" y="5130800"/>
          <p14:tracePt t="3511" x="4381500" y="5137150"/>
          <p14:tracePt t="3511" x="4375150" y="5143500"/>
          <p14:tracePt t="3511" x="4368800" y="5143500"/>
          <p14:tracePt t="3533" x="4362450" y="5143500"/>
          <p14:tracePt t="3543" x="4356100" y="5143500"/>
          <p14:tracePt t="3560" x="4356100" y="5137150"/>
          <p14:tracePt t="3577" x="4349750" y="5124450"/>
          <p14:tracePt t="3593" x="4349750" y="5111750"/>
          <p14:tracePt t="3593" x="4349750" y="5105400"/>
          <p14:tracePt t="3611" x="4349750" y="5092700"/>
          <p14:tracePt t="3611" x="4349750" y="5080000"/>
          <p14:tracePt t="3628" x="4343400" y="5073650"/>
          <p14:tracePt t="3628" x="4343400" y="5041900"/>
          <p14:tracePt t="3647" x="4343400" y="5022850"/>
          <p14:tracePt t="3647" x="4337050" y="5003800"/>
          <p14:tracePt t="3662" x="4337050" y="4984750"/>
          <p14:tracePt t="3662" x="4330700" y="4972050"/>
          <p14:tracePt t="3678" x="4324350" y="4953000"/>
          <p14:tracePt t="3678" x="4318000" y="4921250"/>
          <p14:tracePt t="3695" x="4318000" y="4908550"/>
          <p14:tracePt t="3695" x="4311650" y="4902200"/>
          <p14:tracePt t="3712" x="4305300" y="4889500"/>
          <p14:tracePt t="3712" x="4305300" y="4883150"/>
          <p14:tracePt t="3729" x="4298950" y="4883150"/>
          <p14:tracePt t="3744" x="4292600" y="4876800"/>
          <p14:tracePt t="3760" x="4286250" y="4883150"/>
          <p14:tracePt t="3786" x="4292600" y="4889500"/>
          <p14:tracePt t="3810" x="4298950" y="4895850"/>
          <p14:tracePt t="3830" x="4305300" y="4889500"/>
          <p14:tracePt t="3846" x="4311650" y="4889500"/>
          <p14:tracePt t="3862" x="4324350" y="4883150"/>
          <p14:tracePt t="3874" x="4324350" y="4876800"/>
          <p14:tracePt t="3882" x="4337050" y="4870450"/>
          <p14:tracePt t="3900" x="4337050" y="4864100"/>
          <p14:tracePt t="3911" x="4343400" y="4857750"/>
          <p14:tracePt t="3911" x="4343400" y="4851400"/>
          <p14:tracePt t="3911" x="4349750" y="4845050"/>
          <p14:tracePt t="3931" x="4343400" y="4838700"/>
          <p14:tracePt t="3944" x="4349750" y="4832350"/>
          <p14:tracePt t="3961" x="4349750" y="4826000"/>
          <p14:tracePt t="3978" x="4349750" y="4819650"/>
          <p14:tracePt t="3995" x="4349750" y="4813300"/>
          <p14:tracePt t="4011" x="4349750" y="4806950"/>
          <p14:tracePt t="4028" x="4349750" y="4800600"/>
          <p14:tracePt t="4050" x="4356100" y="4794250"/>
          <p14:tracePt t="4063" x="4356100" y="4787900"/>
          <p14:tracePt t="4086" x="4362450" y="4781550"/>
          <p14:tracePt t="4102" x="4362450" y="4775200"/>
          <p14:tracePt t="4130" x="4362450" y="4768850"/>
          <p14:tracePt t="4148" x="4362450" y="4762500"/>
          <p14:tracePt t="4214" x="4356100" y="4762500"/>
          <p14:tracePt t="4258" x="4356100" y="4768850"/>
          <p14:tracePt t="4310" x="4356100" y="4756150"/>
          <p14:tracePt t="4350" x="4356100" y="4749800"/>
          <p14:tracePt t="4370" x="4362450" y="4756150"/>
          <p14:tracePt t="4410" x="4368800" y="4762500"/>
          <p14:tracePt t="4430" x="4362450" y="4756150"/>
          <p14:tracePt t="4506" x="4362450" y="4762500"/>
          <p14:tracePt t="4566" x="4362450" y="4768850"/>
          <p14:tracePt t="4590" x="4362450" y="4775200"/>
          <p14:tracePt t="4626" x="4368800" y="4781550"/>
          <p14:tracePt t="4654" x="4362450" y="4781550"/>
          <p14:tracePt t="4694" x="4356100" y="4775200"/>
          <p14:tracePt t="4714" x="4356100" y="4781550"/>
          <p14:tracePt t="4762" x="4349750" y="4787900"/>
          <p14:tracePt t="4806" x="4343400" y="4794250"/>
          <p14:tracePt t="4842" x="4349750" y="4787900"/>
          <p14:tracePt t="4850" x="4349750" y="4794250"/>
          <p14:tracePt t="4910" x="4356100" y="4787900"/>
          <p14:tracePt t="4954" x="4356100" y="4781550"/>
          <p14:tracePt t="4994" x="4356100" y="4775200"/>
          <p14:tracePt t="5002" x="4362450" y="4768850"/>
          <p14:tracePt t="5015" x="4362450" y="4762500"/>
          <p14:tracePt t="5015" x="4362450" y="4756150"/>
          <p14:tracePt t="5033" x="4368800" y="4743450"/>
          <p14:tracePt t="5033" x="4368800" y="4737100"/>
          <p14:tracePt t="5049" x="4368800" y="4730750"/>
          <p14:tracePt t="5049" x="4375150" y="4718050"/>
          <p14:tracePt t="5066" x="4375150" y="4705350"/>
          <p14:tracePt t="5066" x="4381500" y="4660900"/>
          <p14:tracePt t="5083" x="4381500" y="4635500"/>
          <p14:tracePt t="5083" x="4375150" y="4603750"/>
          <p14:tracePt t="5100" x="4375150" y="4565650"/>
          <p14:tracePt t="5100" x="4362450" y="4521200"/>
          <p14:tracePt t="5116" x="4349750" y="4476750"/>
          <p14:tracePt t="5116" x="4337050" y="4425950"/>
          <p14:tracePt t="5116" x="4324350" y="4368800"/>
          <p14:tracePt t="5135" x="4305300" y="4311650"/>
          <p14:tracePt t="5148" x="4286250" y="4248150"/>
          <p14:tracePt t="5148" x="4229100" y="4108450"/>
          <p14:tracePt t="5166" x="4203700" y="4025900"/>
          <p14:tracePt t="5166" x="4171950" y="3937000"/>
          <p14:tracePt t="5183" x="4140200" y="3841750"/>
          <p14:tracePt t="5183" x="4114800" y="3733800"/>
          <p14:tracePt t="5698" x="3930650" y="3073400"/>
          <p14:tracePt t="5706" x="3937000" y="3105150"/>
          <p14:tracePt t="5706" x="3943350" y="3136900"/>
          <p14:tracePt t="5719" x="3949700" y="3181350"/>
          <p14:tracePt t="5719" x="3962400" y="3232150"/>
          <p14:tracePt t="5734" x="3975100" y="3295650"/>
          <p14:tracePt t="5734" x="3987800" y="3365500"/>
          <p14:tracePt t="5751" x="4000500" y="3429000"/>
          <p14:tracePt t="5751" x="4013200" y="3498850"/>
          <p14:tracePt t="5768" x="4032250" y="3575050"/>
          <p14:tracePt t="5768" x="4051300" y="3644900"/>
          <p14:tracePt t="5768" x="4070350" y="3708400"/>
          <p14:tracePt t="5787" x="4089400" y="3771900"/>
          <p14:tracePt t="5787" x="4114800" y="3829050"/>
          <p14:tracePt t="5803" x="4133850" y="3879850"/>
          <p14:tracePt t="5803" x="4152900" y="3930650"/>
          <p14:tracePt t="5819" x="4165600" y="3975100"/>
          <p14:tracePt t="5819" x="4184650" y="4006850"/>
          <p14:tracePt t="5835" x="4203700" y="4038600"/>
          <p14:tracePt t="5835" x="4222750" y="4070350"/>
          <p14:tracePt t="5852" x="4235450" y="4095750"/>
          <p14:tracePt t="5852" x="4254500" y="4114800"/>
          <p14:tracePt t="5852" x="4267200" y="4133850"/>
          <p14:tracePt t="5871" x="4279900" y="4152900"/>
          <p14:tracePt t="5884" x="4292600" y="4165600"/>
          <p14:tracePt t="5884" x="4324350" y="4184650"/>
          <p14:tracePt t="5902" x="4343400" y="4191000"/>
          <p14:tracePt t="5902" x="4356100" y="4197350"/>
          <p14:tracePt t="5919" x="4375150" y="4197350"/>
          <p14:tracePt t="5919" x="4394200" y="4197350"/>
          <p14:tracePt t="5935" x="4406900" y="4197350"/>
          <p14:tracePt t="5935" x="4445000" y="4197350"/>
          <p14:tracePt t="5952" x="4457700" y="4191000"/>
          <p14:tracePt t="5952" x="4470400" y="4191000"/>
          <p14:tracePt t="5969" x="4483100" y="4191000"/>
          <p14:tracePt t="5969" x="4495800" y="4184650"/>
          <p14:tracePt t="5986" x="4508500" y="4184650"/>
          <p14:tracePt t="5986" x="4514850" y="4184650"/>
          <p14:tracePt t="6002" x="4527550" y="4184650"/>
          <p14:tracePt t="6002" x="4546600" y="4184650"/>
          <p14:tracePt t="6021" x="4552950" y="4191000"/>
          <p14:tracePt t="6021" x="4565650" y="4197350"/>
          <p14:tracePt t="6037" x="4572000" y="4210050"/>
          <p14:tracePt t="6037" x="4578350" y="4216400"/>
          <p14:tracePt t="6053" x="4591050" y="4229100"/>
          <p14:tracePt t="6053" x="4610100" y="4248150"/>
          <p14:tracePt t="6071" x="4622800" y="4267200"/>
          <p14:tracePt t="6071" x="4635500" y="4279900"/>
          <p14:tracePt t="6087" x="4648200" y="4292600"/>
          <p14:tracePt t="6087" x="4654550" y="4305300"/>
          <p14:tracePt t="6103" x="4667250" y="4318000"/>
          <p14:tracePt t="6103" x="4673600" y="4330700"/>
          <p14:tracePt t="6120" x="4679950" y="4349750"/>
          <p14:tracePt t="6120" x="4686300" y="4362450"/>
          <p14:tracePt t="6120" x="4692650" y="4375150"/>
          <p14:tracePt t="6139" x="4692650" y="4394200"/>
          <p14:tracePt t="6152" x="4699000" y="4413250"/>
          <p14:tracePt t="6152" x="4705350" y="4432300"/>
          <p14:tracePt t="6171" x="4724400" y="4470400"/>
          <p14:tracePt t="6171" x="4737100" y="4489450"/>
          <p14:tracePt t="6187" x="4743450" y="4514850"/>
          <p14:tracePt t="6187" x="4756150" y="4533900"/>
          <p14:tracePt t="6203" x="4768850" y="4559300"/>
          <p14:tracePt t="6203" x="4775200" y="4578350"/>
          <p14:tracePt t="6220" x="4787900" y="4597400"/>
          <p14:tracePt t="6220" x="4800600" y="4622800"/>
          <p14:tracePt t="6220" x="4806950" y="4648200"/>
          <p14:tracePt t="6239" x="4819650" y="4679950"/>
          <p14:tracePt t="6239" x="4838700" y="4718050"/>
          <p14:tracePt t="6253" x="4851400" y="4756150"/>
          <p14:tracePt t="6253" x="4870450" y="4806950"/>
          <p14:tracePt t="6270" x="4889500" y="4857750"/>
          <p14:tracePt t="6270" x="4908550" y="4914900"/>
          <p14:tracePt t="6287" x="4927600" y="4972050"/>
          <p14:tracePt t="6287" x="4946650" y="5029200"/>
          <p14:tracePt t="6287" x="4965700" y="5086350"/>
          <p14:tracePt t="6307" x="4978400" y="5137150"/>
          <p14:tracePt t="6307" x="4984750" y="5181600"/>
          <p14:tracePt t="6320" x="4991100" y="5219700"/>
          <p14:tracePt t="6320" x="4997450" y="5251450"/>
          <p14:tracePt t="6337" x="4997450" y="5283200"/>
          <p14:tracePt t="6337" x="4991100" y="5314950"/>
          <p14:tracePt t="6354" x="4991100" y="5334000"/>
          <p14:tracePt t="6354" x="4972050" y="5378450"/>
          <p14:tracePt t="6370" x="4959350" y="5397500"/>
          <p14:tracePt t="6370" x="4953000" y="5416550"/>
          <p14:tracePt t="6387" x="4940300" y="5435600"/>
          <p14:tracePt t="6387" x="4921250" y="5448300"/>
          <p14:tracePt t="6404" x="4908550" y="5467350"/>
          <p14:tracePt t="6404" x="4895850" y="5480050"/>
          <p14:tracePt t="6420" x="4883150" y="5499100"/>
          <p14:tracePt t="6420" x="4864100" y="5511800"/>
          <p14:tracePt t="6420" x="4851400" y="5530850"/>
          <p14:tracePt t="6439" x="4838700" y="5543550"/>
          <p14:tracePt t="6439" x="4826000" y="5556250"/>
          <p14:tracePt t="6454" x="4806950" y="5568950"/>
          <p14:tracePt t="6454" x="4800600" y="5581650"/>
          <p14:tracePt t="6471" x="4787900" y="5588000"/>
          <p14:tracePt t="6471" x="4775200" y="5600700"/>
          <p14:tracePt t="6487" x="4768850" y="5607050"/>
          <p14:tracePt t="6487" x="4756150" y="5613400"/>
          <p14:tracePt t="6504" x="4749800" y="5619750"/>
          <p14:tracePt t="6504" x="4743450" y="5626100"/>
          <p14:tracePt t="6504" x="4730750" y="5632450"/>
          <p14:tracePt t="6523" x="4724400" y="5638800"/>
          <p14:tracePt t="6536" x="4718050" y="5638800"/>
          <p14:tracePt t="6536" x="4705350" y="5645150"/>
          <p14:tracePt t="6555" x="4692650" y="5645150"/>
          <p14:tracePt t="6574" x="4686300" y="5645150"/>
          <p14:tracePt t="6591" x="4679950" y="5645150"/>
          <p14:tracePt t="6618" x="4673600" y="5645150"/>
          <p14:tracePt t="6634" x="4667250" y="5645150"/>
          <p14:tracePt t="6651" x="4660900" y="5638800"/>
          <p14:tracePt t="6670" x="4654550" y="5638800"/>
          <p14:tracePt t="6694" x="4648200" y="5632450"/>
          <p14:tracePt t="6738" x="4641850" y="5626100"/>
          <p14:tracePt t="6790" x="4648200" y="5626100"/>
          <p14:tracePt t="6814" x="4654550" y="5619750"/>
          <p14:tracePt t="6830" x="4660900" y="5619750"/>
          <p14:tracePt t="6846" x="4660900" y="5613400"/>
          <p14:tracePt t="6858" x="4667250" y="5613400"/>
          <p14:tracePt t="6882" x="4673600" y="5607050"/>
          <p14:tracePt t="6906" x="4673600" y="5600700"/>
          <p14:tracePt t="6942" x="4679950" y="5607050"/>
          <p14:tracePt t="7086" x="4679950" y="5600700"/>
          <p14:tracePt t="7150" x="4686300" y="5607050"/>
          <p14:tracePt t="7206" x="4686300" y="5600700"/>
          <p14:tracePt t="7226" x="4692650" y="5600700"/>
          <p14:tracePt t="7250" x="4699000" y="5600700"/>
          <p14:tracePt t="7270" x="4705350" y="5607050"/>
          <p14:tracePt t="7294" x="4711700" y="5607050"/>
          <p14:tracePt t="7326" x="4718050" y="5600700"/>
          <p14:tracePt t="7370" x="4724400" y="5600700"/>
          <p14:tracePt t="7430" x="4730750" y="5594350"/>
          <p14:tracePt t="7450" x="4737100" y="5594350"/>
          <p14:tracePt t="7474" x="4743450" y="5588000"/>
          <p14:tracePt t="7498" x="4749800" y="5588000"/>
          <p14:tracePt t="7566" x="4743450" y="5594350"/>
          <p14:tracePt t="7638" x="4749800" y="5594350"/>
          <p14:tracePt t="8110" x="4756150" y="5594350"/>
          <p14:tracePt t="8134" x="4762500" y="5594350"/>
          <p14:tracePt t="8170" x="4756150" y="5594350"/>
          <p14:tracePt t="8262" x="4762500" y="5594350"/>
          <p14:tracePt t="8374" x="4768850" y="5594350"/>
          <p14:tracePt t="8410" x="4768850" y="5588000"/>
          <p14:tracePt t="8457" x="4775200" y="5588000"/>
          <p14:tracePt t="8494" x="4768850" y="5588000"/>
          <p14:tracePt t="8554" x="4762500" y="5588000"/>
          <p14:tracePt t="8586" x="4756150" y="5588000"/>
          <p14:tracePt t="8622" x="4756150" y="5594350"/>
          <p14:tracePt t="8682" x="4756150" y="5588000"/>
          <p14:tracePt t="8718" x="4762500" y="5581650"/>
          <p14:tracePt t="8742" x="4762500" y="5575300"/>
          <p14:tracePt t="8758" x="4768850" y="5575300"/>
          <p14:tracePt t="8770" x="4768850" y="5568950"/>
          <p14:tracePt t="8794" x="4762500" y="5562600"/>
          <p14:tracePt t="8818" x="4756150" y="5562600"/>
          <p14:tracePt t="8846" x="4749800" y="5562600"/>
          <p14:tracePt t="8870" x="4743450" y="5562600"/>
          <p14:tracePt t="8886" x="4743450" y="5568950"/>
          <p14:tracePt t="8898" x="4737100" y="5575300"/>
          <p14:tracePt t="8914" x="4730750" y="5575300"/>
          <p14:tracePt t="8930" x="4724400" y="5581650"/>
          <p14:tracePt t="8946" x="4718050" y="5581650"/>
          <p14:tracePt t="8958" x="4711700" y="5588000"/>
          <p14:tracePt t="8974" x="4705350" y="5594350"/>
          <p14:tracePt t="9010" x="4699000" y="5594350"/>
          <p14:tracePt t="9034" x="4692650" y="5600700"/>
          <p14:tracePt t="9050" x="4686300" y="5607050"/>
          <p14:tracePt t="9070" x="4679950" y="5613400"/>
          <p14:tracePt t="9130" x="4673600" y="5619750"/>
          <p14:tracePt t="9154" x="4667250" y="5626100"/>
          <p14:tracePt t="9178" x="4660900" y="5632450"/>
          <p14:tracePt t="9222" x="4654550" y="5638800"/>
          <p14:tracePt t="9246" x="4654550" y="5645150"/>
          <p14:tracePt t="9258" x="4648200" y="5651500"/>
          <p14:tracePt t="9274" x="4648200" y="5657850"/>
          <p14:tracePt t="9310" x="4648200" y="5664200"/>
          <p14:tracePt t="9342" x="4641850" y="5670550"/>
          <p14:tracePt t="9370" x="4635500" y="5670550"/>
          <p14:tracePt t="9394" x="4629150" y="5676900"/>
          <p14:tracePt t="9418" x="4622800" y="5676900"/>
          <p14:tracePt t="9430" x="4622800" y="5683250"/>
          <p14:tracePt t="9446" x="4616450" y="5683250"/>
          <p14:tracePt t="9462" x="4610100" y="5689600"/>
          <p14:tracePt t="9478" x="4603750" y="5689600"/>
          <p14:tracePt t="9498" x="4597400" y="5695950"/>
          <p14:tracePt t="9530" x="4603750" y="5702300"/>
          <p14:tracePt t="9566" x="4603750" y="5695950"/>
          <p14:tracePt t="9598" x="4610100" y="5695950"/>
          <p14:tracePt t="9626" x="4616450" y="5689600"/>
          <p14:tracePt t="9702" x="4622800" y="5683250"/>
          <p14:tracePt t="9762" x="4616450" y="5676900"/>
          <p14:tracePt t="9814" x="4610100" y="5676900"/>
          <p14:tracePt t="9882" x="4603750" y="5683250"/>
          <p14:tracePt t="9910" x="4603750" y="5689600"/>
          <p14:tracePt t="9958" x="4603750" y="5695950"/>
          <p14:tracePt t="9978" x="4610100" y="5702300"/>
          <p14:tracePt t="10002" x="4616450" y="5702300"/>
          <p14:tracePt t="10026" x="4622800" y="5708650"/>
          <p14:tracePt t="10038" x="4629150" y="5715000"/>
          <p14:tracePt t="10062" x="4629150" y="5721350"/>
          <p14:tracePt t="10078" x="4635500" y="5727700"/>
          <p14:tracePt t="10090" x="4629150" y="5734050"/>
          <p14:tracePt t="10206" x="4622800" y="5740400"/>
          <p14:tracePt t="10234" x="4622800" y="5734050"/>
          <p14:tracePt t="10266" x="4616450" y="5734050"/>
          <p14:tracePt t="10318" x="4616450" y="5727700"/>
          <p14:tracePt t="10354" x="4622800" y="5721350"/>
          <p14:tracePt t="10414" x="4622800" y="5727700"/>
          <p14:tracePt t="10518" x="4616450" y="5727700"/>
          <p14:tracePt t="10543" x="4616450" y="5734050"/>
          <p14:tracePt t="10566" x="4610100" y="5740400"/>
          <p14:tracePt t="10594" x="4616450" y="5746750"/>
          <p14:tracePt t="10698" x="4622800" y="5746750"/>
          <p14:tracePt t="10775" x="4629150" y="5746750"/>
          <p14:tracePt t="10834" x="4622800" y="5746750"/>
          <p14:tracePt t="10894" x="4616450" y="5746750"/>
          <p14:tracePt t="10926" x="4616450" y="5740400"/>
          <p14:tracePt t="10954" x="4610100" y="5740400"/>
          <p14:tracePt t="11038" x="4616450" y="5734050"/>
          <p14:tracePt t="11074" x="4622800" y="5734050"/>
          <p14:tracePt t="11110" x="4629150" y="5734050"/>
          <p14:tracePt t="11366" x="4635500" y="5727700"/>
          <p14:tracePt t="11400" x="4641850" y="5727700"/>
          <p14:tracePt t="11426" x="4648200" y="5727700"/>
          <p14:tracePt t="11450" x="4654550" y="5727700"/>
          <p14:tracePt t="11470" x="4654550" y="5734050"/>
          <p14:tracePt t="11494" x="4660900" y="5734050"/>
          <p14:tracePt t="11526" x="4667250" y="5734050"/>
          <p14:tracePt t="11586" x="4673600" y="5734050"/>
          <p14:tracePt t="11638" x="4679950" y="5727700"/>
          <p14:tracePt t="11658" x="4679950" y="5721350"/>
          <p14:tracePt t="11690" x="4686300" y="5721350"/>
          <p14:tracePt t="11726" x="4686300" y="5715000"/>
          <p14:tracePt t="11742" x="4686300" y="5721350"/>
          <p14:tracePt t="11794" x="4692650" y="5727700"/>
          <p14:tracePt t="11826" x="4699000" y="5727700"/>
          <p14:tracePt t="11886" x="4705350" y="5727700"/>
          <p14:tracePt t="11931" x="4711700" y="5734050"/>
          <p14:tracePt t="12126" x="4705350" y="5734050"/>
          <p14:tracePt t="12426" x="4699000" y="5734050"/>
          <p14:tracePt t="12478" x="4705350" y="5734050"/>
          <p14:tracePt t="12634" x="4711700" y="5734050"/>
          <p14:tracePt t="12738" x="4705350" y="5740400"/>
          <p14:tracePt t="12958" x="4699000" y="5740400"/>
          <p14:tracePt t="12986" x="4692650" y="5740400"/>
          <p14:tracePt t="13010" x="4686300" y="5740400"/>
          <p14:tracePt t="13027" x="4679950" y="5740400"/>
          <p14:tracePt t="13062" x="4679950" y="5746750"/>
          <p14:tracePt t="13098" x="4686300" y="5753100"/>
          <p14:tracePt t="13114" x="4692650" y="5759450"/>
          <p14:tracePt t="13130" x="4699000" y="5765800"/>
          <p14:tracePt t="13148" x="4699000" y="5772150"/>
          <p14:tracePt t="13158" x="4705350" y="5772150"/>
          <p14:tracePt t="13182" x="4699000" y="5778500"/>
          <p14:tracePt t="13218" x="4699000" y="5784850"/>
          <p14:tracePt t="13234" x="4692650" y="5784850"/>
          <p14:tracePt t="13250" x="4679950" y="5784850"/>
          <p14:tracePt t="13262" x="4673600" y="5784850"/>
          <p14:tracePt t="13278" x="4667250" y="5784850"/>
          <p14:tracePt t="13287" x="4660900" y="5784850"/>
          <p14:tracePt t="13295" x="4648200" y="5778500"/>
          <p14:tracePt t="13318" x="4641850" y="5778500"/>
          <p14:tracePt t="13330" x="4635500" y="5778500"/>
          <p14:tracePt t="13346" x="4629150" y="5778500"/>
          <p14:tracePt t="13362" x="4622800" y="5778500"/>
          <p14:tracePt t="13379" x="4616450" y="5778500"/>
          <p14:tracePt t="13400" x="4610100" y="5784850"/>
          <p14:tracePt t="13430" x="4610100" y="5791200"/>
          <p14:tracePt t="13474" x="4616450" y="5791200"/>
          <p14:tracePt t="13510" x="4622800" y="5791200"/>
          <p14:tracePt t="13534" x="4629150" y="5791200"/>
          <p14:tracePt t="13558" x="4635500" y="5784850"/>
          <p14:tracePt t="13602" x="4641850" y="5784850"/>
          <p14:tracePt t="13618" x="4648200" y="5784850"/>
          <p14:tracePt t="13638" x="4654550" y="5784850"/>
          <p14:tracePt t="13662" x="4660900" y="5784850"/>
          <p14:tracePt t="13682" x="4667250" y="5784850"/>
          <p14:tracePt t="13698" x="4673600" y="5784850"/>
          <p14:tracePt t="13722" x="4679950" y="5784850"/>
          <p14:tracePt t="13751" x="4686300" y="5791200"/>
          <p14:tracePt t="13834" x="4692650" y="5791200"/>
          <p14:tracePt t="13886" x="4699000" y="5791200"/>
          <p14:tracePt t="13918" x="4699000" y="5797550"/>
          <p14:tracePt t="13938" x="4705350" y="5803900"/>
          <p14:tracePt t="13962" x="4711700" y="5810250"/>
          <p14:tracePt t="13990" x="4705350" y="5810250"/>
          <p14:tracePt t="14058" x="4699000" y="5810250"/>
          <p14:tracePt t="14074" x="4692650" y="5810250"/>
          <p14:tracePt t="14090" x="4686300" y="5810250"/>
          <p14:tracePt t="14102" x="4679950" y="5810250"/>
          <p14:tracePt t="14118" x="4673600" y="5816600"/>
          <p14:tracePt t="14134" x="4679950" y="5822950"/>
          <p14:tracePt t="14186" x="4679950" y="5829300"/>
          <p14:tracePt t="14202" x="4686300" y="5829300"/>
          <p14:tracePt t="14218" x="4692650" y="5835650"/>
          <p14:tracePt t="14230" x="4699000" y="5835650"/>
          <p14:tracePt t="14246" x="4705350" y="5829300"/>
          <p14:tracePt t="14262" x="4711700" y="5829300"/>
          <p14:tracePt t="14282" x="4718050" y="5829300"/>
          <p14:tracePt t="14306" x="4718050" y="5822950"/>
          <p14:tracePt t="14382" x="4711700" y="5816600"/>
          <p14:tracePt t="14410" x="4705350" y="5816600"/>
          <p14:tracePt t="14451" x="4699000" y="5816600"/>
          <p14:tracePt t="14518" x="4699000" y="5822950"/>
          <p14:tracePt t="14554" x="4705350" y="5822950"/>
          <p14:tracePt t="14630" x="4711700" y="5822950"/>
          <p14:tracePt t="14698" x="4718050" y="5829300"/>
          <p14:tracePt t="14726" x="4724400" y="5829300"/>
          <p14:tracePt t="14761" x="4724400" y="5822950"/>
          <p14:tracePt t="14802" x="4718050" y="5822950"/>
          <p14:tracePt t="14890" x="4724400" y="5816600"/>
          <p14:tracePt t="14974" x="4730750" y="5816600"/>
          <p14:tracePt t="15002" x="4737100" y="5816600"/>
          <p14:tracePt t="15025" x="4743450" y="5816600"/>
          <p14:tracePt t="15050" x="4749800" y="5810250"/>
          <p14:tracePt t="15078" x="4749800" y="5803900"/>
          <p14:tracePt t="15102" x="4756150" y="5797550"/>
          <p14:tracePt t="15126" x="4756150" y="5791200"/>
          <p14:tracePt t="15138" x="4756150" y="5778500"/>
          <p14:tracePt t="15154" x="4749800" y="5772150"/>
          <p14:tracePt t="15164" x="4749800" y="5765800"/>
          <p14:tracePt t="15164" x="4743450" y="5746750"/>
          <p14:tracePt t="15182" x="4737100" y="5734050"/>
          <p14:tracePt t="15182" x="4730750" y="5721350"/>
          <p14:tracePt t="15199" x="4724400" y="5708650"/>
          <p14:tracePt t="15199" x="4718050" y="5689600"/>
          <p14:tracePt t="15216" x="4705350" y="5670550"/>
          <p14:tracePt t="15216" x="4686300" y="5645150"/>
          <p14:tracePt t="15232" x="4667250" y="5619750"/>
          <p14:tracePt t="15232" x="4648200" y="5588000"/>
          <p14:tracePt t="15232" x="4622800" y="5549900"/>
          <p14:tracePt t="15252" x="4591050" y="5505450"/>
          <p14:tracePt t="15264" x="4559300" y="5454650"/>
          <p14:tracePt t="15264" x="4476750" y="5334000"/>
          <p14:tracePt t="15283" x="4425950" y="5264150"/>
          <p14:tracePt t="15283" x="4368800" y="5194300"/>
          <p14:tracePt t="15299" x="4305300" y="5118100"/>
          <p14:tracePt t="15299" x="4241800" y="5041900"/>
          <p14:tracePt t="15316" x="4171950" y="4965700"/>
          <p14:tracePt t="15316" x="4102100" y="4889500"/>
          <p14:tracePt t="15316" x="4032250" y="4819650"/>
          <p14:tracePt t="15336" x="3962400" y="4749800"/>
          <p14:tracePt t="15348" x="3892550" y="4686300"/>
          <p14:tracePt t="15348" x="3752850" y="4559300"/>
          <p14:tracePt t="15366" x="3689350" y="4495800"/>
          <p14:tracePt t="15366" x="3625850" y="4445000"/>
          <p14:tracePt t="15383" x="3568700" y="4387850"/>
          <p14:tracePt t="15383" x="3505200" y="4337050"/>
          <p14:tracePt t="15400" x="3448050" y="4279900"/>
          <p14:tracePt t="15400" x="3397250" y="4222750"/>
          <p14:tracePt t="15400" x="3340100" y="4165600"/>
          <p14:tracePt t="15418" x="3289300" y="4114800"/>
          <p14:tracePt t="15418" x="3238500" y="4064000"/>
          <p14:tracePt t="15433" x="3194050" y="4006850"/>
          <p14:tracePt t="15433" x="3143250" y="3949700"/>
          <p14:tracePt t="15450" x="3098800" y="3886200"/>
          <p14:tracePt t="15450" x="3054350" y="3822700"/>
          <p14:tracePt t="15467" x="3009900" y="3752850"/>
          <p14:tracePt t="15467" x="2914650" y="3619500"/>
          <p14:tracePt t="15483" x="2870200" y="3549650"/>
          <p14:tracePt t="15483" x="2832100" y="3473450"/>
          <p14:tracePt t="15500" x="2787650" y="3403600"/>
          <p14:tracePt t="15500" x="2743200" y="3333750"/>
          <p14:tracePt t="15516" x="2705100" y="3263900"/>
          <p14:tracePt t="15516" x="2667000" y="3200400"/>
          <p14:tracePt t="15533" x="2628900" y="3136900"/>
          <p14:tracePt t="15533" x="2565400" y="3009900"/>
          <p14:tracePt t="15550" x="2540000" y="2952750"/>
          <p14:tracePt t="15550" x="2520950" y="2901950"/>
          <p14:tracePt t="15567" x="2495550" y="2844800"/>
          <p14:tracePt t="15567" x="2476500" y="2794000"/>
          <p14:tracePt t="15584" x="2463800" y="2736850"/>
          <p14:tracePt t="15584" x="2444750" y="2686050"/>
          <p14:tracePt t="15600" x="2438400" y="2635250"/>
          <p14:tracePt t="15600" x="2425700" y="2590800"/>
          <p14:tracePt t="15600" x="2413000" y="2546350"/>
          <p14:tracePt t="15619" x="2406650" y="2508250"/>
          <p14:tracePt t="15632" x="2393950" y="2463800"/>
          <p14:tracePt t="15632" x="2374900" y="2393950"/>
          <p14:tracePt t="15651" x="2368550" y="2368550"/>
          <p14:tracePt t="15651" x="2362200" y="2336800"/>
          <p14:tracePt t="15667" x="2355850" y="2311400"/>
          <p14:tracePt t="15667" x="2349500" y="2286000"/>
          <p14:tracePt t="15684" x="2343150" y="2266950"/>
          <p14:tracePt t="15684" x="2336800" y="2254250"/>
          <p14:tracePt t="15684" x="2330450" y="2241550"/>
          <p14:tracePt t="15703" x="2330450" y="2235200"/>
          <p14:tracePt t="15716" x="2324100" y="2235200"/>
          <p14:tracePt t="15733" x="2330450" y="2241550"/>
          <p14:tracePt t="15763" x="2343150" y="2241550"/>
          <p14:tracePt t="15778" x="2349500" y="2247900"/>
          <p14:tracePt t="15790" x="2355850" y="2254250"/>
          <p14:tracePt t="15806" x="2355850" y="2260600"/>
          <p14:tracePt t="15822" x="2362200" y="2266950"/>
          <p14:tracePt t="15833" x="2368550" y="2273300"/>
          <p14:tracePt t="15833" x="2374900" y="2273300"/>
          <p14:tracePt t="15851" x="2374900" y="2279650"/>
          <p14:tracePt t="15851" x="2381250" y="2279650"/>
          <p14:tracePt t="15868" x="2387600" y="2286000"/>
          <p14:tracePt t="15868" x="2393950" y="2286000"/>
          <p14:tracePt t="15884" x="2400300" y="2298700"/>
          <p14:tracePt t="15900" x="2400300" y="2305050"/>
          <p14:tracePt t="15900" x="2400300" y="2317750"/>
          <p14:tracePt t="15919" x="2400300" y="2324100"/>
          <p14:tracePt t="15919" x="2400300" y="2336800"/>
          <p14:tracePt t="15935" x="2400300" y="2349500"/>
          <p14:tracePt t="15935" x="2393950" y="2362200"/>
          <p14:tracePt t="15952" x="2393950" y="2374900"/>
          <p14:tracePt t="15952" x="2393950" y="2393950"/>
          <p14:tracePt t="15952" x="2393950" y="2406650"/>
          <p14:tracePt t="15971" x="2393950" y="2419350"/>
          <p14:tracePt t="15983" x="2393950" y="2432050"/>
          <p14:tracePt t="15983" x="2393950" y="2451100"/>
          <p14:tracePt t="16002" x="2393950" y="2463800"/>
          <p14:tracePt t="16002" x="2393950" y="2470150"/>
          <p14:tracePt t="16020" x="2393950" y="2476500"/>
          <p14:tracePt t="16034" x="2387600" y="2482850"/>
          <p14:tracePt t="16034" x="2381250" y="2482850"/>
          <p14:tracePt t="16052" x="2368550" y="2482850"/>
          <p14:tracePt t="16067" x="2362200" y="2482850"/>
          <p14:tracePt t="16067" x="2343150" y="2476500"/>
          <p14:tracePt t="16085" x="2330450" y="2470150"/>
          <p14:tracePt t="16085" x="2317750" y="2463800"/>
          <p14:tracePt t="16102" x="2305050" y="2451100"/>
          <p14:tracePt t="16118" x="2184400" y="2292350"/>
          <p14:tracePt t="16193" x="2184400" y="2273300"/>
          <p14:tracePt t="16199" x="2184400" y="2247900"/>
          <p14:tracePt t="16206" x="2203450" y="2203450"/>
          <p14:tracePt t="16218" x="2235200" y="2152650"/>
          <p14:tracePt t="16235" x="2298700" y="2101850"/>
          <p14:tracePt t="16251" x="2387600" y="2051050"/>
          <p14:tracePt t="16251" x="2444750" y="2025650"/>
          <p14:tracePt t="16271" x="2571750" y="1981200"/>
          <p14:tracePt t="16286" x="2717800" y="1949450"/>
          <p14:tracePt t="16303" x="2863850" y="1936750"/>
          <p14:tracePt t="16320" x="3016250" y="1936750"/>
          <p14:tracePt t="16335" x="3162300" y="1949450"/>
          <p14:tracePt t="16352" x="3302000" y="1968500"/>
          <p14:tracePt t="16352" x="3365500" y="1981200"/>
          <p14:tracePt t="16370" x="3479800" y="2012950"/>
          <p14:tracePt t="16386" x="3575050" y="2063750"/>
          <p14:tracePt t="16402" x="3651250" y="2127250"/>
          <p14:tracePt t="16419" x="3695700" y="2197100"/>
          <p14:tracePt t="16435" x="3721100" y="2286000"/>
          <p14:tracePt t="16452" x="3695700" y="2336800"/>
          <p14:tracePt t="16469" x="3651250" y="2374900"/>
          <p14:tracePt t="16485" x="3549650" y="2419350"/>
          <p14:tracePt t="16502" x="3460750" y="2438400"/>
          <p14:tracePt t="16520" x="3352800" y="2451100"/>
          <p14:tracePt t="16536" x="3238500" y="2457450"/>
          <p14:tracePt t="16552" x="3048000" y="2457450"/>
          <p14:tracePt t="16571" x="2921000" y="2451100"/>
          <p14:tracePt t="16586" x="2794000" y="2444750"/>
          <p14:tracePt t="16603" x="2679700" y="2438400"/>
          <p14:tracePt t="16619" x="2590800" y="2425700"/>
          <p14:tracePt t="16636" x="2520950" y="2425700"/>
          <p14:tracePt t="16636" x="2501900" y="2425700"/>
          <p14:tracePt t="16655" x="2476500" y="2438400"/>
          <p14:tracePt t="16671" x="2476500" y="2451100"/>
          <p14:tracePt t="16686" x="2476500" y="2463800"/>
          <p14:tracePt t="16686" x="2476500" y="2476500"/>
          <p14:tracePt t="16704" x="2476500" y="2482850"/>
          <p14:tracePt t="16704" x="2482850" y="2489200"/>
          <p14:tracePt t="16704" x="2482850" y="2501900"/>
          <p14:tracePt t="16723" x="2489200" y="2508250"/>
          <p14:tracePt t="16736" x="2489200" y="2514600"/>
          <p14:tracePt t="16736" x="2495550" y="2533650"/>
          <p14:tracePt t="16754" x="2501900" y="2540000"/>
          <p14:tracePt t="16754" x="2508250" y="2552700"/>
          <p14:tracePt t="16771" x="2514600" y="2565400"/>
          <p14:tracePt t="16771" x="2527300" y="2578100"/>
          <p14:tracePt t="16787" x="2533650" y="2590800"/>
          <p14:tracePt t="16787" x="2552700" y="2628900"/>
          <p14:tracePt t="16804" x="2565400" y="2647950"/>
          <p14:tracePt t="16804" x="2571750" y="2667000"/>
          <p14:tracePt t="16822" x="2578100" y="2692400"/>
          <p14:tracePt t="16822" x="2590800" y="2717800"/>
          <p14:tracePt t="16838" x="2597150" y="2749550"/>
          <p14:tracePt t="16838" x="2603500" y="2781300"/>
          <p14:tracePt t="16854" x="2609850" y="2806700"/>
          <p14:tracePt t="16854" x="2622550" y="2870200"/>
          <p14:tracePt t="16871" x="2628900" y="2901950"/>
          <p14:tracePt t="16871" x="2635250" y="2933700"/>
          <p14:tracePt t="16888" x="2641600" y="2965450"/>
          <p14:tracePt t="16888" x="2647950" y="2990850"/>
          <p14:tracePt t="16905" x="2654300" y="3022600"/>
          <p14:tracePt t="16905" x="2660650" y="3048000"/>
          <p14:tracePt t="16905" x="2667000" y="3079750"/>
          <p14:tracePt t="16923" x="2673350" y="3105150"/>
          <p14:tracePt t="16923" x="2679700" y="3130550"/>
          <p14:tracePt t="16939" x="2686050" y="3155950"/>
          <p14:tracePt t="16939" x="2692400" y="3175000"/>
          <p14:tracePt t="16955" x="2698750" y="3194050"/>
          <p14:tracePt t="16955" x="2705100" y="3213100"/>
          <p14:tracePt t="16972" x="2711450" y="3232150"/>
          <p14:tracePt t="16972" x="2717800" y="3244850"/>
          <p14:tracePt t="16972" x="2724150" y="3257550"/>
          <p14:tracePt t="16990" x="2730500" y="3270250"/>
          <p14:tracePt t="17003" x="2736850" y="3282950"/>
          <p14:tracePt t="17003" x="2749550" y="3308350"/>
          <p14:tracePt t="17025" x="2755900" y="3321050"/>
          <p14:tracePt t="17025" x="2768600" y="3333750"/>
          <p14:tracePt t="17039" x="2774950" y="3346450"/>
          <p14:tracePt t="17039" x="2787650" y="3359150"/>
          <p14:tracePt t="17055" x="2806700" y="3371850"/>
          <p14:tracePt t="17055" x="2819400" y="3378200"/>
          <p14:tracePt t="17072" x="2832100" y="3384550"/>
          <p14:tracePt t="17072" x="2851150" y="3390900"/>
          <p14:tracePt t="17088" x="2863850" y="3397250"/>
          <p14:tracePt t="17088" x="2889250" y="3403600"/>
          <p14:tracePt t="17105" x="2901950" y="3409950"/>
          <p14:tracePt t="17105" x="2908300" y="3416300"/>
          <p14:tracePt t="17122" x="2921000" y="3429000"/>
          <p14:tracePt t="17122" x="2927350" y="3435350"/>
          <p14:tracePt t="17138" x="2940050" y="3441700"/>
          <p14:tracePt t="17138" x="2946400" y="3448050"/>
          <p14:tracePt t="17155" x="2952750" y="3448050"/>
          <p14:tracePt t="17155" x="2971800" y="3448050"/>
          <p14:tracePt t="17172" x="2978150" y="3448050"/>
          <p14:tracePt t="17172" x="2990850" y="3441700"/>
          <p14:tracePt t="17189" x="2997200" y="3429000"/>
          <p14:tracePt t="17189" x="3003550" y="3422650"/>
          <p14:tracePt t="17205" x="3009900" y="3409950"/>
          <p14:tracePt t="17205" x="3016250" y="3384550"/>
          <p14:tracePt t="17223" x="3022600" y="3365500"/>
          <p14:tracePt t="17223" x="3028950" y="3352800"/>
          <p14:tracePt t="17239" x="3028950" y="3340100"/>
          <p14:tracePt t="17239" x="3028950" y="3321050"/>
          <p14:tracePt t="17256" x="3035300" y="3302000"/>
          <p14:tracePt t="17256" x="3035300" y="3282950"/>
          <p14:tracePt t="17274" x="3035300" y="3263900"/>
          <p14:tracePt t="17274" x="3035300" y="3238500"/>
          <p14:tracePt t="17274" x="3041650" y="3219450"/>
          <p14:tracePt t="17291" x="3041650" y="3194050"/>
          <p14:tracePt t="17291" x="3041650" y="3168650"/>
          <p14:tracePt t="17306" x="3041650" y="3143250"/>
          <p14:tracePt t="17306" x="3035300" y="3117850"/>
          <p14:tracePt t="17324" x="3035300" y="3092450"/>
          <p14:tracePt t="17324" x="3035300" y="3060700"/>
          <p14:tracePt t="17339" x="3028950" y="3028950"/>
          <p14:tracePt t="17339" x="3022600" y="2990850"/>
          <p14:tracePt t="17356" x="3016250" y="2952750"/>
          <p14:tracePt t="17356" x="3009900" y="2921000"/>
          <p14:tracePt t="17356" x="3003550" y="2882900"/>
          <p14:tracePt t="17375" x="2997200" y="2844800"/>
          <p14:tracePt t="17388" x="2984500" y="2813050"/>
          <p14:tracePt t="17388" x="2971800" y="2762250"/>
          <p14:tracePt t="17406" x="2959100" y="2736850"/>
          <p14:tracePt t="17406" x="2952750" y="2717800"/>
          <p14:tracePt t="17423" x="2946400" y="2698750"/>
          <p14:tracePt t="17423" x="2946400" y="2686050"/>
          <p14:tracePt t="17439" x="2940050" y="2667000"/>
          <p14:tracePt t="17439" x="2940050" y="2654300"/>
          <p14:tracePt t="17457" x="2933700" y="2641600"/>
          <p14:tracePt t="17457" x="2933700" y="2622550"/>
          <p14:tracePt t="17473" x="2933700" y="2616200"/>
          <p14:tracePt t="17473" x="2933700" y="2609850"/>
          <p14:tracePt t="17490" x="2927350" y="2609850"/>
          <p14:tracePt t="17505" x="2921000" y="2597150"/>
          <p14:tracePt t="17505" x="2914650" y="2584450"/>
          <p14:tracePt t="17525" x="2901950" y="2578100"/>
          <p14:tracePt t="17525" x="2895600" y="2565400"/>
          <p14:tracePt t="17540" x="2882900" y="2552700"/>
          <p14:tracePt t="17540" x="2870200" y="2540000"/>
          <p14:tracePt t="17557" x="2851150" y="2527300"/>
          <p14:tracePt t="17557" x="2832100" y="2514600"/>
          <p14:tracePt t="17573" x="2813050" y="2508250"/>
          <p14:tracePt t="17573" x="2768600" y="2495550"/>
          <p14:tracePt t="17591" x="2736850" y="2495550"/>
          <p14:tracePt t="17591" x="2711450" y="2495550"/>
          <p14:tracePt t="17607" x="2679700" y="2495550"/>
          <p14:tracePt t="17607" x="2654300" y="2501900"/>
          <p14:tracePt t="17624" x="2622550" y="2501900"/>
          <p14:tracePt t="17624" x="2590800" y="2508250"/>
          <p14:tracePt t="17624" x="2559050" y="2508250"/>
          <p14:tracePt t="17643" x="2527300" y="2508250"/>
          <p14:tracePt t="17655" x="2489200" y="2508250"/>
          <p14:tracePt t="17655" x="2457450" y="2508250"/>
          <p14:tracePt t="17675" x="2387600" y="2501900"/>
          <p14:tracePt t="17675" x="2349500" y="2495550"/>
          <p14:tracePt t="17691" x="2311400" y="2489200"/>
          <p14:tracePt t="17691" x="2273300" y="2482850"/>
          <p14:tracePt t="17707" x="2235200" y="2470150"/>
          <p14:tracePt t="17707" x="2203450" y="2457450"/>
          <p14:tracePt t="17724" x="2165350" y="2444750"/>
          <p14:tracePt t="17724" x="2127250" y="2438400"/>
          <p14:tracePt t="17724" x="2089150" y="2425700"/>
          <p14:tracePt t="17744" x="2051050" y="2406650"/>
          <p14:tracePt t="17756" x="2012950" y="2393950"/>
          <p14:tracePt t="17756" x="1930400" y="2368550"/>
          <p14:tracePt t="17775" x="1885950" y="2355850"/>
          <p14:tracePt t="17775" x="1841500" y="2349500"/>
          <p14:tracePt t="17791" x="1797050" y="2336800"/>
          <p14:tracePt t="17791" x="1752600" y="2324100"/>
          <p14:tracePt t="17807" x="1714500" y="2317750"/>
          <p14:tracePt t="17807" x="1625600" y="2298700"/>
          <p14:tracePt t="17825" x="1587500" y="2292350"/>
          <p14:tracePt t="17825" x="1549400" y="2286000"/>
          <p14:tracePt t="17841" x="1511300" y="2279650"/>
          <p14:tracePt t="17841" x="1473200" y="2273300"/>
          <p14:tracePt t="17858" x="1441450" y="2266950"/>
          <p14:tracePt t="17858" x="1403350" y="2266950"/>
          <p14:tracePt t="17874" x="1371600" y="2260600"/>
          <p14:tracePt t="17874" x="1314450" y="2260600"/>
          <p14:tracePt t="17891" x="1289050" y="2260600"/>
          <p14:tracePt t="17891" x="1263650" y="2260600"/>
          <p14:tracePt t="17908" x="1244600" y="2266950"/>
          <p14:tracePt t="17908" x="1225550" y="2266950"/>
          <p14:tracePt t="17925" x="1206500" y="2266950"/>
          <p14:tracePt t="17925" x="1193800" y="2266950"/>
          <p14:tracePt t="17925" x="1187450" y="2273300"/>
          <p14:tracePt t="17944" x="1181100" y="2273300"/>
          <p14:tracePt t="17957" x="1174750" y="2273300"/>
          <p14:tracePt t="17974" x="1181100" y="2279650"/>
          <p14:tracePt t="17974" x="1187450" y="2279650"/>
          <p14:tracePt t="17992" x="1193800" y="2279650"/>
          <p14:tracePt t="17992" x="1206500" y="2279650"/>
          <p14:tracePt t="17992" x="1219200" y="2279650"/>
          <p14:tracePt t="18011" x="1238250" y="2279650"/>
          <p14:tracePt t="18024" x="1631950" y="2241550"/>
          <p14:tracePt t="18097" x="1689100" y="2235200"/>
          <p14:tracePt t="18102" x="1746250" y="2228850"/>
          <p14:tracePt t="18111" x="1860550" y="2216150"/>
          <p14:tracePt t="18124" x="1968500" y="2209800"/>
          <p14:tracePt t="18141" x="2076450" y="2203450"/>
          <p14:tracePt t="18158" x="2178050" y="2203450"/>
          <p14:tracePt t="18174" x="2317750" y="2203450"/>
          <p14:tracePt t="18191" x="2400300" y="2203450"/>
          <p14:tracePt t="18208" x="2476500" y="2209800"/>
          <p14:tracePt t="18224" x="2571750" y="2216150"/>
          <p14:tracePt t="18243" x="2635250" y="2222500"/>
          <p14:tracePt t="18258" x="2692400" y="2235200"/>
          <p14:tracePt t="18277" x="2749550" y="2247900"/>
          <p14:tracePt t="18292" x="2806700" y="2260600"/>
          <p14:tracePt t="18308" x="2857500" y="2273300"/>
          <p14:tracePt t="18308" x="2882900" y="2279650"/>
          <p14:tracePt t="18328" x="2933700" y="2286000"/>
          <p14:tracePt t="18343" x="2984500" y="2298700"/>
          <p14:tracePt t="18359" x="3041650" y="2305050"/>
          <p14:tracePt t="18375" x="3092450" y="2317750"/>
          <p14:tracePt t="18392" x="3149600" y="2324100"/>
          <p14:tracePt t="18392" x="3175000" y="2324100"/>
          <p14:tracePt t="18411" x="3225800" y="2324100"/>
          <p14:tracePt t="18425" x="3276600" y="2324100"/>
          <p14:tracePt t="18442" x="3314700" y="2324100"/>
          <p14:tracePt t="18458" x="3359150" y="2317750"/>
          <p14:tracePt t="18475" x="3409950" y="2330450"/>
          <p14:tracePt t="18492" x="3441700" y="2343150"/>
          <p14:tracePt t="18509" x="3460750" y="2355850"/>
          <p14:tracePt t="18527" x="3467100" y="2368550"/>
          <p14:tracePt t="18527" x="3467100" y="2387600"/>
          <p14:tracePt t="18544" x="3467100" y="2400300"/>
          <p14:tracePt t="18544" x="3467100" y="2406650"/>
          <p14:tracePt t="18560" x="3460750" y="2419350"/>
          <p14:tracePt t="18560" x="3460750" y="2425700"/>
          <p14:tracePt t="18576" x="3460750" y="2444750"/>
          <p14:tracePt t="18576" x="3460750" y="2457450"/>
          <p14:tracePt t="18594" x="3467100" y="2476500"/>
          <p14:tracePt t="18594" x="3479800" y="2508250"/>
          <p14:tracePt t="18611" x="3486150" y="2533650"/>
          <p14:tracePt t="18611" x="3498850" y="2552700"/>
          <p14:tracePt t="18627" x="3511550" y="2584450"/>
          <p14:tracePt t="18627" x="3524250" y="2609850"/>
          <p14:tracePt t="18643" x="3536950" y="2641600"/>
          <p14:tracePt t="18643" x="3549650" y="2667000"/>
          <p14:tracePt t="18660" x="3562350" y="2698750"/>
          <p14:tracePt t="18660" x="3575050" y="2736850"/>
          <p14:tracePt t="18660" x="3587750" y="2768600"/>
          <p14:tracePt t="18679" x="3606800" y="2800350"/>
          <p14:tracePt t="18679" x="3619500" y="2838450"/>
          <p14:tracePt t="18695" x="3638550" y="2876550"/>
          <p14:tracePt t="18695" x="3663950" y="2908300"/>
          <p14:tracePt t="18711" x="3683000" y="2946400"/>
          <p14:tracePt t="18711" x="3708400" y="2984500"/>
          <p14:tracePt t="18727" x="3733800" y="3028950"/>
          <p14:tracePt t="18727" x="3759200" y="3067050"/>
          <p14:tracePt t="19079" x="4565650" y="4724400"/>
          <p14:tracePt t="19095" x="4578350" y="4711700"/>
          <p14:tracePt t="19098" x="4591050" y="4699000"/>
          <p14:tracePt t="19110" x="4616450" y="4686300"/>
          <p14:tracePt t="19110" x="4635500" y="4667250"/>
          <p14:tracePt t="19110" x="4667250" y="4641850"/>
          <p14:tracePt t="19131" x="4699000" y="4616450"/>
          <p14:tracePt t="19144" x="4730750" y="4597400"/>
          <p14:tracePt t="19144" x="4794250" y="4552950"/>
          <p14:tracePt t="19162" x="4819650" y="4533900"/>
          <p14:tracePt t="19162" x="4851400" y="4521200"/>
          <p14:tracePt t="19178" x="4876800" y="4508500"/>
          <p14:tracePt t="19178" x="4902200" y="4495800"/>
          <p14:tracePt t="19195" x="4927600" y="4483100"/>
          <p14:tracePt t="19195" x="4953000" y="4470400"/>
          <p14:tracePt t="19212" x="4972050" y="4464050"/>
          <p14:tracePt t="19212" x="5003800" y="4445000"/>
          <p14:tracePt t="19228" x="5016500" y="4438650"/>
          <p14:tracePt t="19228" x="5022850" y="4432300"/>
          <p14:tracePt t="19245" x="5029200" y="4432300"/>
          <p14:tracePt t="19261" x="5016500" y="4432300"/>
          <p14:tracePt t="19278" x="5010150" y="4432300"/>
          <p14:tracePt t="19278" x="4997450" y="4432300"/>
          <p14:tracePt t="19296" x="4984750" y="4438650"/>
          <p14:tracePt t="19296" x="4972050" y="4438650"/>
          <p14:tracePt t="19312" x="4953000" y="4445000"/>
          <p14:tracePt t="19312" x="4940300" y="4451350"/>
          <p14:tracePt t="19331" x="4927600" y="4457700"/>
          <p14:tracePt t="19331" x="4889500" y="4470400"/>
          <p14:tracePt t="19347" x="4876800" y="4476750"/>
          <p14:tracePt t="19347" x="4857750" y="4483100"/>
          <p14:tracePt t="19363" x="4845050" y="4495800"/>
          <p14:tracePt t="19363" x="4832350" y="4502150"/>
          <p14:tracePt t="19380" x="4813300" y="4508500"/>
          <p14:tracePt t="19380" x="4787900" y="4527550"/>
          <p14:tracePt t="19401" x="4781550" y="4527550"/>
          <p14:tracePt t="19411" x="4768850" y="4533900"/>
          <p14:tracePt t="19411" x="4756150" y="4540250"/>
          <p14:tracePt t="19432" x="4749800" y="4546600"/>
          <p14:tracePt t="19432" x="4743450" y="4546600"/>
          <p14:tracePt t="19447" x="4737100" y="4546600"/>
          <p14:tracePt t="19447" x="4730750" y="4552950"/>
          <p14:tracePt t="19463" x="4724400" y="4559300"/>
          <p14:tracePt t="19478" x="4718050" y="4565650"/>
          <p14:tracePt t="19495" x="4705350" y="4572000"/>
          <p14:tracePt t="19511" x="4699000" y="4584700"/>
          <p14:tracePt t="19528" x="4692650" y="4591050"/>
          <p14:tracePt t="19545" x="4686300" y="4591050"/>
          <p14:tracePt t="19562" x="4679950" y="4597400"/>
          <p14:tracePt t="19562" x="4679950" y="4603750"/>
          <p14:tracePt t="19580" x="4673600" y="4610100"/>
          <p14:tracePt t="19595" x="4667250" y="4616450"/>
          <p14:tracePt t="19612" x="4654550" y="4622800"/>
          <p14:tracePt t="19628" x="4654550" y="4629150"/>
          <p14:tracePt t="19628" x="4641850" y="4629150"/>
          <p14:tracePt t="19650" x="4635500" y="4629150"/>
          <p14:tracePt t="19650" x="4629150" y="4622800"/>
          <p14:tracePt t="19664" x="4622800" y="4622800"/>
          <p14:tracePt t="19664" x="4610100" y="4616450"/>
          <p14:tracePt t="19680" x="4603750" y="4610100"/>
          <p14:tracePt t="19680" x="4591050" y="4603750"/>
          <p14:tracePt t="19680" x="4572000" y="4591050"/>
          <p14:tracePt t="19699" x="4559300" y="4584700"/>
          <p14:tracePt t="19712" x="4533900" y="4572000"/>
          <p14:tracePt t="19712" x="4483100" y="4546600"/>
          <p14:tracePt t="19731" x="4451350" y="4527550"/>
          <p14:tracePt t="19731" x="4413250" y="4508500"/>
          <p14:tracePt t="19747" x="4368800" y="4483100"/>
          <p14:tracePt t="19747" x="4318000" y="4451350"/>
          <p14:tracePt t="19764" x="4267200" y="4419600"/>
          <p14:tracePt t="19764" x="4210050" y="4381500"/>
          <p14:tracePt t="19764" x="4146550" y="4349750"/>
          <p14:tracePt t="19782" x="4083050" y="4311650"/>
          <p14:tracePt t="19796" x="4019550" y="4273550"/>
          <p14:tracePt t="19796" x="3879850" y="4197350"/>
          <p14:tracePt t="19815" x="3810000" y="4159250"/>
          <p14:tracePt t="19815" x="3746500" y="4121150"/>
          <p14:tracePt t="19831" x="3676650" y="4083050"/>
          <p14:tracePt t="19831" x="3606800" y="4044950"/>
          <p14:tracePt t="19847" x="3536950" y="4006850"/>
          <p14:tracePt t="19847" x="3467100" y="3968750"/>
          <p14:tracePt t="19864" x="3403600" y="3930650"/>
          <p14:tracePt t="19864" x="3270250" y="3848100"/>
          <p14:tracePt t="19881" x="3206750" y="3810000"/>
          <p14:tracePt t="19881" x="3143250" y="3765550"/>
          <p14:tracePt t="19881" x="3079750" y="3721100"/>
          <p14:tracePt t="19902" x="3016250" y="3683000"/>
          <p14:tracePt t="19913" x="2952750" y="3644900"/>
          <p14:tracePt t="19913" x="2889250" y="3613150"/>
          <p14:tracePt t="19931" x="2825750" y="3581400"/>
          <p14:tracePt t="19931" x="2698750" y="3524250"/>
          <p14:tracePt t="19948" x="2641600" y="3498850"/>
          <p14:tracePt t="19948" x="2584450" y="3467100"/>
          <p14:tracePt t="19964" x="2527300" y="3441700"/>
          <p14:tracePt t="19964" x="2476500" y="3409950"/>
          <p14:tracePt t="19981" x="2425700" y="3371850"/>
          <p14:tracePt t="19981" x="2336800" y="3295650"/>
          <p14:tracePt t="19998" x="2292350" y="3257550"/>
          <p14:tracePt t="19998" x="2247900" y="3213100"/>
          <p14:tracePt t="20015" x="2209800" y="3175000"/>
          <p14:tracePt t="20015" x="2171700" y="3136900"/>
          <p14:tracePt t="20031" x="2133600" y="3098800"/>
          <p14:tracePt t="20031" x="2095500" y="3067050"/>
          <p14:tracePt t="20048" x="2057400" y="3035300"/>
          <p14:tracePt t="20048" x="2025650" y="3003550"/>
          <p14:tracePt t="20048" x="2000250" y="2971800"/>
          <p14:tracePt t="20067" x="1974850" y="2933700"/>
          <p14:tracePt t="20080" x="1955800" y="2901950"/>
          <p14:tracePt t="20080" x="1943100" y="2819400"/>
          <p14:tracePt t="20098" x="1943100" y="2781300"/>
          <p14:tracePt t="20098" x="1949450" y="2736850"/>
          <p14:tracePt t="20115" x="1962150" y="2698750"/>
          <p14:tracePt t="20115" x="1974850" y="2667000"/>
          <p14:tracePt t="20132" x="1987550" y="2628900"/>
          <p14:tracePt t="20132" x="2006600" y="2603500"/>
          <p14:tracePt t="20148" x="2019300" y="2578100"/>
          <p14:tracePt t="20148" x="2038350" y="2559050"/>
          <p14:tracePt t="20148" x="2051050" y="2540000"/>
          <p14:tracePt t="20168" x="2070100" y="2527300"/>
          <p14:tracePt t="20168" x="2095500" y="2508250"/>
          <p14:tracePt t="20182" x="2120900" y="2489200"/>
          <p14:tracePt t="20182" x="2146300" y="2470150"/>
          <p14:tracePt t="20198" x="2178050" y="2451100"/>
          <p14:tracePt t="20198" x="2203450" y="2432050"/>
          <p14:tracePt t="20215" x="2235200" y="2413000"/>
          <p14:tracePt t="20215" x="2260600" y="2400300"/>
          <p14:tracePt t="20232" x="2286000" y="2393950"/>
          <p14:tracePt t="20232" x="2324100" y="2387600"/>
          <p14:tracePt t="20249" x="2343150" y="2393950"/>
          <p14:tracePt t="20249" x="2355850" y="2400300"/>
          <p14:tracePt t="20266" x="2368550" y="2413000"/>
          <p14:tracePt t="20266" x="2374900" y="2419350"/>
          <p14:tracePt t="20282" x="2381250" y="2432050"/>
          <p14:tracePt t="20282" x="2387600" y="2444750"/>
          <p14:tracePt t="20299" x="2381250" y="2451100"/>
          <p14:tracePt t="20314" x="2368550" y="2444750"/>
          <p14:tracePt t="20314" x="2362200" y="2438400"/>
          <p14:tracePt t="20332" x="2178050" y="2254250"/>
          <p14:tracePt t="20416" x="2165350" y="2222500"/>
          <p14:tracePt t="20418" x="2159000" y="2190750"/>
          <p14:tracePt t="20431" x="2165350" y="2127250"/>
          <p14:tracePt t="20431" x="2171700" y="2095500"/>
          <p14:tracePt t="20451" x="2209800" y="2038350"/>
          <p14:tracePt t="20467" x="2273300" y="1987550"/>
          <p14:tracePt t="20482" x="2368550" y="1949450"/>
          <p14:tracePt t="20498" x="2476500" y="1905000"/>
          <p14:tracePt t="20515" x="2609850" y="1873250"/>
          <p14:tracePt t="20532" x="2813050" y="1841500"/>
          <p14:tracePt t="20549" x="2952750" y="1854200"/>
          <p14:tracePt t="20565" x="3086100" y="1873250"/>
          <p14:tracePt t="20582" x="3257550" y="1924050"/>
          <p14:tracePt t="20599" x="3352800" y="1962150"/>
          <p14:tracePt t="20615" x="3422650" y="2006600"/>
          <p14:tracePt t="20632" x="3473450" y="2070100"/>
          <p14:tracePt t="20649" x="3492500" y="2159000"/>
          <p14:tracePt t="20666" x="3479800" y="2209800"/>
          <p14:tracePt t="20682" x="3448050" y="2254250"/>
          <p14:tracePt t="20699" x="3390900" y="2279650"/>
          <p14:tracePt t="20716" x="3314700" y="2292350"/>
          <p14:tracePt t="20716" x="3270250" y="2298700"/>
          <p14:tracePt t="20735" x="3168650" y="2317750"/>
          <p14:tracePt t="20750" x="3048000" y="2349500"/>
          <p14:tracePt t="20766" x="2933700" y="2374900"/>
          <p14:tracePt t="20783" x="2825750" y="2400300"/>
          <p14:tracePt t="20799" x="2736850" y="2419350"/>
          <p14:tracePt t="20799" x="2705100" y="2425700"/>
          <p14:tracePt t="20819" x="2641600" y="2432050"/>
          <p14:tracePt t="20835" x="2616200" y="2425700"/>
          <p14:tracePt t="20835" x="2597150" y="2432050"/>
          <p14:tracePt t="20851" x="2578100" y="2432050"/>
          <p14:tracePt t="20851" x="2565400" y="2432050"/>
          <p14:tracePt t="20867" x="2552700" y="2432050"/>
          <p14:tracePt t="20867" x="2546350" y="2444750"/>
          <p14:tracePt t="20884" x="2533650" y="2451100"/>
          <p14:tracePt t="20884" x="2533650" y="2482850"/>
          <p14:tracePt t="20901" x="2533650" y="2508250"/>
          <p14:tracePt t="20901" x="2540000" y="2533650"/>
          <p14:tracePt t="20918" x="2540000" y="2559050"/>
          <p14:tracePt t="20918" x="2552700" y="2590800"/>
          <p14:tracePt t="20934" x="2559050" y="2628900"/>
          <p14:tracePt t="20934" x="2571750" y="2667000"/>
          <p14:tracePt t="20951" x="2584450" y="2711450"/>
          <p14:tracePt t="25430" x="2667000" y="4489450"/>
          <p14:tracePt t="25454" x="2660650" y="4483100"/>
          <p14:tracePt t="25470" x="2647950" y="4476750"/>
          <p14:tracePt t="25482" x="2641600" y="4470400"/>
          <p14:tracePt t="25490" x="2635250" y="4464050"/>
          <p14:tracePt t="25498" x="2628900" y="4457700"/>
          <p14:tracePt t="25498" x="2628900" y="4445000"/>
          <p14:tracePt t="25515" x="2622550" y="4438650"/>
          <p14:tracePt t="25515" x="2616200" y="4425950"/>
          <p14:tracePt t="25532" x="2616200" y="4413250"/>
          <p14:tracePt t="25532" x="2616200" y="4400550"/>
          <p14:tracePt t="25532" x="2616200" y="4381500"/>
          <p14:tracePt t="25551" x="2622550" y="4362450"/>
          <p14:tracePt t="25551" x="2628900" y="4343400"/>
          <p14:tracePt t="25566" x="2635250" y="4324350"/>
          <p14:tracePt t="25566" x="2647950" y="4298950"/>
          <p14:tracePt t="25583" x="2660650" y="4273550"/>
          <p14:tracePt t="25583" x="2673350" y="4248150"/>
          <p14:tracePt t="25599" x="2686050" y="4216400"/>
          <p14:tracePt t="25599" x="2698750" y="4184650"/>
          <p14:tracePt t="25616" x="2711450" y="4159250"/>
          <p14:tracePt t="25616" x="2724150" y="4127500"/>
          <p14:tracePt t="25616" x="2736850" y="4095750"/>
          <p14:tracePt t="25635" x="2749550" y="4070350"/>
          <p14:tracePt t="25635" x="2762250" y="4038600"/>
          <p14:tracePt t="25635" x="2781300" y="4013200"/>
          <p14:tracePt t="25655" x="2794000" y="3981450"/>
          <p14:tracePt t="25665" x="2813050" y="3956050"/>
          <p14:tracePt t="25665" x="2838450" y="3924300"/>
          <p14:tracePt t="25683" x="2857500" y="3892550"/>
          <p14:tracePt t="25683" x="2882900" y="3860800"/>
          <p14:tracePt t="25699" x="2901950" y="3829050"/>
          <p14:tracePt t="25699" x="2940050" y="3771900"/>
          <p14:tracePt t="25716" x="2959100" y="3746500"/>
          <p14:tracePt t="25716" x="2971800" y="3721100"/>
          <p14:tracePt t="25733" x="2984500" y="3702050"/>
          <p14:tracePt t="25733" x="2990850" y="3683000"/>
          <p14:tracePt t="25750" x="2997200" y="3663950"/>
          <p14:tracePt t="25750" x="3003550" y="3651250"/>
          <p14:tracePt t="25767" x="3003550" y="3638550"/>
          <p14:tracePt t="25767" x="2990850" y="3619500"/>
          <p14:tracePt t="25784" x="2978150" y="3613150"/>
          <p14:tracePt t="25784" x="2965450" y="3613150"/>
          <p14:tracePt t="25800" x="2946400" y="3619500"/>
          <p14:tracePt t="25800" x="2927350" y="3619500"/>
          <p14:tracePt t="25816" x="2895600" y="3625850"/>
          <p14:tracePt t="25816" x="2838450" y="3644900"/>
          <p14:tracePt t="25836" x="2800350" y="3651250"/>
          <p14:tracePt t="25836" x="2762250" y="3663950"/>
          <p14:tracePt t="25851" x="2717800" y="3676650"/>
          <p14:tracePt t="25851" x="2673350" y="3689350"/>
          <p14:tracePt t="25867" x="2622550" y="3702050"/>
          <p14:tracePt t="25867" x="2571750" y="3714750"/>
          <p14:tracePt t="25884" x="2520950" y="3727450"/>
          <p14:tracePt t="25884" x="2406650" y="3746500"/>
          <p14:tracePt t="25903" x="2355850" y="3752850"/>
          <p14:tracePt t="25916" x="2292350" y="3765550"/>
          <p14:tracePt t="25916" x="2178050" y="3778250"/>
          <p14:tracePt t="25934" x="2114550" y="3778250"/>
          <p14:tracePt t="25934" x="2057400" y="3784600"/>
          <p14:tracePt t="25951" x="2000250" y="3784600"/>
          <p14:tracePt t="25951" x="1943100" y="3778250"/>
          <p14:tracePt t="25967" x="1885950" y="3778250"/>
          <p14:tracePt t="25967" x="1835150" y="3771900"/>
          <p14:tracePt t="25984" x="1784350" y="3771900"/>
          <p14:tracePt t="25984" x="1733550" y="3765550"/>
          <p14:tracePt t="25984" x="1682750" y="3759200"/>
          <p14:tracePt t="26003" x="1638300" y="3752850"/>
          <p14:tracePt t="26003" x="1593850" y="3740150"/>
          <p14:tracePt t="26018" x="1549400" y="3733800"/>
          <p14:tracePt t="26018" x="1511300" y="3727450"/>
          <p14:tracePt t="26035" x="1466850" y="3721100"/>
          <p14:tracePt t="26035" x="1428750" y="3708400"/>
          <p14:tracePt t="26051" x="1397000" y="3702050"/>
          <p14:tracePt t="26051" x="1365250" y="3689350"/>
          <p14:tracePt t="26067" x="1333500" y="3683000"/>
          <p14:tracePt t="26067" x="1276350" y="3657600"/>
          <p14:tracePt t="26084" x="1244600" y="3651250"/>
          <p14:tracePt t="26084" x="1219200" y="3638550"/>
          <p14:tracePt t="26101" x="1193800" y="3625850"/>
          <p14:tracePt t="26101" x="1168400" y="3619500"/>
          <p14:tracePt t="26118" x="1143000" y="3613150"/>
          <p14:tracePt t="26118" x="1098550" y="3600450"/>
          <p14:tracePt t="26135" x="1079500" y="3594100"/>
          <p14:tracePt t="26135" x="1054100" y="3587750"/>
          <p14:tracePt t="26154" x="1035050" y="3587750"/>
          <p14:tracePt t="26154" x="1016000" y="3587750"/>
          <p14:tracePt t="26168" x="990600" y="3587750"/>
          <p14:tracePt t="26168" x="971550" y="3581400"/>
          <p14:tracePt t="26185" x="946150" y="3587750"/>
          <p14:tracePt t="26185" x="920750" y="3587750"/>
          <p14:tracePt t="26185" x="895350" y="3587750"/>
          <p14:tracePt t="26204" x="876300" y="3594100"/>
          <p14:tracePt t="26204" x="850900" y="3594100"/>
          <p14:tracePt t="26219" x="825500" y="3600450"/>
          <p14:tracePt t="26219" x="800100" y="3606800"/>
          <p14:tracePt t="26235" x="774700" y="3613150"/>
          <p14:tracePt t="26235" x="749300" y="3619500"/>
          <p14:tracePt t="26251" x="717550" y="3632200"/>
          <p14:tracePt t="26251" x="692150" y="3638550"/>
          <p14:tracePt t="26268" x="660400" y="3644900"/>
          <p14:tracePt t="26268" x="635000" y="3651250"/>
          <p14:tracePt t="26268" x="609600" y="3663950"/>
          <p14:tracePt t="26287" x="584200" y="3670300"/>
          <p14:tracePt t="26300" x="558800" y="3670300"/>
          <p14:tracePt t="26300" x="520700" y="3683000"/>
          <p14:tracePt t="26320" x="508000" y="3689350"/>
          <p14:tracePt t="26320" x="495300" y="3689350"/>
          <p14:tracePt t="26335" x="482600" y="3695700"/>
          <p14:tracePt t="26335" x="463550" y="3702050"/>
          <p14:tracePt t="26355" x="450850" y="3702050"/>
          <p14:tracePt t="26355" x="444500" y="3695700"/>
          <p14:tracePt t="26371" x="673100" y="3619500"/>
          <p14:tracePt t="26477" x="717550" y="3619500"/>
          <p14:tracePt t="26482" x="762000" y="3619500"/>
          <p14:tracePt t="26490" x="863600" y="3619500"/>
          <p14:tracePt t="26502" x="965200" y="3625850"/>
          <p14:tracePt t="26518" x="1079500" y="3632200"/>
          <p14:tracePt t="26535" x="1193800" y="3644900"/>
          <p14:tracePt t="26551" x="1314450" y="3651250"/>
          <p14:tracePt t="26568" x="1441450" y="3657600"/>
          <p14:tracePt t="26568" x="1504950" y="3663950"/>
          <p14:tracePt t="26586" x="1625600" y="3670300"/>
          <p14:tracePt t="26603" x="1752600" y="3670300"/>
          <p14:tracePt t="26618" x="1860550" y="3676650"/>
          <p14:tracePt t="26635" x="1974850" y="3683000"/>
          <p14:tracePt t="26635" x="2025650" y="3689350"/>
          <p14:tracePt t="26657" x="2076450" y="3689350"/>
          <p14:tracePt t="26668" x="2209800" y="3689350"/>
          <p14:tracePt t="26685" x="2286000" y="3689350"/>
          <p14:tracePt t="26702" x="2349500" y="3689350"/>
          <p14:tracePt t="26719" x="2425700" y="3689350"/>
          <p14:tracePt t="26735" x="2457450" y="3683000"/>
          <p14:tracePt t="26752" x="2482850" y="3683000"/>
          <p14:tracePt t="26769" x="2501900" y="3683000"/>
          <p14:tracePt t="26786" x="2514600" y="3676650"/>
          <p14:tracePt t="26802" x="2514600" y="3670300"/>
          <p14:tracePt t="26842" x="2514600" y="3676650"/>
          <p14:tracePt t="26894" x="2514600" y="3683000"/>
          <p14:tracePt t="26901" x="2520950" y="3695700"/>
          <p14:tracePt t="26914" x="2514600" y="3702050"/>
          <p14:tracePt t="26931" x="2508250" y="3708400"/>
          <p14:tracePt t="26939" x="2501900" y="3714750"/>
          <p14:tracePt t="26939" x="2489200" y="3721100"/>
          <p14:tracePt t="26955" x="2476500" y="3727450"/>
          <p14:tracePt t="26955" x="2463800" y="3740150"/>
          <p14:tracePt t="26971" x="2451100" y="3759200"/>
          <p14:tracePt t="26971" x="2432050" y="3771900"/>
          <p14:tracePt t="26987" x="2419350" y="3797300"/>
          <p14:tracePt t="26987" x="2400300" y="3816350"/>
          <p14:tracePt t="27004" x="2387600" y="3841750"/>
          <p14:tracePt t="27004" x="2374900" y="3867150"/>
          <p14:tracePt t="27024" x="2349500" y="3917950"/>
          <p14:tracePt t="27024" x="2336800" y="3943350"/>
          <p14:tracePt t="27038" x="2330450" y="3968750"/>
          <p14:tracePt t="27038" x="2324100" y="4000500"/>
          <p14:tracePt t="27054" x="2317750" y="4032250"/>
          <p14:tracePt t="27054" x="2317750" y="4057650"/>
          <p14:tracePt t="27071" x="2311400" y="4089400"/>
          <p14:tracePt t="27071" x="2311400" y="4127500"/>
          <p14:tracePt t="27088" x="2317750" y="4159250"/>
          <p14:tracePt t="27088" x="2324100" y="4229100"/>
          <p14:tracePt t="27104" x="2330450" y="4267200"/>
          <p14:tracePt t="27104" x="2343150" y="4305300"/>
          <p14:tracePt t="27121" x="2355850" y="4343400"/>
          <p14:tracePt t="27121" x="2368550" y="4375150"/>
          <p14:tracePt t="27138" x="2381250" y="4413250"/>
          <p14:tracePt t="27138" x="2413000" y="4483100"/>
          <p14:tracePt t="27158" x="2432050" y="4521200"/>
          <p14:tracePt t="27158" x="2451100" y="4552950"/>
          <p14:tracePt t="27171" x="2470150" y="4591050"/>
          <p14:tracePt t="27171" x="2489200" y="4622800"/>
          <p14:tracePt t="27188" x="2508250" y="4660900"/>
          <p14:tracePt t="27188" x="2527300" y="4699000"/>
          <p14:tracePt t="27204" x="2546350" y="4737100"/>
          <p14:tracePt t="27204" x="2565400" y="4775200"/>
          <p14:tracePt t="27204" x="2590800" y="4813300"/>
          <p14:tracePt t="27223" x="2609850" y="4851400"/>
          <p14:tracePt t="27223" x="2635250" y="4889500"/>
          <p14:tracePt t="27239" x="2654300" y="4933950"/>
          <p14:tracePt t="27239" x="2679700" y="4972050"/>
          <p14:tracePt t="27255" x="2705100" y="5010150"/>
          <p14:tracePt t="27255" x="2724150" y="5048250"/>
          <p14:tracePt t="27271" x="2736850" y="5080000"/>
          <p14:tracePt t="27271" x="2755900" y="5111750"/>
          <p14:tracePt t="27288" x="2768600" y="5143500"/>
          <p14:tracePt t="27288" x="2774950" y="5168900"/>
          <p14:tracePt t="27288" x="2781300" y="5194300"/>
          <p14:tracePt t="27307" x="2781300" y="5213350"/>
          <p14:tracePt t="27307" x="2787650" y="5238750"/>
          <p14:tracePt t="27324" x="2781300" y="5251450"/>
          <p14:tracePt t="27324" x="2781300" y="5270500"/>
          <p14:tracePt t="27338" x="2774950" y="5283200"/>
          <p14:tracePt t="27338" x="2774950" y="5302250"/>
          <p14:tracePt t="27355" x="2768600" y="5308600"/>
          <p14:tracePt t="27355" x="2755900" y="5314950"/>
          <p14:tracePt t="27372" x="2749550" y="5321300"/>
          <p14:tracePt t="27372" x="2736850" y="5327650"/>
          <p14:tracePt t="27372" x="2730500" y="5327650"/>
          <p14:tracePt t="27391" x="2717800" y="5327650"/>
          <p14:tracePt t="27391" x="2705100" y="5327650"/>
          <p14:tracePt t="27405" x="2692400" y="5327650"/>
          <p14:tracePt t="27405" x="2679700" y="5334000"/>
          <p14:tracePt t="27422" x="2667000" y="5327650"/>
          <p14:tracePt t="27422" x="2660650" y="5327650"/>
          <p14:tracePt t="27439" x="2647950" y="5327650"/>
          <p14:tracePt t="27439" x="2635250" y="5327650"/>
          <p14:tracePt t="27456" x="2622550" y="5334000"/>
          <p14:tracePt t="27471" x="2616200" y="5334000"/>
          <p14:tracePt t="27487" x="2616200" y="5340350"/>
          <p14:tracePt t="27510" x="2622550" y="5346700"/>
          <p14:tracePt t="27524" x="2628900" y="5346700"/>
          <p14:tracePt t="27538" x="2641600" y="5346700"/>
          <p14:tracePt t="27554" x="2647950" y="5346700"/>
          <p14:tracePt t="27554" x="2654300" y="5340350"/>
          <p14:tracePt t="27574" x="2660650" y="5334000"/>
          <p14:tracePt t="27588" x="2667000" y="5327650"/>
          <p14:tracePt t="27605" x="2673350" y="5321300"/>
          <p14:tracePt t="27622" x="2679700" y="5308600"/>
          <p14:tracePt t="27638" x="2686050" y="5302250"/>
          <p14:tracePt t="27666" x="2686050" y="5295900"/>
          <p14:tracePt t="27682" x="2686050" y="5289550"/>
          <p14:tracePt t="27718" x="2679700" y="5283200"/>
          <p14:tracePt t="27750" x="2686050" y="5283200"/>
          <p14:tracePt t="27814" x="2686050" y="5276850"/>
          <p14:tracePt t="27830" x="2686050" y="5270500"/>
          <p14:tracePt t="27862" x="2679700" y="5270500"/>
          <p14:tracePt t="27900" x="2679700" y="5276850"/>
          <p14:tracePt t="27922" x="2673350" y="5270500"/>
          <p14:tracePt t="27990" x="2667000" y="5276850"/>
          <p14:tracePt t="28002" x="2667000" y="5283200"/>
          <p14:tracePt t="28026" x="2660650" y="5289550"/>
          <p14:tracePt t="28050" x="2660650" y="5295900"/>
          <p14:tracePt t="28062" x="2667000" y="5302250"/>
          <p14:tracePt t="28078" x="2667000" y="5308600"/>
          <p14:tracePt t="28162" x="2673350" y="5302250"/>
          <p14:tracePt t="28198" x="2679700" y="5295900"/>
          <p14:tracePt t="28242" x="2679700" y="5289550"/>
          <p14:tracePt t="28258" x="2686050" y="5283200"/>
          <p14:tracePt t="28274" x="2692400" y="5283200"/>
          <p14:tracePt t="28282" x="2698750" y="5270500"/>
          <p14:tracePt t="28294" x="2705100" y="5264150"/>
          <p14:tracePt t="28307" x="2711450" y="5257800"/>
          <p14:tracePt t="28307" x="2717800" y="5251450"/>
          <p14:tracePt t="28307" x="2724150" y="5238750"/>
          <p14:tracePt t="28328" x="2736850" y="5232400"/>
          <p14:tracePt t="28340" x="2743200" y="5219700"/>
          <p14:tracePt t="28340" x="2755900" y="5200650"/>
          <p14:tracePt t="28358" x="2762250" y="5187950"/>
          <p14:tracePt t="28358" x="2768600" y="5175250"/>
          <p14:tracePt t="28375" x="2774950" y="5162550"/>
          <p14:tracePt t="28375" x="2781300" y="5143500"/>
          <p14:tracePt t="28375" x="2794000" y="5130800"/>
          <p14:tracePt t="28396" x="2800350" y="5111750"/>
          <p14:tracePt t="28407" x="2806700" y="5092700"/>
          <p14:tracePt t="28407" x="2813050" y="5048250"/>
          <p14:tracePt t="28426" x="2819400" y="5022850"/>
          <p14:tracePt t="28426" x="2819400" y="4997450"/>
          <p14:tracePt t="28443" x="2819400" y="4965700"/>
          <p14:tracePt t="28443" x="2813050" y="4927600"/>
          <p14:tracePt t="28458" x="2813050" y="4895850"/>
          <p14:tracePt t="28458" x="2794000" y="4826000"/>
          <p14:tracePt t="28475" x="2787650" y="4794250"/>
          <p14:tracePt t="28475" x="2774950" y="4762500"/>
          <p14:tracePt t="28493" x="2755900" y="4730750"/>
          <p14:tracePt t="28493" x="2743200" y="4699000"/>
          <p14:tracePt t="28509" x="2724150" y="4673600"/>
          <p14:tracePt t="28509" x="2705100" y="4648200"/>
          <p14:tracePt t="28528" x="2679700" y="4622800"/>
          <p14:tracePt t="28528" x="2628900" y="4578350"/>
          <p14:tracePt t="28543" x="2597150" y="4552950"/>
          <p14:tracePt t="28543" x="2559050" y="4527550"/>
          <p14:tracePt t="28559" x="2520950" y="4502150"/>
          <p14:tracePt t="28559" x="2482850" y="4476750"/>
          <p14:tracePt t="28576" x="2438400" y="4451350"/>
          <p14:tracePt t="28576" x="2393950" y="4425950"/>
          <p14:tracePt t="28576" x="2343150" y="4400550"/>
          <p14:tracePt t="28595" x="2298700" y="4375150"/>
          <p14:tracePt t="28608" x="2247900" y="4356100"/>
          <p14:tracePt t="28608" x="2139950" y="4311650"/>
          <p14:tracePt t="28626" x="2089150" y="4298950"/>
          <p14:tracePt t="28626" x="2038350" y="4279900"/>
          <p14:tracePt t="28643" x="1987550" y="4260850"/>
          <p14:tracePt t="28643" x="1930400" y="4248150"/>
          <p14:tracePt t="28660" x="1879600" y="4229100"/>
          <p14:tracePt t="28660" x="1828800" y="4216400"/>
          <p14:tracePt t="28676" x="1778000" y="4203700"/>
          <p14:tracePt t="28676" x="1727200" y="4184650"/>
          <p14:tracePt t="28676" x="1682750" y="4171950"/>
          <p14:tracePt t="28696" x="1631950" y="4165600"/>
          <p14:tracePt t="28708" x="1581150" y="4152900"/>
          <p14:tracePt t="28708" x="1492250" y="4133850"/>
          <p14:tracePt t="28726" x="1441450" y="4127500"/>
          <p14:tracePt t="28726" x="1403350" y="4121150"/>
          <p14:tracePt t="28743" x="1358900" y="4114800"/>
          <p14:tracePt t="28743" x="1314450" y="4114800"/>
          <p14:tracePt t="28760" x="1276350" y="4108450"/>
          <p14:tracePt t="28760" x="1200150" y="4095750"/>
          <p14:tracePt t="28779" x="1168400" y="4095750"/>
          <p14:tracePt t="28779" x="1136650" y="4089400"/>
          <p14:tracePt t="28794" x="1098550" y="4083050"/>
          <p14:tracePt t="28794" x="1073150" y="4083050"/>
          <p14:tracePt t="28810" x="1041400" y="4083050"/>
          <p14:tracePt t="28810" x="1009650" y="4076700"/>
          <p14:tracePt t="28827" x="977900" y="4076700"/>
          <p14:tracePt t="28827" x="927100" y="4076700"/>
          <p14:tracePt t="28844" x="901700" y="4076700"/>
          <p14:tracePt t="28844" x="882650" y="4076700"/>
          <p14:tracePt t="28860" x="863600" y="4076700"/>
          <p14:tracePt t="28860" x="850900" y="4076700"/>
          <p14:tracePt t="28876" x="838200" y="4076700"/>
          <p14:tracePt t="28876" x="825500" y="4076700"/>
          <p14:tracePt t="28896" x="1098550" y="4044950"/>
          <p14:tracePt t="29040" x="1143000" y="4044950"/>
          <p14:tracePt t="29046" x="1187450" y="4044950"/>
          <p14:tracePt t="29059" x="1346200" y="4038600"/>
          <p14:tracePt t="29076" x="1466850" y="4032250"/>
          <p14:tracePt t="29093" x="1587500" y="4032250"/>
          <p14:tracePt t="29110" x="1714500" y="4032250"/>
          <p14:tracePt t="29126" x="1892300" y="4038600"/>
          <p14:tracePt t="29146" x="2006600" y="4044950"/>
          <p14:tracePt t="29160" x="2108200" y="4057650"/>
          <p14:tracePt t="29177" x="2241550" y="4070350"/>
          <p14:tracePt t="29195" x="2317750" y="4076700"/>
          <p14:tracePt t="29210" x="2381250" y="4083050"/>
          <p14:tracePt t="29227" x="2432050" y="4076700"/>
          <p14:tracePt t="29243" x="2476500" y="4076700"/>
          <p14:tracePt t="29260" x="2527300" y="4076700"/>
          <p14:tracePt t="29281" x="2540000" y="4083050"/>
          <p14:tracePt t="29294" x="2552700" y="4083050"/>
          <p14:tracePt t="29310" x="2546350" y="4089400"/>
          <p14:tracePt t="29330" x="2533650" y="4089400"/>
          <p14:tracePt t="29343" x="2527300" y="4089400"/>
          <p14:tracePt t="29343" x="2514600" y="4089400"/>
          <p14:tracePt t="29362" x="2508250" y="4089400"/>
          <p14:tracePt t="29377" x="2514600" y="4095750"/>
          <p14:tracePt t="29377" x="2514600" y="4102100"/>
          <p14:tracePt t="29396" x="2527300" y="4108450"/>
          <p14:tracePt t="29396" x="2533650" y="4114800"/>
          <p14:tracePt t="29412" x="2546350" y="4121150"/>
          <p14:tracePt t="29412" x="2559050" y="4133850"/>
          <p14:tracePt t="29412" x="2578100" y="4140200"/>
          <p14:tracePt t="29431" x="2590800" y="4152900"/>
          <p14:tracePt t="29431" x="2603500" y="4165600"/>
          <p14:tracePt t="29445" x="2622550" y="4178300"/>
          <p14:tracePt t="29445" x="2641600" y="4191000"/>
          <p14:tracePt t="29462" x="2660650" y="4210050"/>
          <p14:tracePt t="29462" x="2686050" y="4222750"/>
          <p14:tracePt t="29479" x="2711450" y="4235450"/>
          <p14:tracePt t="29479" x="2762250" y="4267200"/>
          <p14:tracePt t="29495" x="2787650" y="4279900"/>
          <p14:tracePt t="29495" x="2819400" y="4298950"/>
          <p14:tracePt t="29512" x="2844800" y="4318000"/>
          <p14:tracePt t="29512" x="2870200" y="4330700"/>
          <p14:tracePt t="29529" x="2895600" y="4349750"/>
          <p14:tracePt t="29529" x="2921000" y="4375150"/>
          <p14:tracePt t="29546" x="2940050" y="4394200"/>
          <p14:tracePt t="29546" x="2984500" y="4432300"/>
          <p14:tracePt t="29562" x="3003550" y="4457700"/>
          <p14:tracePt t="29562" x="3016250" y="4476750"/>
          <p14:tracePt t="29579" x="3035300" y="4495800"/>
          <p14:tracePt t="29579" x="3048000" y="4514850"/>
          <p14:tracePt t="29596" x="3054350" y="4527550"/>
          <p14:tracePt t="29596" x="3067050" y="4552950"/>
          <p14:tracePt t="29596" x="3073400" y="4565650"/>
          <p14:tracePt t="29615" x="3079750" y="4584700"/>
          <p14:tracePt t="29628" x="3079750" y="4597400"/>
          <p14:tracePt t="29628" x="3079750" y="4622800"/>
          <p14:tracePt t="29647" x="3079750" y="4635500"/>
          <p14:tracePt t="29647" x="3073400" y="4648200"/>
          <p14:tracePt t="29663" x="3073400" y="4654550"/>
          <p14:tracePt t="29663" x="3067050" y="4667250"/>
          <p14:tracePt t="29679" x="3054350" y="4673600"/>
          <p14:tracePt t="29679" x="3048000" y="4679950"/>
          <p14:tracePt t="29696" x="3035300" y="4679950"/>
          <p14:tracePt t="29696" x="3022600" y="4692650"/>
          <p14:tracePt t="29696" x="3009900" y="4692650"/>
          <p14:tracePt t="29715" x="2997200" y="4699000"/>
          <p14:tracePt t="29728" x="2984500" y="4699000"/>
          <p14:tracePt t="29728" x="2952750" y="4705350"/>
          <p14:tracePt t="29746" x="2940050" y="4711700"/>
          <p14:tracePt t="29746" x="2927350" y="4718050"/>
          <p14:tracePt t="29763" x="2908300" y="4718050"/>
          <p14:tracePt t="29763" x="2895600" y="4724400"/>
          <p14:tracePt t="29763" x="2889250" y="4730750"/>
          <p14:tracePt t="29784" x="2876550" y="4737100"/>
          <p14:tracePt t="29784" x="2870200" y="4743450"/>
          <p14:tracePt t="29796" x="2863850" y="4749800"/>
          <p14:tracePt t="29796" x="2857500" y="4756150"/>
          <p14:tracePt t="29813" x="2857500" y="4762500"/>
          <p14:tracePt t="29813" x="2851150" y="4768850"/>
          <p14:tracePt t="29829" x="2851150" y="4781550"/>
          <p14:tracePt t="29845" x="2851150" y="4794250"/>
          <p14:tracePt t="29902" x="2857500" y="4794250"/>
          <p14:tracePt t="29914" x="2857500" y="4800600"/>
          <p14:tracePt t="29930" x="2857500" y="4806950"/>
          <p14:tracePt t="29946" x="2851150" y="4813300"/>
          <p14:tracePt t="29962" x="2844800" y="4813300"/>
          <p14:tracePt t="29974" x="2838450" y="4813300"/>
          <p14:tracePt t="29990" x="2832100" y="4819650"/>
          <p14:tracePt t="30006" x="2825750" y="4819650"/>
          <p14:tracePt t="30022" x="2819400" y="4832350"/>
          <p14:tracePt t="30034" x="2819400" y="4838700"/>
          <p14:tracePt t="30050" x="2813050" y="4838700"/>
          <p14:tracePt t="30067" x="2806700" y="4838700"/>
          <p14:tracePt t="30083" x="2806700" y="4832350"/>
          <p14:tracePt t="30102" x="2800350" y="4838700"/>
          <p14:tracePt t="30126" x="2806700" y="4845050"/>
          <p14:tracePt t="30154" x="2800350" y="4838700"/>
          <p14:tracePt t="30214" x="2794000" y="4838700"/>
          <p14:tracePt t="30245" x="2794000" y="4832350"/>
          <p14:tracePt t="30326" x="2787650" y="4826000"/>
          <p14:tracePt t="30350" x="2794000" y="4826000"/>
          <p14:tracePt t="30386" x="2800350" y="4832350"/>
          <p14:tracePt t="30426" x="2794000" y="4826000"/>
          <p14:tracePt t="30502" x="2787650" y="4826000"/>
          <p14:tracePt t="30529" x="2787650" y="4832350"/>
          <p14:tracePt t="30562" x="2781300" y="4838700"/>
          <p14:tracePt t="30606" x="2781300" y="4832350"/>
          <p14:tracePt t="30710" x="2781300" y="4826000"/>
          <p14:tracePt t="30726" x="2774950" y="4819650"/>
          <p14:tracePt t="30742" x="2774950" y="4826000"/>
          <p14:tracePt t="30822" x="2768600" y="4819650"/>
          <p14:tracePt t="30874" x="2762250" y="4826000"/>
          <p14:tracePt t="31138" x="2762250" y="4832350"/>
          <p14:tracePt t="31181" x="2755900" y="4832350"/>
          <p14:tracePt t="31214" x="2762250" y="4826000"/>
          <p14:tracePt t="31302" x="2768600" y="4819650"/>
          <p14:tracePt t="31326" x="2774950" y="4819650"/>
          <p14:tracePt t="31386" x="2774950" y="4826000"/>
          <p14:tracePt t="31430" x="2774950" y="4819650"/>
          <p14:tracePt t="31454" x="2774950" y="4813300"/>
          <p14:tracePt t="31466" x="2774950" y="4806950"/>
          <p14:tracePt t="31482" x="2774950" y="4800600"/>
          <p14:tracePt t="31505" x="2781300" y="4800600"/>
          <p14:tracePt t="31526" x="2787650" y="4800600"/>
          <p14:tracePt t="31549" x="2787650" y="4794250"/>
          <p14:tracePt t="31594" x="2787650" y="4787900"/>
          <p14:tracePt t="31738" x="2781300" y="4787900"/>
          <p14:tracePt t="31850" x="2781300" y="4794250"/>
          <p14:tracePt t="31882" x="2781300" y="4787900"/>
          <p14:tracePt t="32030" x="2781300" y="4781550"/>
          <p14:tracePt t="32106" x="2787650" y="4781550"/>
          <p14:tracePt t="32134" x="2794000" y="4775200"/>
          <p14:tracePt t="32182" x="2787650" y="4781550"/>
          <p14:tracePt t="32330" x="2794000" y="4781550"/>
          <p14:tracePt t="32485" x="2787650" y="4781550"/>
          <p14:tracePt t="32517" x="2781300" y="4787900"/>
          <p14:tracePt t="32546" x="2781300" y="4794250"/>
          <p14:tracePt t="32562" x="2774950" y="4800600"/>
          <p14:tracePt t="32578" x="2774950" y="4806950"/>
          <p14:tracePt t="32594" x="2768600" y="4813300"/>
          <p14:tracePt t="32606" x="2762250" y="4813300"/>
          <p14:tracePt t="32630" x="2755900" y="4813300"/>
          <p14:tracePt t="32653" x="2749550" y="4819650"/>
          <p14:tracePt t="32706" x="2743200" y="4819650"/>
          <p14:tracePt t="32734" x="2736850" y="4819650"/>
          <p14:tracePt t="32750" x="2730500" y="4813300"/>
          <p14:tracePt t="32853" x="2736850" y="4806950"/>
          <p14:tracePt t="32906" x="2736850" y="4813300"/>
          <p14:tracePt t="33034" x="2730500" y="4819650"/>
          <p14:tracePt t="33177" x="2730500" y="4826000"/>
          <p14:tracePt t="33213" x="2730500" y="4832350"/>
          <p14:tracePt t="33298" x="2736850" y="4832350"/>
          <p14:tracePt t="33322" x="2736850" y="4838700"/>
          <p14:tracePt t="33366" x="2743200" y="4838700"/>
          <p14:tracePt t="33402" x="2749550" y="4838700"/>
          <p14:tracePt t="33434" x="2755900" y="4838700"/>
          <p14:tracePt t="33462" x="2762250" y="4838700"/>
          <p14:tracePt t="33486" x="2768600" y="4838700"/>
          <p14:tracePt t="33502" x="2774950" y="4838700"/>
          <p14:tracePt t="33522" x="2781300" y="4838700"/>
          <p14:tracePt t="33566" x="2787650" y="4845050"/>
          <p14:tracePt t="33605" x="2794000" y="4845050"/>
          <p14:tracePt t="33626" x="2800350" y="4845050"/>
          <p14:tracePt t="33650" x="2800350" y="4838700"/>
          <p14:tracePt t="33673" x="2800350" y="4832350"/>
          <p14:tracePt t="33686" x="2806700" y="4826000"/>
          <p14:tracePt t="33702" x="2813050" y="4819650"/>
          <p14:tracePt t="33718" x="2813050" y="4813300"/>
          <p14:tracePt t="33734" x="2819400" y="4806950"/>
          <p14:tracePt t="33754" x="2825750" y="4800600"/>
          <p14:tracePt t="33786" x="2832100" y="4794250"/>
          <p14:tracePt t="33957" x="2838450" y="4794250"/>
          <p14:tracePt t="33994" x="2844800" y="4787900"/>
          <p14:tracePt t="34106" x="2851150" y="4781550"/>
          <p14:tracePt t="34146" x="2857500" y="4781550"/>
          <p14:tracePt t="34162" x="2863850" y="4775200"/>
          <p14:tracePt t="34174" x="2870200" y="4768850"/>
          <p14:tracePt t="34198" x="2870200" y="4762500"/>
          <p14:tracePt t="34221" x="2870200" y="4756150"/>
          <p14:tracePt t="34250" x="2870200" y="4749800"/>
          <p14:tracePt t="34325" x="2870200" y="4743450"/>
          <p14:tracePt t="34362" x="2876550" y="4737100"/>
          <p14:tracePt t="34574" x="2882900" y="4730750"/>
          <p14:tracePt t="34602" x="2889250" y="4724400"/>
          <p14:tracePt t="34702" x="2895600" y="4718050"/>
          <p14:tracePt t="34882" x="2901950" y="4718050"/>
          <p14:tracePt t="34993" x="2895600" y="4718050"/>
          <p14:tracePt t="35074" x="2889250" y="4718050"/>
          <p14:tracePt t="35114" x="2882900" y="4718050"/>
          <p14:tracePt t="35152" x="2882900" y="4711700"/>
          <p14:tracePt t="35174" x="2876550" y="4705350"/>
          <p14:tracePt t="35194" x="2870200" y="4699000"/>
          <p14:tracePt t="35246" x="2870200" y="4692650"/>
          <p14:tracePt t="35261" x="2870200" y="4686300"/>
          <p14:tracePt t="35271" x="2870200" y="4679950"/>
          <p14:tracePt t="35286" x="2870200" y="4673600"/>
          <p14:tracePt t="35314" x="2870200" y="4667250"/>
          <p14:tracePt t="35338" x="2863850" y="4660900"/>
          <p14:tracePt t="35354" x="2857500" y="4660900"/>
          <p14:tracePt t="35414" x="2851150" y="4660900"/>
          <p14:tracePt t="35443" x="2844800" y="4660900"/>
          <p14:tracePt t="35474" x="2844800" y="4667250"/>
          <p14:tracePt t="35494" x="2838450" y="4660900"/>
          <p14:tracePt t="35542" x="2838450" y="4667250"/>
          <p14:tracePt t="35614" x="2832100" y="4673600"/>
          <p14:tracePt t="35646" x="2825750" y="4673600"/>
          <p14:tracePt t="35666" x="2819400" y="4673600"/>
          <p14:tracePt t="35690" x="2819400" y="4679950"/>
          <p14:tracePt t="35734" x="2813050" y="4679950"/>
          <p14:tracePt t="35802" x="2819400" y="4679950"/>
          <p14:tracePt t="35913" x="2819400" y="4686300"/>
          <p14:tracePt t="36081" x="2813050" y="4692650"/>
          <p14:tracePt t="36505" x="2806700" y="4699000"/>
          <p14:tracePt t="36530" x="2806700" y="4705350"/>
          <p14:tracePt t="36546" x="2800350" y="4718050"/>
          <p14:tracePt t="36562" x="2800350" y="4724400"/>
          <p14:tracePt t="36567" x="2800350" y="4730750"/>
          <p14:tracePt t="36567" x="2800350" y="4737100"/>
          <p14:tracePt t="36585" x="2800350" y="4743450"/>
          <p14:tracePt t="36585" x="2800350" y="4749800"/>
          <p14:tracePt t="36602" x="2800350" y="4756150"/>
          <p14:tracePt t="36602" x="2800350" y="4762500"/>
          <p14:tracePt t="36618" x="2806700" y="4768850"/>
          <p14:tracePt t="36618" x="2806700" y="4781550"/>
          <p14:tracePt t="36635" x="2806700" y="4787900"/>
          <p14:tracePt t="36635" x="2813050" y="4794250"/>
          <p14:tracePt t="36652" x="2813050" y="4800600"/>
          <p14:tracePt t="36667" x="2813050" y="4806950"/>
          <p14:tracePt t="36667" x="2819400" y="4819650"/>
          <p14:tracePt t="36687" x="2819400" y="4826000"/>
          <p14:tracePt t="36702" x="2825750" y="4832350"/>
          <p14:tracePt t="36702" x="2825750" y="4838700"/>
          <p14:tracePt t="36719" x="2825750" y="4845050"/>
          <p14:tracePt t="36734" x="2832100" y="4851400"/>
          <p14:tracePt t="36751" x="2832100" y="4857750"/>
          <p14:tracePt t="36772" x="2832100" y="4864100"/>
          <p14:tracePt t="36802" x="2832100" y="4870450"/>
          <p14:tracePt t="36822" x="2838450" y="4870450"/>
          <p14:tracePt t="36846" x="2844800" y="4870450"/>
          <p14:tracePt t="36866" x="2851150" y="4870450"/>
          <p14:tracePt t="36890" x="2857500" y="4870450"/>
          <p14:tracePt t="36914" x="2863850" y="4870450"/>
          <p14:tracePt t="36926" x="2870200" y="4870450"/>
          <p14:tracePt t="36943" x="2876550" y="4876800"/>
          <p14:tracePt t="36958" x="2882900" y="4883150"/>
          <p14:tracePt t="37009" x="2889250" y="4883150"/>
          <p14:tracePt t="37042" x="2895600" y="4876800"/>
          <p14:tracePt t="37062" x="2901950" y="4876800"/>
          <p14:tracePt t="37078" x="2908300" y="4876800"/>
          <p14:tracePt t="37101" x="2914650" y="4876800"/>
          <p14:tracePt t="37114" x="2921000" y="4876800"/>
          <p14:tracePt t="37138" x="2927350" y="4876800"/>
          <p14:tracePt t="37154" x="2933700" y="4876800"/>
          <p14:tracePt t="37166" x="2940050" y="4870450"/>
          <p14:tracePt t="37182" x="2946400" y="4870450"/>
          <p14:tracePt t="37198" x="2952750" y="4864100"/>
          <p14:tracePt t="37214" x="2959100" y="4857750"/>
          <p14:tracePt t="37226" x="2965450" y="4845050"/>
          <p14:tracePt t="37242" x="2971800" y="4838700"/>
          <p14:tracePt t="37258" x="2978150" y="4832350"/>
          <p14:tracePt t="37275" x="2978150" y="4826000"/>
          <p14:tracePt t="37275" x="2984500" y="4819650"/>
          <p14:tracePt t="37288" x="2990850" y="4813300"/>
          <p14:tracePt t="37302" x="2997200" y="4806950"/>
          <p14:tracePt t="37302" x="2997200" y="4800600"/>
          <p14:tracePt t="37322" x="3003550" y="4800600"/>
          <p14:tracePt t="37322" x="3009900" y="4794250"/>
          <p14:tracePt t="37338" x="3016250" y="4787900"/>
          <p14:tracePt t="37338" x="3028950" y="4775200"/>
          <p14:tracePt t="37354" x="3035300" y="4768850"/>
          <p14:tracePt t="37354" x="3048000" y="4762500"/>
          <p14:tracePt t="37371" x="3054350" y="4749800"/>
          <p14:tracePt t="37371" x="3067050" y="4743450"/>
          <p14:tracePt t="37388" x="3079750" y="4730750"/>
          <p14:tracePt t="37388" x="3092450" y="4718050"/>
          <p14:tracePt t="37388" x="3111500" y="4711700"/>
          <p14:tracePt t="37407" x="3124200" y="4699000"/>
          <p14:tracePt t="37419" x="3143250" y="4686300"/>
          <p14:tracePt t="37419" x="3175000" y="4654550"/>
          <p14:tracePt t="37438" x="3194050" y="4641850"/>
          <p14:tracePt t="37438" x="3213100" y="4629150"/>
          <p14:tracePt t="37455" x="3232150" y="4616450"/>
          <p14:tracePt t="37455" x="3251200" y="4603750"/>
          <p14:tracePt t="37471" x="3270250" y="4591050"/>
          <p14:tracePt t="37471" x="3289300" y="4578350"/>
          <p14:tracePt t="37488" x="3302000" y="4565650"/>
          <p14:tracePt t="37488" x="3321050" y="4559300"/>
          <p14:tracePt t="37488" x="3333750" y="4552950"/>
          <p14:tracePt t="37507" x="3346450" y="4546600"/>
          <p14:tracePt t="37520" x="3359150" y="4540250"/>
          <p14:tracePt t="37520" x="3378200" y="4527550"/>
          <p14:tracePt t="37539" x="3390900" y="4521200"/>
          <p14:tracePt t="37539" x="3397250" y="4514850"/>
          <p14:tracePt t="37555" x="3403600" y="4514850"/>
          <p14:tracePt t="37555" x="3409950" y="4508500"/>
          <p14:tracePt t="37572" x="3416300" y="4508500"/>
          <p14:tracePt t="37572" x="3422650" y="4502150"/>
          <p14:tracePt t="37588" x="3429000" y="4502150"/>
          <p14:tracePt t="37604" x="3435350" y="4502150"/>
          <p14:tracePt t="37604" x="3441700" y="4502150"/>
          <p14:tracePt t="37622" x="3448050" y="4508500"/>
          <p14:tracePt t="37637" x="3460750" y="4521200"/>
          <p14:tracePt t="37637" x="3460750" y="4527550"/>
          <p14:tracePt t="37655" x="3467100" y="4533900"/>
          <p14:tracePt t="37671" x="3473450" y="4540250"/>
          <p14:tracePt t="37671" x="3473450" y="4546600"/>
          <p14:tracePt t="37688" x="3473450" y="4552950"/>
          <p14:tracePt t="37688" x="3473450" y="4565650"/>
          <p14:tracePt t="37707" x="3473450" y="4572000"/>
          <p14:tracePt t="37721" x="3473450" y="4578350"/>
          <p14:tracePt t="37721" x="3467100" y="4591050"/>
          <p14:tracePt t="37739" x="3467100" y="4597400"/>
          <p14:tracePt t="37739" x="3460750" y="4603750"/>
          <p14:tracePt t="37756" x="3460750" y="4610100"/>
          <p14:tracePt t="37756" x="3454400" y="4616450"/>
          <p14:tracePt t="37772" x="3454400" y="4629150"/>
          <p14:tracePt t="37772" x="3448050" y="4635500"/>
          <p14:tracePt t="37772" x="3441700" y="4641850"/>
          <p14:tracePt t="37792" x="3435350" y="4648200"/>
          <p14:tracePt t="37792" x="3429000" y="4654550"/>
          <p14:tracePt t="37807" x="3429000" y="4660900"/>
          <p14:tracePt t="37807" x="3422650" y="4667250"/>
          <p14:tracePt t="37823" x="3416300" y="4673600"/>
          <p14:tracePt t="37823" x="3409950" y="4673600"/>
          <p14:tracePt t="37839" x="3403600" y="4679950"/>
          <p14:tracePt t="37839" x="3397250" y="4686300"/>
          <p14:tracePt t="37856" x="3390900" y="4686300"/>
          <p14:tracePt t="37871" x="3384550" y="4692650"/>
          <p14:tracePt t="37871" x="3378200" y="4699000"/>
          <p14:tracePt t="37889" x="3378200" y="4705350"/>
          <p14:tracePt t="37910" x="3371850" y="4711700"/>
          <p14:tracePt t="37926" x="3365500" y="4711700"/>
          <p14:tracePt t="37943" x="3359150" y="4718050"/>
          <p14:tracePt t="37955" x="3352800" y="4724400"/>
          <p14:tracePt t="37971" x="3346450" y="4724400"/>
          <p14:tracePt t="37971" x="3340100" y="4730750"/>
          <p14:tracePt t="37990" x="3333750" y="4730750"/>
          <p14:tracePt t="37990" x="3321050" y="4737100"/>
          <p14:tracePt t="38007" x="3314700" y="4743450"/>
          <p14:tracePt t="38007" x="3302000" y="4743450"/>
          <p14:tracePt t="38025" x="3295650" y="4749800"/>
          <p14:tracePt t="38025" x="3282950" y="4749800"/>
          <p14:tracePt t="38040" x="3276600" y="4749800"/>
          <p14:tracePt t="38040" x="3263900" y="4756150"/>
          <p14:tracePt t="38057" x="3251200" y="4756150"/>
          <p14:tracePt t="38057" x="3219450" y="4756150"/>
          <p14:tracePt t="38075" x="3200400" y="4756150"/>
          <p14:tracePt t="38075" x="3187700" y="4756150"/>
          <p14:tracePt t="38091" x="3162300" y="4749800"/>
          <p14:tracePt t="38091" x="3143250" y="4749800"/>
          <p14:tracePt t="38107" x="3124200" y="4743450"/>
          <p14:tracePt t="38107" x="3105150" y="4743450"/>
          <p14:tracePt t="38123" x="3079750" y="4737100"/>
          <p14:tracePt t="38123" x="3060700" y="4737100"/>
          <p14:tracePt t="38140" x="3035300" y="4730750"/>
          <p14:tracePt t="38140" x="3003550" y="4724400"/>
          <p14:tracePt t="38140" x="2978150" y="4724400"/>
          <p14:tracePt t="38159" x="2946400" y="4718050"/>
          <p14:tracePt t="38172" x="2914650" y="4711700"/>
          <p14:tracePt t="38172" x="2844800" y="4699000"/>
          <p14:tracePt t="38190" x="2806700" y="4699000"/>
          <p14:tracePt t="38190" x="2774950" y="4692650"/>
          <p14:tracePt t="38207" x="2736850" y="4686300"/>
          <p14:tracePt t="38207" x="2698750" y="4686300"/>
          <p14:tracePt t="38223" x="2667000" y="4686300"/>
          <p14:tracePt t="38223" x="2635250" y="4679950"/>
          <p14:tracePt t="38223" x="2609850" y="4679950"/>
          <p14:tracePt t="38243" x="2584450" y="4679950"/>
          <p14:tracePt t="38243" x="2559050" y="4686300"/>
          <p14:tracePt t="38257" x="2546350" y="4686300"/>
          <p14:tracePt t="38257" x="2527300" y="4686300"/>
          <p14:tracePt t="38274" x="2514600" y="4692650"/>
          <p14:tracePt t="38274" x="2508250" y="4699000"/>
          <p14:tracePt t="38290" x="2495550" y="4705350"/>
          <p14:tracePt t="38290" x="2489200" y="4705350"/>
          <p14:tracePt t="38307" x="2482850" y="4711700"/>
          <p14:tracePt t="38325" x="2495550" y="4711700"/>
          <p14:tracePt t="38354" x="2501900" y="4711700"/>
          <p14:tracePt t="38362" x="2508250" y="4711700"/>
          <p14:tracePt t="38362" x="2514600" y="4711700"/>
          <p14:tracePt t="38374" x="2520950" y="4705350"/>
          <p14:tracePt t="38374" x="2527300" y="4705350"/>
          <p14:tracePt t="38392" x="2540000" y="4699000"/>
          <p14:tracePt t="38392" x="2546350" y="4699000"/>
          <p14:tracePt t="38408" x="2552700" y="4699000"/>
          <p14:tracePt t="38408" x="2559050" y="4699000"/>
          <p14:tracePt t="38408" x="2565400" y="4692650"/>
          <p14:tracePt t="38427" x="2571750" y="4692650"/>
          <p14:tracePt t="38440" x="2578100" y="4692650"/>
          <p14:tracePt t="38440" x="2590800" y="4692650"/>
          <p14:tracePt t="38459" x="2590800" y="4699000"/>
          <p14:tracePt t="38459" x="2597150" y="4699000"/>
          <p14:tracePt t="38475" x="2603500" y="4699000"/>
          <p14:tracePt t="38475" x="2609850" y="4699000"/>
          <p14:tracePt t="38492" x="2622550" y="4699000"/>
          <p14:tracePt t="38510" x="2628900" y="4705350"/>
          <p14:tracePt t="38528" x="2635250" y="4699000"/>
          <p14:tracePt t="38543" x="2641600" y="4705350"/>
          <p14:tracePt t="38570" x="2641600" y="4711700"/>
          <p14:tracePt t="38594" x="2647950" y="4718050"/>
          <p14:tracePt t="38638" x="2654300" y="4718050"/>
          <p14:tracePt t="38654" x="2660650" y="4718050"/>
          <p14:tracePt t="38666" x="2667000" y="4718050"/>
          <p14:tracePt t="38682" x="2673350" y="4718050"/>
          <p14:tracePt t="38690" x="2679700" y="4718050"/>
          <p14:tracePt t="38690" x="2686050" y="4718050"/>
          <p14:tracePt t="38709" x="2692400" y="4718050"/>
          <p14:tracePt t="38709" x="2711450" y="4718050"/>
          <p14:tracePt t="38727" x="2717800" y="4724400"/>
          <p14:tracePt t="38727" x="2730500" y="4724400"/>
          <p14:tracePt t="38743" x="2736850" y="4724400"/>
          <p14:tracePt t="38743" x="2743200" y="4724400"/>
          <p14:tracePt t="38759" x="2749550" y="4724400"/>
          <p14:tracePt t="38759" x="2755900" y="4724400"/>
          <p14:tracePt t="38777" x="2762250" y="4718050"/>
          <p14:tracePt t="38777" x="2768600" y="4718050"/>
          <p14:tracePt t="38777" x="2774950" y="4718050"/>
          <p14:tracePt t="38795" x="2787650" y="4718050"/>
          <p14:tracePt t="38811" x="2794000" y="4718050"/>
          <p14:tracePt t="38827" x="2800350" y="4711700"/>
          <p14:tracePt t="38854" x="2806700" y="4711700"/>
          <p14:tracePt t="38878" x="2806700" y="4718050"/>
          <p14:tracePt t="38922" x="2800350" y="4718050"/>
          <p14:tracePt t="38938" x="2794000" y="4724400"/>
          <p14:tracePt t="38954" x="2787650" y="4730750"/>
          <p14:tracePt t="38966" x="2781300" y="4730750"/>
          <p14:tracePt t="38982" x="2774950" y="4737100"/>
          <p14:tracePt t="38998" x="2768600" y="4737100"/>
          <p14:tracePt t="39014" x="2762250" y="4737100"/>
          <p14:tracePt t="39026" x="2755900" y="4737100"/>
          <p14:tracePt t="39042" x="2749550" y="4730750"/>
          <p14:tracePt t="39058" x="2743200" y="4730750"/>
          <p14:tracePt t="39075" x="2736850" y="4730750"/>
          <p14:tracePt t="39092" x="2730500" y="4724400"/>
          <p14:tracePt t="39092" x="2724150" y="4730750"/>
          <p14:tracePt t="39110" x="2711450" y="4730750"/>
          <p14:tracePt t="39126" x="2705100" y="4730750"/>
          <p14:tracePt t="39142" x="2698750" y="4730750"/>
          <p14:tracePt t="39142" x="2692400" y="4730750"/>
          <p14:tracePt t="39160" x="2686050" y="4730750"/>
          <p14:tracePt t="39160" x="2679700" y="4730750"/>
          <p14:tracePt t="39160" x="2673350" y="4730750"/>
          <p14:tracePt t="39179" x="2667000" y="4730750"/>
          <p14:tracePt t="39192" x="2660650" y="4730750"/>
          <p14:tracePt t="39192" x="2647950" y="4730750"/>
          <p14:tracePt t="39210" x="2641600" y="4730750"/>
          <p14:tracePt t="39226" x="2635250" y="4730750"/>
          <p14:tracePt t="39242" x="2628900" y="4730750"/>
          <p14:tracePt t="39259" x="2622550" y="4724400"/>
          <p14:tracePt t="39276" x="2616200" y="4724400"/>
          <p14:tracePt t="39292" x="2616200" y="4730750"/>
          <p14:tracePt t="39386" x="2622550" y="4737100"/>
          <p14:tracePt t="39454" x="2622550" y="4730750"/>
          <p14:tracePt t="39478" x="2628900" y="4724400"/>
          <p14:tracePt t="39513" x="2635250" y="4730750"/>
          <p14:tracePt t="39554" x="2635250" y="4737100"/>
          <p14:tracePt t="39590" x="2635250" y="4730750"/>
          <p14:tracePt t="39718" x="2641600" y="4730750"/>
          <p14:tracePt t="39778" x="2647950" y="4730750"/>
          <p14:tracePt t="39814" x="2647950" y="4724400"/>
          <p14:tracePt t="39838" x="2654300" y="4718050"/>
          <p14:tracePt t="39862" x="2654300" y="4724400"/>
          <p14:tracePt t="39914" x="2647950" y="4724400"/>
          <p14:tracePt t="39926" x="2641600" y="4724400"/>
          <p14:tracePt t="39942" x="2635250" y="4730750"/>
          <p14:tracePt t="39958" x="2628900" y="4730750"/>
          <p14:tracePt t="39974" x="2622550" y="4737100"/>
          <p14:tracePt t="39986" x="2616200" y="4737100"/>
          <p14:tracePt t="40002" x="2609850" y="4743450"/>
          <p14:tracePt t="40018" x="2603500" y="4749800"/>
          <p14:tracePt t="40034" x="2597150" y="4749800"/>
          <p14:tracePt t="40046" x="2597150" y="4756150"/>
          <p14:tracePt t="40062" x="2590800" y="4762500"/>
          <p14:tracePt t="40078" x="2584450" y="4762500"/>
          <p14:tracePt t="40095" x="2578100" y="4768850"/>
          <p14:tracePt t="40112" x="2571750" y="4768850"/>
          <p14:tracePt t="40129" x="2565400" y="4775200"/>
          <p14:tracePt t="40147" x="2559050" y="4775200"/>
          <p14:tracePt t="40162" x="2552700" y="4781550"/>
          <p14:tracePt t="40179" x="2546350" y="4787900"/>
          <p14:tracePt t="40195" x="2546350" y="4794250"/>
          <p14:tracePt t="40215" x="2546350" y="4800600"/>
          <p14:tracePt t="40234" x="2546350" y="4806950"/>
          <p14:tracePt t="40258" x="2552700" y="4813300"/>
          <p14:tracePt t="40310" x="2559050" y="4813300"/>
          <p14:tracePt t="40334" x="2565400" y="4813300"/>
          <p14:tracePt t="40345" x="2571750" y="4806950"/>
          <p14:tracePt t="40361" x="2578100" y="4800600"/>
          <p14:tracePt t="40377" x="2590800" y="4794250"/>
          <p14:tracePt t="40394" x="2597150" y="4787900"/>
          <p14:tracePt t="40406" x="2609850" y="4781550"/>
          <p14:tracePt t="40422" x="2616200" y="4781550"/>
          <p14:tracePt t="40438" x="2622550" y="4775200"/>
          <p14:tracePt t="40454" x="2616200" y="4768850"/>
          <p14:tracePt t="40481" x="2609850" y="4768850"/>
          <p14:tracePt t="40505" x="2603500" y="4768850"/>
          <p14:tracePt t="40525" x="2597150" y="4762500"/>
          <p14:tracePt t="40594" x="2603500" y="4756150"/>
          <p14:tracePt t="40618" x="2609850" y="4756150"/>
          <p14:tracePt t="40634" x="2616200" y="4749800"/>
          <p14:tracePt t="40645" x="2628900" y="4749800"/>
          <p14:tracePt t="40662" x="2635250" y="4756150"/>
          <p14:tracePt t="40678" x="2641600" y="4762500"/>
          <p14:tracePt t="40694" x="2647950" y="4768850"/>
          <p14:tracePt t="40702" x="2654300" y="4775200"/>
          <p14:tracePt t="40714" x="2654300" y="4781550"/>
          <p14:tracePt t="40714" x="2660650" y="4787900"/>
          <p14:tracePt t="40731" x="2667000" y="4794250"/>
          <p14:tracePt t="40747" x="2673350" y="4800600"/>
          <p14:tracePt t="40764" x="2679700" y="4806950"/>
          <p14:tracePt t="40781" x="2686050" y="4800600"/>
          <p14:tracePt t="40822" x="2692400" y="4800600"/>
          <p14:tracePt t="40842" x="2698750" y="4794250"/>
          <p14:tracePt t="40858" x="2705100" y="4787900"/>
          <p14:tracePt t="40882" x="2711450" y="4787900"/>
          <p14:tracePt t="40910" x="2705100" y="4787900"/>
          <p14:tracePt t="40978" x="2698750" y="4794250"/>
          <p14:tracePt t="40994" x="2698750" y="4800600"/>
          <p14:tracePt t="41005" x="2692400" y="4800600"/>
          <p14:tracePt t="41021" x="2692400" y="4806950"/>
          <p14:tracePt t="41046" x="2686050" y="4806950"/>
          <p14:tracePt t="41066" x="2679700" y="4806950"/>
          <p14:tracePt t="41097" x="2679700" y="4800600"/>
          <p14:tracePt t="41143" x="2686050" y="4794250"/>
          <p14:tracePt t="41158" x="2686050" y="4781550"/>
          <p14:tracePt t="41174" x="2692400" y="4775200"/>
          <p14:tracePt t="41186" x="2692400" y="4768850"/>
          <p14:tracePt t="41202" x="2686050" y="4762500"/>
          <p14:tracePt t="41219" x="2679700" y="4756150"/>
          <p14:tracePt t="41234" x="2673350" y="4749800"/>
          <p14:tracePt t="41234" x="2667000" y="4743450"/>
          <p14:tracePt t="41250" x="2654300" y="4730750"/>
          <p14:tracePt t="41250" x="2647950" y="4724400"/>
          <p14:tracePt t="41267" x="2641600" y="4711700"/>
          <p14:tracePt t="41267" x="2628900" y="4699000"/>
          <p14:tracePt t="41283" x="2622550" y="4679950"/>
          <p14:tracePt t="41283" x="2609850" y="4660900"/>
          <p14:tracePt t="41300" x="2597150" y="4648200"/>
          <p14:tracePt t="41300" x="2565400" y="4610100"/>
          <p14:tracePt t="41319" x="2546350" y="4591050"/>
          <p14:tracePt t="41319" x="2533650" y="4572000"/>
          <p14:tracePt t="41334" x="2514600" y="4546600"/>
          <p14:tracePt t="41334" x="2489200" y="4521200"/>
          <p14:tracePt t="41352" x="2470150" y="4489450"/>
          <p14:tracePt t="41352" x="2419350" y="4425950"/>
          <p14:tracePt t="41352" x="2393950" y="4394200"/>
          <p14:tracePt t="41374" x="2362200" y="4362450"/>
          <p14:tracePt t="41383" x="2336800" y="4324350"/>
          <p14:tracePt t="41383" x="2305050" y="4292600"/>
          <p14:tracePt t="41403" x="2273300" y="4254500"/>
          <p14:tracePt t="41403" x="2247900" y="4216400"/>
          <p14:tracePt t="41417" x="2216150" y="4184650"/>
          <p14:tracePt t="41417" x="2165350" y="4121150"/>
          <p14:tracePt t="41434" x="2133600" y="4089400"/>
          <p14:tracePt t="41434" x="2108200" y="4064000"/>
          <p14:tracePt t="41451" x="2082800" y="4032250"/>
          <p14:tracePt t="41451" x="2057400" y="4013200"/>
          <p14:tracePt t="41467" x="2038350" y="3987800"/>
          <p14:tracePt t="41467" x="2012950" y="3968750"/>
          <p14:tracePt t="41467" x="1993900" y="3949700"/>
          <p14:tracePt t="41486" x="1974850" y="3930650"/>
          <p14:tracePt t="41499" x="1955800" y="3917950"/>
          <p14:tracePt t="41499" x="1930400" y="3898900"/>
          <p14:tracePt t="41518" x="1924050" y="3886200"/>
          <p14:tracePt t="41518" x="1911350" y="3886200"/>
          <p14:tracePt t="41535" x="1905000" y="3879850"/>
          <p14:tracePt t="41550" x="1898650" y="3886200"/>
          <p14:tracePt t="41567" x="1898650" y="3892550"/>
          <p14:tracePt t="41567" x="1905000" y="3898900"/>
          <p14:tracePt t="41567" x="1905000" y="3905250"/>
          <p14:tracePt t="41586" x="1917700" y="3917950"/>
          <p14:tracePt t="41586" x="1924050" y="3924300"/>
          <p14:tracePt t="41602" x="1936750" y="3937000"/>
          <p14:tracePt t="41602" x="1949450" y="3943350"/>
          <p14:tracePt t="41618" x="1962150" y="3949700"/>
          <p14:tracePt t="41618" x="1974850" y="3962400"/>
          <p14:tracePt t="41635" x="1993900" y="3975100"/>
          <p14:tracePt t="41635" x="2006600" y="3981450"/>
          <p14:tracePt t="41652" x="2025650" y="3994150"/>
          <p14:tracePt t="41652" x="2057400" y="4013200"/>
          <p14:tracePt t="41668" x="2076450" y="4025900"/>
          <p14:tracePt t="41668" x="2095500" y="4038600"/>
          <p14:tracePt t="41686" x="2108200" y="4051300"/>
          <p14:tracePt t="41686" x="2127250" y="4064000"/>
          <p14:tracePt t="41702" x="2139950" y="4076700"/>
          <p14:tracePt t="41702" x="2152650" y="4083050"/>
          <p14:tracePt t="41718" x="2171700" y="4095750"/>
          <p14:tracePt t="41718" x="2190750" y="4121150"/>
          <p14:tracePt t="41735" x="2203450" y="4127500"/>
          <p14:tracePt t="41735" x="2209800" y="4140200"/>
          <p14:tracePt t="41752" x="2222500" y="4146550"/>
          <p14:tracePt t="41752" x="2228850" y="4152900"/>
          <p14:tracePt t="41769" x="2228850" y="4165600"/>
          <p14:tracePt t="41769" x="2235200" y="4178300"/>
          <p14:tracePt t="41787" x="2235200" y="4184650"/>
          <p14:tracePt t="41810" x="2235200" y="4191000"/>
          <p14:tracePt t="41826" x="2228850" y="4197350"/>
          <p14:tracePt t="41842" x="2222500" y="4197350"/>
          <p14:tracePt t="41855" x="2222500" y="4203700"/>
          <p14:tracePt t="41871" x="2222500" y="4210050"/>
          <p14:tracePt t="41886" x="2222500" y="4216400"/>
          <p14:tracePt t="41902" x="2228850" y="4222750"/>
          <p14:tracePt t="41917" x="2235200" y="4229100"/>
          <p14:tracePt t="41917" x="2241550" y="4235450"/>
          <p14:tracePt t="41936" x="2247900" y="4235450"/>
          <p14:tracePt t="41936" x="2254250" y="4241800"/>
          <p14:tracePt t="41936" x="2260600" y="4248150"/>
          <p14:tracePt t="41955" x="2266950" y="4254500"/>
          <p14:tracePt t="41955" x="2273300" y="4254500"/>
          <p14:tracePt t="41969" x="2286000" y="4260850"/>
          <p14:tracePt t="41969" x="2292350" y="4260850"/>
          <p14:tracePt t="41986" x="2305050" y="4267200"/>
          <p14:tracePt t="41986" x="2311400" y="4273550"/>
          <p14:tracePt t="42003" x="2324100" y="4273550"/>
          <p14:tracePt t="42003" x="2336800" y="4279900"/>
          <p14:tracePt t="42019" x="2349500" y="4286250"/>
          <p14:tracePt t="42019" x="2374900" y="4305300"/>
          <p14:tracePt t="42036" x="2387600" y="4311650"/>
          <p14:tracePt t="42036" x="2406650" y="4318000"/>
          <p14:tracePt t="42053" x="2419350" y="4330700"/>
          <p14:tracePt t="42053" x="2432050" y="4343400"/>
          <p14:tracePt t="42070" x="2444750" y="4356100"/>
          <p14:tracePt t="42070" x="2476500" y="4381500"/>
          <p14:tracePt t="42086" x="2489200" y="4394200"/>
          <p14:tracePt t="42086" x="2501900" y="4406900"/>
          <p14:tracePt t="42103" x="2514600" y="4419600"/>
          <p14:tracePt t="42103" x="2527300" y="4432300"/>
          <p14:tracePt t="42120" x="2540000" y="4445000"/>
          <p14:tracePt t="42120" x="2552700" y="4457700"/>
          <p14:tracePt t="42136" x="2565400" y="4470400"/>
          <p14:tracePt t="42136" x="2590800" y="4495800"/>
          <p14:tracePt t="42155" x="2597150" y="4508500"/>
          <p14:tracePt t="42155" x="2609850" y="4514850"/>
          <p14:tracePt t="42170" x="2622550" y="4527550"/>
          <p14:tracePt t="42170" x="2635250" y="4533900"/>
          <p14:tracePt t="42187" x="2647950" y="4546600"/>
          <p14:tracePt t="42187" x="2660650" y="4552950"/>
          <p14:tracePt t="42203" x="2673350" y="4559300"/>
          <p14:tracePt t="42203" x="2686050" y="4565650"/>
          <p14:tracePt t="42220" x="2698750" y="4572000"/>
          <p14:tracePt t="42220" x="2711450" y="4578350"/>
          <p14:tracePt t="42220" x="2724150" y="4584700"/>
          <p14:tracePt t="42239" x="2736850" y="4584700"/>
          <p14:tracePt t="42252" x="2749550" y="4591050"/>
          <p14:tracePt t="42252" x="2768600" y="4597400"/>
          <p14:tracePt t="42252" x="2781300" y="4603750"/>
          <p14:tracePt t="42275" x="2787650" y="4610100"/>
          <p14:tracePt t="42285" x="2800350" y="4610100"/>
          <p14:tracePt t="42285" x="2813050" y="4616450"/>
          <p14:tracePt t="42303" x="2819400" y="4622800"/>
          <p14:tracePt t="42303" x="2825750" y="4629150"/>
          <p14:tracePt t="42303" x="2838450" y="4635500"/>
          <p14:tracePt t="42323" x="2844800" y="4641850"/>
          <p14:tracePt t="42323" x="2851150" y="4648200"/>
          <p14:tracePt t="42337" x="2857500" y="4648200"/>
          <p14:tracePt t="42337" x="2863850" y="4654550"/>
          <p14:tracePt t="42354" x="2870200" y="4660900"/>
          <p14:tracePt t="42369" x="2876550" y="4673600"/>
          <p14:tracePt t="42386" x="2882900" y="4679950"/>
          <p14:tracePt t="42403" x="2882900" y="4686300"/>
          <p14:tracePt t="42419" x="2876550" y="4686300"/>
          <p14:tracePt t="42442" x="2876550" y="4679950"/>
          <p14:tracePt t="42462" x="2876550" y="4673600"/>
          <p14:tracePt t="42470" x="2870200" y="4673600"/>
          <p14:tracePt t="42470" x="2870200" y="4667250"/>
          <p14:tracePt t="42487" x="2870200" y="4654550"/>
          <p14:tracePt t="42487" x="2863850" y="4648200"/>
          <p14:tracePt t="42487" x="2863850" y="4641850"/>
          <p14:tracePt t="42506" x="2857500" y="4635500"/>
          <p14:tracePt t="42520" x="2851150" y="4629150"/>
          <p14:tracePt t="42520" x="2838450" y="4616450"/>
          <p14:tracePt t="42539" x="2832100" y="4610100"/>
          <p14:tracePt t="42539" x="2825750" y="4603750"/>
          <p14:tracePt t="42555" x="2819400" y="4603750"/>
          <p14:tracePt t="42555" x="2806700" y="4597400"/>
          <p14:tracePt t="42571" x="2800350" y="4597400"/>
          <p14:tracePt t="42571" x="2787650" y="4597400"/>
          <p14:tracePt t="42587" x="2781300" y="4597400"/>
          <p14:tracePt t="42587" x="2774950" y="4597400"/>
          <p14:tracePt t="42587" x="2768600" y="4597400"/>
          <p14:tracePt t="42607" x="2762250" y="4597400"/>
          <p14:tracePt t="42620" x="2755900" y="4597400"/>
          <p14:tracePt t="42637" x="2749550" y="4591050"/>
          <p14:tracePt t="42653" x="2743200" y="4591050"/>
          <p14:tracePt t="42670" x="2736850" y="4591050"/>
          <p14:tracePt t="42687" x="2743200" y="4584700"/>
          <p14:tracePt t="42710" x="2749550" y="4584700"/>
          <p14:tracePt t="42720" x="2755900" y="4578350"/>
          <p14:tracePt t="42720" x="2762250" y="4578350"/>
          <p14:tracePt t="42738" x="2768600" y="4578350"/>
          <p14:tracePt t="42738" x="2787650" y="4572000"/>
          <p14:tracePt t="42755" x="2794000" y="4578350"/>
          <p14:tracePt t="42755" x="2806700" y="4578350"/>
          <p14:tracePt t="42774" x="2813050" y="4578350"/>
          <p14:tracePt t="42774" x="2819400" y="4578350"/>
          <p14:tracePt t="42788" x="2825750" y="4578350"/>
          <p14:tracePt t="42788" x="2832100" y="4591050"/>
          <p14:tracePt t="42806" x="2844800" y="4597400"/>
          <p14:tracePt t="42806" x="2844800" y="4603750"/>
          <p14:tracePt t="42824" x="2844800" y="4610100"/>
          <p14:tracePt t="42824" x="2844800" y="4622800"/>
          <p14:tracePt t="42839" x="2844800" y="4629150"/>
          <p14:tracePt t="42839" x="2844800" y="4635500"/>
          <p14:tracePt t="42855" x="2844800" y="4641850"/>
          <p14:tracePt t="42855" x="2844800" y="4648200"/>
          <p14:tracePt t="42872" x="2844800" y="4654550"/>
          <p14:tracePt t="42872" x="2844800" y="4660900"/>
          <p14:tracePt t="42872" x="2844800" y="4667250"/>
          <p14:tracePt t="42891" x="2838450" y="4673600"/>
          <p14:tracePt t="42891" x="2838450" y="4686300"/>
          <p14:tracePt t="42906" x="2838450" y="4692650"/>
          <p14:tracePt t="42906" x="2832100" y="4705350"/>
          <p14:tracePt t="42922" x="2832100" y="4711700"/>
          <p14:tracePt t="42922" x="2838450" y="4724400"/>
          <p14:tracePt t="42939" x="2838450" y="4737100"/>
          <p14:tracePt t="42939" x="2838450" y="4749800"/>
          <p14:tracePt t="42956" x="2838450" y="4762500"/>
          <p14:tracePt t="42956" x="2844800" y="4768850"/>
          <p14:tracePt t="42972" x="2851150" y="4781550"/>
          <p14:tracePt t="42972" x="2857500" y="4794250"/>
          <p14:tracePt t="42989" x="2863850" y="4800600"/>
          <p14:tracePt t="42989" x="2870200" y="4806950"/>
          <p14:tracePt t="43005" x="2876550" y="4813300"/>
          <p14:tracePt t="43005" x="2882900" y="4819650"/>
          <p14:tracePt t="43005" x="2889250" y="4819650"/>
          <p14:tracePt t="43027" x="2895600" y="4826000"/>
          <p14:tracePt t="43038" x="2901950" y="4826000"/>
          <p14:tracePt t="43038" x="2908300" y="4826000"/>
          <p14:tracePt t="43056" x="2921000" y="4813300"/>
          <p14:tracePt t="43071" x="2921000" y="4800600"/>
          <p14:tracePt t="44070" x="2813050" y="5607050"/>
          <p14:tracePt t="44074" x="2832100" y="5613400"/>
          <p14:tracePt t="44074" x="2851150" y="5619750"/>
          <p14:tracePt t="44092" x="2876550" y="5632450"/>
          <p14:tracePt t="44092" x="2901950" y="5638800"/>
          <p14:tracePt t="44109" x="2933700" y="5657850"/>
          <p14:tracePt t="44109" x="2965450" y="5670550"/>
          <p14:tracePt t="44126" x="2997200" y="5689600"/>
          <p14:tracePt t="44126" x="3054350" y="5734050"/>
          <p14:tracePt t="44143" x="3079750" y="5753100"/>
          <p14:tracePt t="44143" x="3105150" y="5778500"/>
          <p14:tracePt t="44159" x="3130550" y="5803900"/>
          <p14:tracePt t="44159" x="3162300" y="5829300"/>
          <p14:tracePt t="44176" x="3187700" y="5854700"/>
          <p14:tracePt t="44176" x="3213100" y="5880100"/>
          <p14:tracePt t="44176" x="3238500" y="5905500"/>
          <p14:tracePt t="44196" x="3263900" y="5930900"/>
          <p14:tracePt t="44196" x="3289300" y="5949950"/>
          <p14:tracePt t="44210" x="3308350" y="5969000"/>
          <p14:tracePt t="44210" x="3333750" y="5994400"/>
          <p14:tracePt t="44227" x="3352800" y="6007100"/>
          <p14:tracePt t="44227" x="3371850" y="6026150"/>
          <p14:tracePt t="44243" x="3384550" y="6045200"/>
          <p14:tracePt t="44243" x="3403600" y="6064250"/>
          <p14:tracePt t="44260" x="3416300" y="6083300"/>
          <p14:tracePt t="44260" x="3435350" y="6102350"/>
          <p14:tracePt t="44260" x="3448050" y="6115050"/>
          <p14:tracePt t="44279" x="3467100" y="6134100"/>
          <p14:tracePt t="44292" x="3479800" y="6146800"/>
          <p14:tracePt t="44292" x="3517900" y="6172200"/>
          <p14:tracePt t="44310" x="3536950" y="6178550"/>
          <p14:tracePt t="44310" x="3556000" y="6184900"/>
          <p14:tracePt t="44310" x="3575050" y="6191250"/>
          <p14:tracePt t="44330" x="3594100" y="61912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8|38.5|5"/>
</p:tagLst>
</file>

<file path=ppt/tags/tag2.xml><?xml version="1.0" encoding="utf-8"?>
<p:tagLst xmlns:a="http://schemas.openxmlformats.org/drawingml/2006/main" xmlns:r="http://schemas.openxmlformats.org/officeDocument/2006/relationships" xmlns:p="http://schemas.openxmlformats.org/presentationml/2006/main">
  <p:tag name="TIMING" val="|53.7"/>
</p:tagLst>
</file>

<file path=ppt/tags/tag3.xml><?xml version="1.0" encoding="utf-8"?>
<p:tagLst xmlns:a="http://schemas.openxmlformats.org/drawingml/2006/main" xmlns:r="http://schemas.openxmlformats.org/officeDocument/2006/relationships" xmlns:p="http://schemas.openxmlformats.org/presentationml/2006/main">
  <p:tag name="TIMING" val="|34.1|22.2"/>
</p:tagLst>
</file>

<file path=ppt/tags/tag4.xml><?xml version="1.0" encoding="utf-8"?>
<p:tagLst xmlns:a="http://schemas.openxmlformats.org/drawingml/2006/main" xmlns:r="http://schemas.openxmlformats.org/officeDocument/2006/relationships" xmlns:p="http://schemas.openxmlformats.org/presentationml/2006/main">
  <p:tag name="TIMING" val="|40.4|2.1|5.4|1.4"/>
</p:tagLst>
</file>

<file path=ppt/tags/tag5.xml><?xml version="1.0" encoding="utf-8"?>
<p:tagLst xmlns:a="http://schemas.openxmlformats.org/drawingml/2006/main" xmlns:r="http://schemas.openxmlformats.org/officeDocument/2006/relationships" xmlns:p="http://schemas.openxmlformats.org/presentationml/2006/main">
  <p:tag name="TIMING" val="|15.9|1.1|4.3|1|3.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15254</TotalTime>
  <Words>1930</Words>
  <Application>Microsoft Office PowerPoint</Application>
  <PresentationFormat>画面に合わせる (4:3)</PresentationFormat>
  <Paragraphs>83</Paragraphs>
  <Slides>10</Slides>
  <Notes>10</Notes>
  <HiddenSlides>0</HiddenSlides>
  <MMClips>10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ＭＳ Ｐ明朝</vt:lpstr>
      <vt:lpstr>Arial</vt:lpstr>
      <vt:lpstr>Calibri</vt:lpstr>
      <vt:lpstr>Times New Roman</vt:lpstr>
      <vt:lpstr>Office テーマ</vt:lpstr>
      <vt:lpstr>二項分布を利用した統計的推定</vt:lpstr>
      <vt:lpstr>二項分布での平均</vt:lpstr>
      <vt:lpstr>二項分布による確率の計算</vt:lpstr>
      <vt:lpstr>平均だけで考えると問題が生じる</vt:lpstr>
      <vt:lpstr>区間推定</vt:lpstr>
      <vt:lpstr>壊れる回数を確率をつけた範囲で示す</vt:lpstr>
      <vt:lpstr>10日間で壊れる個数とその確率</vt:lpstr>
      <vt:lpstr>信頼区間：台風の予報円（確率70％）</vt:lpstr>
      <vt:lpstr>ラーメン屋の行列</vt:lpstr>
      <vt:lpstr>いつも10匹以上，飼育したい</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283</cp:revision>
  <dcterms:created xsi:type="dcterms:W3CDTF">2002-05-14T06:24:18Z</dcterms:created>
  <dcterms:modified xsi:type="dcterms:W3CDTF">2013-10-17T00:04:13Z</dcterms:modified>
</cp:coreProperties>
</file>